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4"/>
  </p:notesMasterIdLst>
  <p:sldIdLst>
    <p:sldId id="256" r:id="rId4"/>
    <p:sldId id="257" r:id="rId5"/>
    <p:sldId id="259" r:id="rId6"/>
    <p:sldId id="276" r:id="rId7"/>
    <p:sldId id="278" r:id="rId8"/>
    <p:sldId id="279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80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1133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6758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21666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5932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2675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304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PLANIFICACIÓN DE INTERFACES GRÁFICAS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1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diseño de nuestro sitio web debe mantener esta estructura de lectura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8C63E844-8449-C6B2-51A3-6CF0C26A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60" y="2112154"/>
            <a:ext cx="4797076" cy="41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370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grupos de elementos se perciben asociados por su proximidad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LEYES DE LA GELSTALT | PROXIMIDAD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CA6822B4-74A1-0A58-2F6D-81A20884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56" y="3810360"/>
            <a:ext cx="4655110" cy="2782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0B7DD8BB-0197-3635-E515-A583FD78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34" t="6536" r="2964" b="5715"/>
          <a:stretch/>
        </p:blipFill>
        <p:spPr>
          <a:xfrm>
            <a:off x="6422249" y="3810359"/>
            <a:ext cx="4170948" cy="24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445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elementos que poseen cualidades similares (color, forma, tamaño) son percibidos como parte de la misma forma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LEYES DE LA GELSTALT | SEMEJANZA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A7E161DF-715A-9893-CFB8-0B1D7EA7FB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52" r="1757" b="6027"/>
          <a:stretch/>
        </p:blipFill>
        <p:spPr>
          <a:xfrm>
            <a:off x="2887577" y="3892537"/>
            <a:ext cx="6416842" cy="25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737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preferible percibir contornos continuos suaves a aquellos que cambian bruscamente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LEYES DE LA GELSTALT | CONTINUIDAD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57F814E-B4F5-A1D6-DC7B-88295F97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883" y="3747562"/>
            <a:ext cx="5652233" cy="28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309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 EL EQUILIBRIO VISUAL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tiende a encerrar formas completando contornos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llenan espacios vacíos con formas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ven formas en espacios vacíos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LEYES DE LA GELSTALT | CIERRE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41D5B76F-DFF6-969A-1FA2-65588742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43" y="4433999"/>
            <a:ext cx="4869455" cy="21593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03817145-B5C2-1A02-FC4F-A9EA4205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752" y="4197136"/>
            <a:ext cx="2137272" cy="23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453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tiende a percibir ciertos elementos como figura, con formas y bordes, y otros como fondo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LEYES DE LA GELSTALT | FIGURA Y FONDO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04A7F50-97A4-22C1-6F00-C3B3428A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13" y="3810804"/>
            <a:ext cx="2163757" cy="245881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42ADE60-F349-14D3-CFC5-C8B022FC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22" y="3773996"/>
            <a:ext cx="1615035" cy="24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568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imágenes simétricas son percibidas como iguales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LEYES DE LA GELSTALT | SIMETRÍA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7A02686-FC17-6D6E-7F66-EB83FAE4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694" y="3195141"/>
            <a:ext cx="4364612" cy="33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211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Implica que los elementos que parecen construir un patrón o un flujo en la misma dirección se perciben como una figura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LEYES DE LA GELSTALT | </a:t>
            </a:r>
            <a:r>
              <a:rPr lang="es-ES" sz="3200" b="1" dirty="0"/>
              <a:t>DIRECCIÓN COMÚN</a:t>
            </a:r>
            <a:endParaRPr lang="es-ES" sz="36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D3BE78-5FC3-EA82-6F9D-130959EB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43" y="3648162"/>
            <a:ext cx="4436513" cy="29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435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espacio hace las cosas más claras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Tres aspectos sobre el espacio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Espacio entre líneas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Relleno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Espacio en blanco</a:t>
            </a:r>
          </a:p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C9D42E5-8972-D0CB-5B56-EF0627725FD9}"/>
              </a:ext>
            </a:extLst>
          </p:cNvPr>
          <p:cNvSpPr/>
          <p:nvPr/>
        </p:nvSpPr>
        <p:spPr>
          <a:xfrm>
            <a:off x="898356" y="1331495"/>
            <a:ext cx="10395284" cy="1090863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¿Cómo utilizar GELSTALT?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EE574D83-5C39-D51F-6AF1-BE7CB7842D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7" t="5806" r="6894" b="9533"/>
          <a:stretch/>
        </p:blipFill>
        <p:spPr>
          <a:xfrm>
            <a:off x="5197642" y="3737812"/>
            <a:ext cx="5261811" cy="28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926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botones para navegar deberían ser fáciles de encontrar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Mejor colocarlos en la parte superior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Deben ser fáciles de identificar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tienen que ver como botones de navegación y describirlos bien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texto del botón tiene que indicar hacia dónde le lleva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Importante indicarlo claramente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C9D42E5-8972-D0CB-5B56-EF0627725FD9}"/>
              </a:ext>
            </a:extLst>
          </p:cNvPr>
          <p:cNvSpPr/>
          <p:nvPr/>
        </p:nvSpPr>
        <p:spPr>
          <a:xfrm>
            <a:off x="898356" y="1331495"/>
            <a:ext cx="10395284" cy="1090863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¿Cómo utilizar GELSTALT?</a:t>
            </a:r>
          </a:p>
        </p:txBody>
      </p:sp>
    </p:spTree>
    <p:extLst>
      <p:ext uri="{BB962C8B-B14F-4D97-AF65-F5344CB8AC3E}">
        <p14:creationId xmlns:p14="http://schemas.microsoft.com/office/powerpoint/2010/main" xmlns="" val="385107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 SITIO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Conjunto de páginas web agrupadas bajo un dominio, que comparten una dirección en la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 común: página principal o home</a:t>
            </a:r>
          </a:p>
          <a:p>
            <a:pPr algn="just">
              <a:buClr>
                <a:srgbClr val="FAC863"/>
              </a:buClr>
              <a:buNone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7046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1.2.2. LA TENSIÓN COMPOSITIVA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 opuesto al equilibrio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Objetivo: dirigir la mirada y conseguir fijar la atención del observador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conseguir con la combinación de líneas y formas agudas e irregulares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Varias técnicas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302AA76-87DD-FD33-D994-E4991CE7962C}"/>
              </a:ext>
            </a:extLst>
          </p:cNvPr>
          <p:cNvSpPr/>
          <p:nvPr/>
        </p:nvSpPr>
        <p:spPr>
          <a:xfrm>
            <a:off x="1170556" y="4718189"/>
            <a:ext cx="4809008" cy="1826989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Sugestiva</a:t>
            </a:r>
          </a:p>
          <a:p>
            <a:pPr algn="ctr"/>
            <a:r>
              <a:rPr lang="es-ES" sz="2800" b="1" dirty="0"/>
              <a:t>Dirigir intencionadamente la atención utilizando elementos de apoyo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6B2F3FB6-EA25-878C-6D2A-FEAC5F859F4E}"/>
              </a:ext>
            </a:extLst>
          </p:cNvPr>
          <p:cNvSpPr/>
          <p:nvPr/>
        </p:nvSpPr>
        <p:spPr>
          <a:xfrm>
            <a:off x="6289024" y="4718188"/>
            <a:ext cx="5021178" cy="182698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Rítmica</a:t>
            </a:r>
          </a:p>
          <a:p>
            <a:pPr algn="ctr"/>
            <a:r>
              <a:rPr lang="es-ES" sz="2800" b="1" dirty="0"/>
              <a:t>Tendencia innata del ojo a completar secuencia de elementos</a:t>
            </a:r>
          </a:p>
        </p:txBody>
      </p:sp>
    </p:spTree>
    <p:extLst>
      <p:ext uri="{BB962C8B-B14F-4D97-AF65-F5344CB8AC3E}">
        <p14:creationId xmlns:p14="http://schemas.microsoft.com/office/powerpoint/2010/main" xmlns="" val="288593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1.1. ELEMENTOS DE DISEÑO: PERCEPCIÓN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¿Qué tener en cuenta a la hora de diseñar un sitio web?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Interfaz a ofrecer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a incluir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diseñador deberá tener en cuenta, para cada uno de los elementos de la interfaz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Tamaño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Ubicación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Tipografía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754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FUNDAMENTOS DE LA COMPOSICIÓN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Factores que rigen la percepción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Componentes psicosomáticos del sistema nervioso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Componentes del tipo cultural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Experiencias compartidas con el entorno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E951869-AF27-4914-B585-2950243305B0}"/>
              </a:ext>
            </a:extLst>
          </p:cNvPr>
          <p:cNvSpPr/>
          <p:nvPr/>
        </p:nvSpPr>
        <p:spPr>
          <a:xfrm>
            <a:off x="1517285" y="1512612"/>
            <a:ext cx="9157426" cy="191638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COMPOSICIÓN</a:t>
            </a:r>
          </a:p>
          <a:p>
            <a:pPr algn="ctr"/>
            <a:r>
              <a:rPr lang="es-ES" sz="2800" b="1" dirty="0"/>
              <a:t>Hacer una composición gráfica es ordenar todos los elementos de nuestro diseño, texto o ilustraciones. Impactar visualmente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58676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5D9F873-AD18-55A5-8710-A1A5B6A37FB3}"/>
              </a:ext>
            </a:extLst>
          </p:cNvPr>
          <p:cNvSpPr/>
          <p:nvPr/>
        </p:nvSpPr>
        <p:spPr>
          <a:xfrm>
            <a:off x="1029028" y="1512612"/>
            <a:ext cx="10133939" cy="240166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EQUILIBRIO FORMAL</a:t>
            </a:r>
          </a:p>
          <a:p>
            <a:pPr algn="ctr"/>
            <a:r>
              <a:rPr lang="es-ES" sz="2800" b="1" dirty="0"/>
              <a:t>Se busca en él un centro óptico dentro del diseño y no tiene por qué coincidir con el centro geométrico de la composición. Suele estar por encima del centro geométrico</a:t>
            </a:r>
          </a:p>
          <a:p>
            <a:pPr algn="ctr"/>
            <a:r>
              <a:rPr lang="es-ES" sz="2800" b="1" dirty="0"/>
              <a:t>Aporta estabilidad, calma y estatismo. Poca creatividad</a:t>
            </a:r>
            <a:endParaRPr lang="es-ES" sz="2400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19A8E55E-A6CC-6D30-8831-8EFF9428B4CF}"/>
              </a:ext>
            </a:extLst>
          </p:cNvPr>
          <p:cNvSpPr/>
          <p:nvPr/>
        </p:nvSpPr>
        <p:spPr>
          <a:xfrm>
            <a:off x="1029027" y="4271854"/>
            <a:ext cx="10133939" cy="2401662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EQUILIBRIO INFORMAL</a:t>
            </a:r>
          </a:p>
          <a:p>
            <a:pPr algn="ctr"/>
            <a:r>
              <a:rPr lang="es-ES" sz="2800" b="1" dirty="0"/>
              <a:t>Cargado de fuerza gráfica y dinamismo. Prescinde de la simetría y el equilibrio se consigue contraponiendo los pesos visuales de los elementos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09800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 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Formas pequeñas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menor peso visual que las grandes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Formas irregulares  mayor peso visual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Colores más luminosos  mayor peso visual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Elementos del mismo tamaño, con diferentes intensidades de colores  mayor peso el de color intenso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Elementos del mismo color y diferentes tamaños  mayor peso visual el de más tamaño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94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0A0E6770-37DD-AF81-4350-E14B4534DE9D}"/>
              </a:ext>
            </a:extLst>
          </p:cNvPr>
          <p:cNvSpPr/>
          <p:nvPr/>
        </p:nvSpPr>
        <p:spPr>
          <a:xfrm>
            <a:off x="1026177" y="1512613"/>
            <a:ext cx="4809008" cy="1551430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Los elementos situados a la izquierda transmiten sensación de ligereza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1659F31C-FDCD-8C94-AA43-8C087427B137}"/>
              </a:ext>
            </a:extLst>
          </p:cNvPr>
          <p:cNvSpPr/>
          <p:nvPr/>
        </p:nvSpPr>
        <p:spPr>
          <a:xfrm>
            <a:off x="6144645" y="1512612"/>
            <a:ext cx="5021178" cy="1551430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Los elementos situados a la derecha de un diseño tienen mayor visual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5E74D42-E702-7FBC-86C3-075AFD2F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89" y="3213990"/>
            <a:ext cx="2972058" cy="34292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EB803A90-7252-291B-2CE3-F502DBE3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766" y="3213990"/>
            <a:ext cx="2972057" cy="338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86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0A0E6770-37DD-AF81-4350-E14B4534DE9D}"/>
              </a:ext>
            </a:extLst>
          </p:cNvPr>
          <p:cNvSpPr/>
          <p:nvPr/>
        </p:nvSpPr>
        <p:spPr>
          <a:xfrm>
            <a:off x="1026177" y="1512613"/>
            <a:ext cx="4809008" cy="1551430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La zona superior de la pantalla posee mayor ligereza visual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1659F31C-FDCD-8C94-AA43-8C087427B137}"/>
              </a:ext>
            </a:extLst>
          </p:cNvPr>
          <p:cNvSpPr/>
          <p:nvPr/>
        </p:nvSpPr>
        <p:spPr>
          <a:xfrm>
            <a:off x="6144645" y="1512612"/>
            <a:ext cx="5021178" cy="1551430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Al no tener espacio debajo, no se equilibra y adquiere un peso visual mayor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2773B336-B6A6-0624-7C93-EC0B33B7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36" y="3429000"/>
            <a:ext cx="4142187" cy="251147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CDAB5542-C271-310E-D14A-5169D952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77" y="3429000"/>
            <a:ext cx="4809008" cy="23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307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recorrido visual de las áreas s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iempre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 hace el recorrido visual en sentido descendente, de izquierda a derecha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AFE77F02-9D8E-3C80-FABE-CA73FCCD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32" y="3043084"/>
            <a:ext cx="1957831" cy="23249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3D66DC72-E43D-40BE-6031-44ED67AE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38" y="3006508"/>
            <a:ext cx="4331370" cy="22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8478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FCB9FD42C9C4D9E59022EC6921C8B" ma:contentTypeVersion="4" ma:contentTypeDescription="Crear nuevo documento." ma:contentTypeScope="" ma:versionID="52960cb5c01e5196a283de925ee40fd9">
  <xsd:schema xmlns:xsd="http://www.w3.org/2001/XMLSchema" xmlns:xs="http://www.w3.org/2001/XMLSchema" xmlns:p="http://schemas.microsoft.com/office/2006/metadata/properties" xmlns:ns2="76461d1a-8317-459c-b16b-13d61fba69fe" targetNamespace="http://schemas.microsoft.com/office/2006/metadata/properties" ma:root="true" ma:fieldsID="595ab244a9ccce9fadd565222997c6b2" ns2:_="">
    <xsd:import namespace="76461d1a-8317-459c-b16b-13d61fba69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61d1a-8317-459c-b16b-13d61fba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1E816B-DB2F-4379-AAA2-F5768DB292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495101-E040-45D8-B7B2-B60BD4BAE2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461d1a-8317-459c-b16b-13d61fba69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819</Words>
  <Application>Microsoft Office PowerPoint</Application>
  <PresentationFormat>Personalizado</PresentationFormat>
  <Paragraphs>165</Paragraphs>
  <Slides>20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Felipe Moreno Díaz</dc:creator>
  <cp:lastModifiedBy>34689</cp:lastModifiedBy>
  <cp:revision>18</cp:revision>
  <dcterms:created xsi:type="dcterms:W3CDTF">2024-09-11T10:51:13Z</dcterms:created>
  <dcterms:modified xsi:type="dcterms:W3CDTF">2024-10-17T10:24:48Z</dcterms:modified>
</cp:coreProperties>
</file>