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7"/>
  </p:notesMasterIdLst>
  <p:sldIdLst>
    <p:sldId id="256" r:id="rId4"/>
    <p:sldId id="324" r:id="rId5"/>
    <p:sldId id="325" r:id="rId6"/>
    <p:sldId id="327" r:id="rId7"/>
    <p:sldId id="331" r:id="rId8"/>
    <p:sldId id="332" r:id="rId9"/>
    <p:sldId id="333" r:id="rId10"/>
    <p:sldId id="330" r:id="rId11"/>
    <p:sldId id="334" r:id="rId12"/>
    <p:sldId id="335" r:id="rId13"/>
    <p:sldId id="336" r:id="rId14"/>
    <p:sldId id="337" r:id="rId15"/>
    <p:sldId id="338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8033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0363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93123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5677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1038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6923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52898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9333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3250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6174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9318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7952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PLANIFICACIÓN DE INTERFACES GRÁFICAS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1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1.4.3. CUERPO DE LA PÁGINA O MAIN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D5BF08C4-13E4-1B55-99B1-1063DCC12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4" y="1196047"/>
            <a:ext cx="11110451" cy="48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554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1.4.4. PIE DE PÁGINA O FOOTER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sitúa en la parte inferior, bajo el cuerpo de la página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Suele utilizarse para mostrar enlaces a servicios, formulario de contacto, banners publicitarios, políticas de privacidad y cookies…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 habitual es que sus contenidos aparezcan centrados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97428CAE-BB3E-2B7C-72CD-2D2217A1F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5" y="4258474"/>
            <a:ext cx="11470105" cy="19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68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1.4.5. LOS ESPACIOS EN BLANCO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 de especial importancia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Son las zonas de la interfaz en las que no hay ningún otro elemento gráfico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Objetivos: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Compensar el peso visual del resto de elementos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Crear márgenes o separaciones entre ellos, encuadrándolos de forma adecuada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Marcar los límites que estructuran la composición</a:t>
            </a:r>
          </a:p>
        </p:txBody>
      </p:sp>
    </p:spTree>
    <p:extLst>
      <p:ext uri="{BB962C8B-B14F-4D97-AF65-F5344CB8AC3E}">
        <p14:creationId xmlns:p14="http://schemas.microsoft.com/office/powerpoint/2010/main" xmlns="" val="113511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1.4.5. LOS ESPACIOS EN BLANCO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Consideraciones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existe menú lateral de navegación, dejar un espacio en blanco entre éste y el cuerpo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Dejar al menos el mismo espacio entre la cabecera y el cuerpo de la página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han diseñado dos menús laterales, la separación con el cuerpo de la página será la misma en ambos casos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Estas separaciones son necesarias para conseguir un diseño poco sobrecargado en el que se delimitan bien las partes de </a:t>
            </a: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 págin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xmlns="" val="193621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1.4.1. CABECERA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Zona de la interfaz situada en la parte superior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Generalmente de anchura igual a la de la página y altura variable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habitual ubicar en ella: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Logotipo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Texto identificador del sitio o la empresa propietaria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Otros elementos de diseño (fotografías)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Formularios de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login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Banners publicitarios</a:t>
            </a:r>
          </a:p>
        </p:txBody>
      </p:sp>
    </p:spTree>
    <p:extLst>
      <p:ext uri="{BB962C8B-B14F-4D97-AF65-F5344CB8AC3E}">
        <p14:creationId xmlns:p14="http://schemas.microsoft.com/office/powerpoint/2010/main" xmlns="" val="228484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1.4.1. CABECERA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objetivo principal de la 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cabecera: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Identificar el sitio con la empresa a la que representa mediante el logo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Identificar y homogeneizar todas las páginas del sitio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Crear una separación 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visual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3B5C0E7E-75BA-12DB-A7A0-30C2B8E8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2" y="4892077"/>
            <a:ext cx="11110451" cy="13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586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1.4.2. SISTEMAS DE NAVEGACIÓN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que permiten la navegación por diferentes secciones y páginas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del sitio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presentan como menús formados por diferentes 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opciones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 con efectos dinámicos para destacar el efecto interactivo.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DE761414-2093-3A89-D8BB-5399A8D48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42" y="3544137"/>
            <a:ext cx="10861999" cy="5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08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1.4.2. SISTEMAS DE NAVEGACIÓN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95098238-AA4A-E5CC-CECA-C9BAE4BC9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864" y="2869468"/>
            <a:ext cx="6928666" cy="3733169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2788920" y="1728216"/>
            <a:ext cx="6638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Menu</a:t>
            </a:r>
            <a:r>
              <a:rPr lang="es-E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s-E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arbol</a:t>
            </a:r>
            <a:r>
              <a:rPr lang="es-E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 de cortinilla</a:t>
            </a: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37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1.4.2. SISTEMAS DE NAVEGACIÓN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Otro tipo de navegación es la del sitio web local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refiere a los enlaces internos que se incluyen en el propio contenido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dan al usuario opciones en el mismo nivel de una jerarquía o un nivel más profundo, o enlaces para navegar a otras páginas pertinentes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tiendas de comercio electrónico dependen de este tipo de menús para mostrar los productos de la misma categoría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34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1.4.2. SISTEMAS DE NAVEGACIÓN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F23D61EE-D323-29A2-EEFF-1A41D750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4" y="1512612"/>
            <a:ext cx="11110451" cy="4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0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1.4.2. SISTEMAS DE NAVEGACIÓN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Otro formato muy extendido es el “estás aquí” o “migas de pan”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 en forma textual una serie de enlaces que describen la ruta que ha seguido el usuario para llegar a la página actual a partir de la página de inicio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regresar a ellas de forma rápida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ventaja es que sitúan al usuario en el total del sitio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726DB4A7-86A5-1B6F-8AF3-05DD9962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635" y="5027030"/>
            <a:ext cx="5142726" cy="16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489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1.4.3. CUERPO DE LA PÁGINA O MAIN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Lugar de la página donde se muestran los contenidos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espacio destinado a esta sección debe ser el mayor de todos, ocupando entre el 50% y el 85% del total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ubicación es siempre central, bajo la cabecera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verse acompañado de uno o varios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sidebars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(menús laterales de navegación)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Habitual que cuente con un título descriptivo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Todos los elementos del cuerpo de la página deben seguir la guía de estilo del resto de la web</a:t>
            </a:r>
          </a:p>
        </p:txBody>
      </p:sp>
    </p:spTree>
    <p:extLst>
      <p:ext uri="{BB962C8B-B14F-4D97-AF65-F5344CB8AC3E}">
        <p14:creationId xmlns:p14="http://schemas.microsoft.com/office/powerpoint/2010/main" xmlns="" val="875723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FCB9FD42C9C4D9E59022EC6921C8B" ma:contentTypeVersion="4" ma:contentTypeDescription="Crear nuevo documento." ma:contentTypeScope="" ma:versionID="52960cb5c01e5196a283de925ee40fd9">
  <xsd:schema xmlns:xsd="http://www.w3.org/2001/XMLSchema" xmlns:xs="http://www.w3.org/2001/XMLSchema" xmlns:p="http://schemas.microsoft.com/office/2006/metadata/properties" xmlns:ns2="76461d1a-8317-459c-b16b-13d61fba69fe" targetNamespace="http://schemas.microsoft.com/office/2006/metadata/properties" ma:root="true" ma:fieldsID="595ab244a9ccce9fadd565222997c6b2" ns2:_="">
    <xsd:import namespace="76461d1a-8317-459c-b16b-13d61fba69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61d1a-8317-459c-b16b-13d61fba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5EA500-D3E6-496F-9A0A-3E9152C815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2225F2-D526-40D0-89A3-AAA3BEA6A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461d1a-8317-459c-b16b-13d61fba69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680</Words>
  <Application>Microsoft Office PowerPoint</Application>
  <PresentationFormat>Personalizado</PresentationFormat>
  <Paragraphs>83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Felipe Moreno Díaz</dc:creator>
  <cp:lastModifiedBy>34689</cp:lastModifiedBy>
  <cp:revision>17</cp:revision>
  <dcterms:created xsi:type="dcterms:W3CDTF">2024-09-11T10:51:13Z</dcterms:created>
  <dcterms:modified xsi:type="dcterms:W3CDTF">2024-10-17T10:39:43Z</dcterms:modified>
</cp:coreProperties>
</file>