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sldIdLst>
    <p:sldId id="256" r:id="rId4"/>
    <p:sldId id="343" r:id="rId5"/>
    <p:sldId id="345" r:id="rId6"/>
    <p:sldId id="346" r:id="rId7"/>
    <p:sldId id="348" r:id="rId8"/>
    <p:sldId id="349" r:id="rId9"/>
    <p:sldId id="351" r:id="rId10"/>
    <p:sldId id="371" r:id="rId11"/>
    <p:sldId id="373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pPr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PLANIFICACIÓN DE INTERFACES GRÁFICAS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1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diseñar interfaces web es necesario: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Planificación de qué se quiere hacer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Coordinación del equipo de desarrollo del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guía de estilo es un documento (o varios) que define las pautas y normas de calidad que debe seguir una interfaz web para un determinado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la guía de estilo se garantiza la coherencia del sitio, integrando toda la interfaz con un aspecto y uso homogéneos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7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diseñar interfaces web es necesario: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Planificación de qué se quiere hacer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Coordinación del equipo de desarrollo del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guía de estilo es un documento (o varios) que define las pautas y normas de calidad que debe seguir una interfaz web para un determinado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la guía de estilo se garantiza la coherencia del sitio, integrando toda la interfaz con un aspecto y uso homogéneos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01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como: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 para garantizar la coherencia de un sitio a través de las páginas del sitio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 para integrar en un mismo objetivo a todos los miembros del equipo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4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Estudia la marca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Estudiar la marca para entender qué representa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Define la tipografía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una de las herramientas más importantes entre los visitantes y tu sitio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Establece una jerarquía e identifícala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tipos de titulares, el cuerpo, negrita y variaciones de cursiva…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Fuentes que se utilicen para enlaces cortos, texto de introducción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 fuentes, colores y tamaño familiar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</p:spTree>
    <p:extLst>
      <p:ext uri="{BB962C8B-B14F-4D97-AF65-F5344CB8AC3E}">
        <p14:creationId xmlns:p14="http://schemas.microsoft.com/office/powerpoint/2010/main" xmlns="" val="36654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La paleta de 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ser humano percibe los colores y los asocian con marcas conocidas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Empieza estableciendo en tu guía de estilo los colores primarios que predominarán en tu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colores dominantes solo deben incluir 3 tonalidades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</p:spTree>
    <p:extLst>
      <p:ext uri="{BB962C8B-B14F-4D97-AF65-F5344CB8AC3E}">
        <p14:creationId xmlns:p14="http://schemas.microsoft.com/office/powerpoint/2010/main" xmlns="" val="737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Paleta cromática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Muestra los colores principales del sitio con todas sus variaciones, patrones o tonos sólidos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referencias deben incluir: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código de color exacto e información relevante para su aplicación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porcentajes de saturación y luminosidad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B59D416-8141-85F7-94B7-F0E68FDC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14" y="4652646"/>
            <a:ext cx="3133018" cy="18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74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Iconografía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Ofrecen una idea rápida a los visitantes sobre de qué trata y qué pasará a continuación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Escoger los iconos correctos proporciona más contexto al contenido que las paletas de colores, las copias o los gráficos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uses iconos, asegúrate de tener en cuenta factores culturales del público de tu sitio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Evitarás conceptos erróneos y malos entendidos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</p:spTree>
    <p:extLst>
      <p:ext uri="{BB962C8B-B14F-4D97-AF65-F5344CB8AC3E}">
        <p14:creationId xmlns:p14="http://schemas.microsoft.com/office/powerpoint/2010/main" xmlns="" val="11407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Imágenes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incluirán imágenes que definan el estilo y las direcciones de imágenes que el sitio debe usar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 en cuenta los valores de la marca y su misión</a:t>
            </a:r>
            <a:endParaRPr lang="es-E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Botones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 una mezcla de paletas de colores, formas y voces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Deben tener una apariencia consistente y funcional con diferentes diseños establecidos</a:t>
            </a:r>
            <a:endParaRPr lang="es-ES" sz="2800" dirty="0">
              <a:solidFill>
                <a:srgbClr val="FF9267"/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</p:spTree>
    <p:extLst>
      <p:ext uri="{BB962C8B-B14F-4D97-AF65-F5344CB8AC3E}">
        <p14:creationId xmlns:p14="http://schemas.microsoft.com/office/powerpoint/2010/main" xmlns="" val="209139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Espaciado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en forma de una rejilla usada para el diseño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el espaciado entre encabezamiento, botones, imágenes, formas y otros elementos</a:t>
            </a:r>
            <a:endParaRPr lang="es-E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</p:spTree>
    <p:extLst>
      <p:ext uri="{BB962C8B-B14F-4D97-AF65-F5344CB8AC3E}">
        <p14:creationId xmlns:p14="http://schemas.microsoft.com/office/powerpoint/2010/main" xmlns="" val="386305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6164828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Tipografías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Listado con los tipos de fuentes presentes en el diseño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Explica todas las normas que regirán el uso de estas tipografías en el sitio, con nombres, tamaños, estilos y 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Conveniente adjuntar imágenes que ilustren estos detalles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DF38B25-D5F2-2066-741B-2AA3444B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63612"/>
            <a:ext cx="4887336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8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algo similar al índice de contenidos de un libro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al diseñador estructurar los contenidos antes de crear el sitio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DDE71D30-44D9-B6A4-A3FB-5FEDEC1EA16F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MAPA DE NAVEGACIÓN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11B7C7A7-DC8D-3EE1-6416-828BF0D7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19" y="3275873"/>
            <a:ext cx="5271762" cy="3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97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1.7. GUÍA DE ESTILO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FF9267"/>
                </a:solidFill>
              </a:rPr>
              <a:t>Imágenes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todos los tamaños y proporciones de imágenes usados en el sitio y cómo conviven dentro del diseño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Muestra los efectos o variaciones que pueden tener en distintas aplicaciones, si se trata de una galería, foto destacada, uso en el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 otros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C1EEE56-58B9-334B-26B4-616CE3AEDFE6}"/>
              </a:ext>
            </a:extLst>
          </p:cNvPr>
          <p:cNvSpPr/>
          <p:nvPr/>
        </p:nvSpPr>
        <p:spPr>
          <a:xfrm>
            <a:off x="954504" y="1196047"/>
            <a:ext cx="10282991" cy="60066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GUÍA PARA CREAR LA GUÍA DE ESTILO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7CEDDD3-19E9-8215-80E6-6B36A1E2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96" y="4341196"/>
            <a:ext cx="4296578" cy="24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Borrador o modelo inicial a partir del cual se empieza a desarrollar la idea original del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más sencillo y económico que la web real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Resuelve los siguientes aspectos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elementos deben conformar la interfaz de cada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elementos o características serán comunes a lo largo de las páginas del sitio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Cuántos elementos deben conformar la interfaz para que haya suficiencia en la información/interacción, evitando la saturación de elementos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xmlns="" val="7173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Resuelve los siguientes aspectos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Cómo debe organizarse el mapa de navegación (en qué orden y disposición van las páginas)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extensión (superficie visual) adecuada deben tener aprovechando el espacio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aspectos deben tenerse en cuenta a la hora de desarrollar un sitio web. Aspectos técnicos, de usabilidad y accesibilidad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xmlns="" val="9388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PROTOTIPO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D8AA649-9F26-7507-DB5B-98368E59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2216727"/>
            <a:ext cx="11224279" cy="38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04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una representación esquemática de una página web sin elementos gráficos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Muestran el contenido y comportamiento de las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páginas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xmlns="" val="174230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Están formados, principalmente, por líneas y cajas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Todos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(imágenes, elementos de formulario, iconos…) están representados esquemáticamente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xmlns="" val="175417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herramientas digitales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WIREFRAME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4097168C-1A02-9CDA-3E41-787FAAAA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2" y="2533292"/>
            <a:ext cx="682085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96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1.6.1. MAPA DE NAVEGACIÓN. PROTOTIPOS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3256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E0517E7-5A02-19E0-C115-1A5A75C391D7}"/>
              </a:ext>
            </a:extLst>
          </p:cNvPr>
          <p:cNvSpPr/>
          <p:nvPr/>
        </p:nvSpPr>
        <p:spPr>
          <a:xfrm>
            <a:off x="954504" y="1196047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WIREFRAME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9FE3A4D-4B38-52D7-4001-4D6F801E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08" y="2216727"/>
            <a:ext cx="7411383" cy="42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389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980D3-7520-42C8-AC52-EA309A31A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61d1a-8317-459c-b16b-13d61fba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B2543-BBE8-4517-AD15-229B97ACC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1077</Words>
  <Application>Microsoft Office PowerPoint</Application>
  <PresentationFormat>Personalizado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Moreno Díaz</dc:creator>
  <cp:lastModifiedBy>34689</cp:lastModifiedBy>
  <cp:revision>18</cp:revision>
  <dcterms:created xsi:type="dcterms:W3CDTF">2024-09-11T10:51:13Z</dcterms:created>
  <dcterms:modified xsi:type="dcterms:W3CDTF">2024-10-17T10:42:34Z</dcterms:modified>
</cp:coreProperties>
</file>