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1" r:id="rId3"/>
    <p:sldId id="258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57" r:id="rId13"/>
    <p:sldId id="272" r:id="rId14"/>
    <p:sldId id="286" r:id="rId15"/>
    <p:sldId id="273" r:id="rId16"/>
    <p:sldId id="274" r:id="rId17"/>
    <p:sldId id="285" r:id="rId18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12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4A44A-E72D-4120-AA3B-4AB728FFAE6F}" type="datetimeFigureOut">
              <a:rPr lang="es-ES" smtClean="0"/>
              <a:pPr/>
              <a:t>17/05/2024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43E403F5-3ABB-40F5-8BA9-C54D382ECFE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Rectángulo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4A44A-E72D-4120-AA3B-4AB728FFAE6F}" type="datetimeFigureOut">
              <a:rPr lang="es-ES" smtClean="0"/>
              <a:pPr/>
              <a:t>17/05/2024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403F5-3ABB-40F5-8BA9-C54D382ECFE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4A44A-E72D-4120-AA3B-4AB728FFAE6F}" type="datetimeFigureOut">
              <a:rPr lang="es-ES" smtClean="0"/>
              <a:pPr/>
              <a:t>17/05/2024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403F5-3ABB-40F5-8BA9-C54D382ECFE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4A44A-E72D-4120-AA3B-4AB728FFAE6F}" type="datetimeFigureOut">
              <a:rPr lang="es-ES" smtClean="0"/>
              <a:pPr/>
              <a:t>17/05/2024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403F5-3ABB-40F5-8BA9-C54D382ECFE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9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4A44A-E72D-4120-AA3B-4AB728FFAE6F}" type="datetimeFigureOut">
              <a:rPr lang="es-ES" smtClean="0"/>
              <a:pPr/>
              <a:t>17/05/2024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s-ES"/>
          </a:p>
        </p:txBody>
      </p:sp>
      <p:sp>
        <p:nvSpPr>
          <p:cNvPr id="7" name="6 Rectángulo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43E403F5-3ABB-40F5-8BA9-C54D382ECFE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4A44A-E72D-4120-AA3B-4AB728FFAE6F}" type="datetimeFigureOut">
              <a:rPr lang="es-ES" smtClean="0"/>
              <a:pPr/>
              <a:t>17/05/2024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403F5-3ABB-40F5-8BA9-C54D382ECFE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4A44A-E72D-4120-AA3B-4AB728FFAE6F}" type="datetimeFigureOut">
              <a:rPr lang="es-ES" smtClean="0"/>
              <a:pPr/>
              <a:t>17/05/2024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403F5-3ABB-40F5-8BA9-C54D382ECFE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4A44A-E72D-4120-AA3B-4AB728FFAE6F}" type="datetimeFigureOut">
              <a:rPr lang="es-ES" smtClean="0"/>
              <a:pPr/>
              <a:t>17/05/2024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403F5-3ABB-40F5-8BA9-C54D382ECFE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4A44A-E72D-4120-AA3B-4AB728FFAE6F}" type="datetimeFigureOut">
              <a:rPr lang="es-ES" smtClean="0"/>
              <a:pPr/>
              <a:t>17/05/2024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403F5-3ABB-40F5-8BA9-C54D382ECFE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8 Rectángulo redondeado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4A44A-E72D-4120-AA3B-4AB728FFAE6F}" type="datetimeFigureOut">
              <a:rPr lang="es-ES" smtClean="0"/>
              <a:pPr/>
              <a:t>17/05/2024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403F5-3ABB-40F5-8BA9-C54D382ECFE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4A44A-E72D-4120-AA3B-4AB728FFAE6F}" type="datetimeFigureOut">
              <a:rPr lang="es-ES" smtClean="0"/>
              <a:pPr/>
              <a:t>17/05/2024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43E403F5-3ABB-40F5-8BA9-C54D382ECFE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Rectángulo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Rectángulo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7 Rectángulo redondeado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DA4A44A-E72D-4120-AA3B-4AB728FFAE6F}" type="datetimeFigureOut">
              <a:rPr lang="es-ES" smtClean="0"/>
              <a:pPr/>
              <a:t>17/05/2024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43E403F5-3ABB-40F5-8BA9-C54D382ECFE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786182" y="3286124"/>
            <a:ext cx="1500198" cy="500066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es-ES" sz="2400" dirty="0" smtClean="0">
                <a:latin typeface="Cambria" pitchFamily="18" charset="0"/>
                <a:ea typeface="Cambria" pitchFamily="18" charset="0"/>
              </a:rPr>
              <a:t>EQUIPO 1</a:t>
            </a:r>
            <a:endParaRPr lang="es-ES" sz="2400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>
                <a:latin typeface="Cambria" pitchFamily="18" charset="0"/>
                <a:ea typeface="Cambria" pitchFamily="18" charset="0"/>
              </a:rPr>
              <a:t>RETO</a:t>
            </a:r>
            <a:endParaRPr lang="es-ES" dirty="0"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4" name="3 Imagen" descr="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5786454"/>
            <a:ext cx="3286148" cy="802759"/>
          </a:xfrm>
          <a:prstGeom prst="rect">
            <a:avLst/>
          </a:prstGeom>
        </p:spPr>
      </p:pic>
      <p:pic>
        <p:nvPicPr>
          <p:cNvPr id="7" name="6 Imagen" descr="retoicono-removebg-preview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57950" y="5761826"/>
            <a:ext cx="2531744" cy="82948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latin typeface="Cambria" pitchFamily="18" charset="0"/>
                <a:ea typeface="Cambria" pitchFamily="18" charset="0"/>
              </a:rPr>
              <a:t>Actividad – foto actividad</a:t>
            </a:r>
            <a:endParaRPr lang="es-ES" dirty="0"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4" name="3 Marcador de contenido" descr="foto actividad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3000364" y="1428736"/>
            <a:ext cx="2925140" cy="4888813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latin typeface="Cambria" pitchFamily="18" charset="0"/>
                <a:ea typeface="Cambria" pitchFamily="18" charset="0"/>
              </a:rPr>
              <a:t>Diagrama relacional</a:t>
            </a:r>
            <a:endParaRPr lang="es-ES" dirty="0"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4" name="3 Marcador de contenido" descr="Diagrama-relacional-Equipo-1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79512" y="1772815"/>
            <a:ext cx="8784976" cy="4217695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785786" y="214290"/>
            <a:ext cx="7772400" cy="631844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 smtClean="0">
                <a:latin typeface="Cambria" pitchFamily="18" charset="0"/>
                <a:ea typeface="Cambria" pitchFamily="18" charset="0"/>
              </a:rPr>
              <a:t>BASE DE DATOS. PASO A TABLAS</a:t>
            </a:r>
            <a:endParaRPr lang="es-ES" dirty="0"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4" name="3 Marcador de contenido" descr="diagrama paso a tablas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428860" y="785794"/>
            <a:ext cx="4164674" cy="5930341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 smtClean="0">
                <a:latin typeface="Cambria" pitchFamily="18" charset="0"/>
                <a:ea typeface="Cambria" pitchFamily="18" charset="0"/>
              </a:rPr>
              <a:t>PAGINA WEB</a:t>
            </a:r>
            <a:endParaRPr lang="es-ES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6" name="5 Marcador de texto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ctr"/>
            <a:r>
              <a:rPr lang="es-ES" dirty="0" smtClean="0">
                <a:latin typeface="Cambria" pitchFamily="18" charset="0"/>
                <a:ea typeface="Cambria" pitchFamily="18" charset="0"/>
              </a:rPr>
              <a:t>Paula Rivero</a:t>
            </a:r>
            <a:endParaRPr lang="es-ES" dirty="0"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7" name="6 Marcador de posición de imagen" descr="estructura-paginas-web.png"/>
          <p:cNvPicPr>
            <a:picLocks noGrp="1" noChangeAspect="1"/>
          </p:cNvPicPr>
          <p:nvPr>
            <p:ph type="pic" idx="1"/>
          </p:nvPr>
        </p:nvPicPr>
        <p:blipFill>
          <a:blip r:embed="rId2" cstate="print"/>
          <a:srcRect t="5194" b="5194"/>
          <a:stretch>
            <a:fillRect/>
          </a:stretch>
        </p:blipFill>
        <p:spPr>
          <a:xfrm>
            <a:off x="68308" y="66675"/>
            <a:ext cx="9001873" cy="4719647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latin typeface="Cambria" pitchFamily="18" charset="0"/>
                <a:ea typeface="Cambria" pitchFamily="18" charset="0"/>
              </a:rPr>
              <a:t>Pagina web. </a:t>
            </a:r>
            <a:endParaRPr lang="es-ES" dirty="0"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07904" y="1844825"/>
            <a:ext cx="5197381" cy="2687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7 CuadroTexto"/>
          <p:cNvSpPr txBox="1"/>
          <p:nvPr/>
        </p:nvSpPr>
        <p:spPr>
          <a:xfrm>
            <a:off x="251520" y="1700808"/>
            <a:ext cx="345638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Inicio:</a:t>
            </a:r>
            <a:r>
              <a:rPr lang="es-ES" dirty="0" smtClean="0"/>
              <a:t> Una pagina de introducción</a:t>
            </a:r>
          </a:p>
          <a:p>
            <a:endParaRPr lang="es-ES" dirty="0" smtClean="0"/>
          </a:p>
          <a:p>
            <a:r>
              <a:rPr lang="es-ES" b="1" dirty="0" smtClean="0"/>
              <a:t>Actividades:</a:t>
            </a:r>
            <a:r>
              <a:rPr lang="es-ES" dirty="0" smtClean="0"/>
              <a:t> Tiene 2 tablas con las Actividades realizadas y que se van a realizar en el instituto, su estado, titulo y personas involucradas y horarios</a:t>
            </a:r>
          </a:p>
          <a:p>
            <a:endParaRPr lang="es-ES" dirty="0" smtClean="0"/>
          </a:p>
          <a:p>
            <a:r>
              <a:rPr lang="es-ES" b="1" dirty="0" smtClean="0"/>
              <a:t>Sobre Nosotros: </a:t>
            </a:r>
            <a:r>
              <a:rPr lang="es-ES" dirty="0" smtClean="0"/>
              <a:t>Incluye una breve información del centro y sus instalaciones</a:t>
            </a:r>
          </a:p>
          <a:p>
            <a:endParaRPr lang="es-ES" dirty="0" smtClean="0"/>
          </a:p>
          <a:p>
            <a:r>
              <a:rPr lang="es-ES" b="1" dirty="0" smtClean="0"/>
              <a:t>Galería:</a:t>
            </a:r>
            <a:r>
              <a:rPr lang="es-ES" dirty="0" smtClean="0"/>
              <a:t> Contiene las fotos de las actividades que se han realizado y una descripción de cada una</a:t>
            </a:r>
          </a:p>
          <a:p>
            <a:endParaRPr lang="es-E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 smtClean="0">
                <a:latin typeface="Cambria" pitchFamily="18" charset="0"/>
                <a:ea typeface="Cambria" pitchFamily="18" charset="0"/>
              </a:rPr>
              <a:t>PROGRAMA</a:t>
            </a:r>
            <a:endParaRPr lang="es-ES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6" name="5 Marcador de texto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ctr"/>
            <a:r>
              <a:rPr lang="es-ES" dirty="0" smtClean="0"/>
              <a:t>Néstor Serna</a:t>
            </a:r>
            <a:endParaRPr lang="es-ES" dirty="0"/>
          </a:p>
        </p:txBody>
      </p:sp>
      <p:pic>
        <p:nvPicPr>
          <p:cNvPr id="9" name="8 Marcador de posición de imagen" descr="1366_2000.jpeg"/>
          <p:cNvPicPr>
            <a:picLocks noGrp="1" noChangeAspect="1"/>
          </p:cNvPicPr>
          <p:nvPr>
            <p:ph type="pic" idx="1"/>
          </p:nvPr>
        </p:nvPicPr>
        <p:blipFill>
          <a:blip r:embed="rId2" cstate="print"/>
          <a:srcRect t="549" b="549"/>
          <a:stretch>
            <a:fillRect/>
          </a:stretch>
        </p:blipFill>
        <p:spPr>
          <a:xfrm>
            <a:off x="68308" y="66675"/>
            <a:ext cx="9001873" cy="4719647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 smtClean="0">
                <a:latin typeface="Cambria" pitchFamily="18" charset="0"/>
                <a:ea typeface="Cambria" pitchFamily="18" charset="0"/>
              </a:rPr>
              <a:t>SISTEMAS INFORMÁTICOS</a:t>
            </a:r>
            <a:endParaRPr lang="es-ES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ctr"/>
            <a:r>
              <a:rPr lang="es-ES" dirty="0" smtClean="0"/>
              <a:t>Adrián Tresgallo</a:t>
            </a:r>
            <a:endParaRPr lang="es-ES" dirty="0"/>
          </a:p>
        </p:txBody>
      </p:sp>
      <p:pic>
        <p:nvPicPr>
          <p:cNvPr id="7" name="6 Marcador de posición de imagen" descr="Screenshot 2024-05-17 at 10-03-17 virtualbox-maquina-virtual-optimized.webp (Imagen AVIF 1280 × 720 píxeles) - Escalado (98 %).png"/>
          <p:cNvPicPr>
            <a:picLocks noGrp="1" noChangeAspect="1"/>
          </p:cNvPicPr>
          <p:nvPr>
            <p:ph type="pic" idx="1"/>
          </p:nvPr>
        </p:nvPicPr>
        <p:blipFill>
          <a:blip r:embed="rId2" cstate="print"/>
          <a:srcRect t="4753" b="4753"/>
          <a:stretch>
            <a:fillRect/>
          </a:stretch>
        </p:blipFill>
        <p:spPr>
          <a:xfrm>
            <a:off x="68308" y="66675"/>
            <a:ext cx="9001873" cy="4719647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>
                <a:latin typeface="Cambria" pitchFamily="18" charset="0"/>
                <a:ea typeface="Cambria" pitchFamily="18" charset="0"/>
              </a:rPr>
              <a:t>Diagrama de red</a:t>
            </a:r>
            <a:endParaRPr lang="es-ES" dirty="0"/>
          </a:p>
        </p:txBody>
      </p:sp>
      <p:pic>
        <p:nvPicPr>
          <p:cNvPr id="7" name="6 Marcador de contenido" descr="Diagrama de red Si (1)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907704" y="1412776"/>
            <a:ext cx="5544616" cy="5187342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 smtClean="0">
                <a:latin typeface="Cambria" pitchFamily="18" charset="0"/>
                <a:ea typeface="Cambria" pitchFamily="18" charset="0"/>
              </a:rPr>
              <a:t>BASE DE DATOS</a:t>
            </a:r>
            <a:endParaRPr lang="es-ES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10" name="9 Marcador de texto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ctr"/>
            <a:r>
              <a:rPr lang="es-ES" dirty="0" smtClean="0">
                <a:latin typeface="Cambria" pitchFamily="18" charset="0"/>
                <a:ea typeface="Cambria" pitchFamily="18" charset="0"/>
              </a:rPr>
              <a:t>Rodrigo Ruiz</a:t>
            </a:r>
            <a:endParaRPr lang="es-ES" dirty="0"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13" name="12 Marcador de posición de imagen" descr="Screenshot 2024-05-17 at 09-56-19 MySQL un gestor de base de datos.webp (Imagen WEBP 4000 × 2667 píxeles) - Escalado (26 %).png"/>
          <p:cNvPicPr>
            <a:picLocks noGrp="1" noChangeAspect="1"/>
          </p:cNvPicPr>
          <p:nvPr>
            <p:ph type="pic" idx="1"/>
          </p:nvPr>
        </p:nvPicPr>
        <p:blipFill>
          <a:blip r:embed="rId2" cstate="print"/>
          <a:srcRect t="11811" b="11811"/>
          <a:stretch>
            <a:fillRect/>
          </a:stretch>
        </p:blipFill>
        <p:spPr>
          <a:xfrm>
            <a:off x="68308" y="66675"/>
            <a:ext cx="9001873" cy="4719647"/>
          </a:xfrm>
          <a:prstGeom prst="round2SameRect">
            <a:avLst>
              <a:gd name="adj1" fmla="val 7101"/>
              <a:gd name="adj2" fmla="val 0"/>
            </a:avLst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28662" y="214290"/>
            <a:ext cx="7772400" cy="774720"/>
          </a:xfrm>
        </p:spPr>
        <p:txBody>
          <a:bodyPr>
            <a:normAutofit/>
          </a:bodyPr>
          <a:lstStyle/>
          <a:p>
            <a:pPr algn="ctr"/>
            <a:r>
              <a:rPr lang="es-ES" sz="3600" dirty="0" smtClean="0">
                <a:latin typeface="Cambria" pitchFamily="18" charset="0"/>
                <a:ea typeface="Cambria" pitchFamily="18" charset="0"/>
              </a:rPr>
              <a:t>BASE DE DATOS. DIAGRAMA E/R</a:t>
            </a:r>
            <a:endParaRPr lang="es-ES" sz="3600" dirty="0"/>
          </a:p>
        </p:txBody>
      </p:sp>
      <p:pic>
        <p:nvPicPr>
          <p:cNvPr id="4" name="3 Marcador de contenido" descr="Diagrama-ER-Equipo-1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71406" y="1071546"/>
            <a:ext cx="8925820" cy="5429288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latin typeface="Cambria" pitchFamily="18" charset="0"/>
                <a:ea typeface="Cambria" pitchFamily="18" charset="0"/>
              </a:rPr>
              <a:t>Profesor - departamento</a:t>
            </a:r>
            <a:endParaRPr lang="es-ES" dirty="0"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6" name="5 Marcador de contenido" descr="Diagrama ER - Equipo 1(1)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428728" y="2357430"/>
            <a:ext cx="6608136" cy="2571768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latin typeface="Cambria" pitchFamily="18" charset="0"/>
                <a:ea typeface="Cambria" pitchFamily="18" charset="0"/>
              </a:rPr>
              <a:t>Profesor - solicitud</a:t>
            </a:r>
            <a:endParaRPr lang="es-ES" dirty="0"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4" name="3 Marcador de contenido" descr="profesor solicitud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914400" y="2320953"/>
            <a:ext cx="7772400" cy="2825693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latin typeface="Cambria" pitchFamily="18" charset="0"/>
                <a:ea typeface="Cambria" pitchFamily="18" charset="0"/>
              </a:rPr>
              <a:t>Grupo - </a:t>
            </a:r>
            <a:r>
              <a:rPr lang="es-ES" dirty="0" smtClean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curso</a:t>
            </a:r>
            <a:endParaRPr lang="es-ES" dirty="0">
              <a:solidFill>
                <a:schemeClr val="tx1"/>
              </a:solidFill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4" name="3 Marcador de contenido" descr="grupo curso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071538" y="2643182"/>
            <a:ext cx="6915198" cy="1714512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latin typeface="Cambria" pitchFamily="18" charset="0"/>
                <a:ea typeface="Cambria" pitchFamily="18" charset="0"/>
              </a:rPr>
              <a:t>Curso y grupo - solicitud</a:t>
            </a:r>
            <a:endParaRPr lang="es-ES" dirty="0"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4" name="3 Marcador de contenido" descr="curso y grupo solicitud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480534" y="1447800"/>
            <a:ext cx="6640131" cy="4572000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latin typeface="Cambria" pitchFamily="18" charset="0"/>
                <a:ea typeface="Cambria" pitchFamily="18" charset="0"/>
              </a:rPr>
              <a:t>Solicitud – actividad programada</a:t>
            </a:r>
            <a:endParaRPr lang="es-ES" dirty="0"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4" name="3 Marcador de contenido" descr="solicitud actividad programada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571604" y="2143116"/>
            <a:ext cx="5783580" cy="3124200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latin typeface="Cambria" pitchFamily="18" charset="0"/>
                <a:ea typeface="Cambria" pitchFamily="18" charset="0"/>
              </a:rPr>
              <a:t>Actividad – medioTransporte</a:t>
            </a:r>
            <a:endParaRPr lang="es-ES" dirty="0"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4" name="3 Marcador de contenido" descr="medio transporte actividad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615440" y="2381250"/>
            <a:ext cx="6370320" cy="2705100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dad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Equidad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dad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221</TotalTime>
  <Words>129</Words>
  <Application>Microsoft Office PowerPoint</Application>
  <PresentationFormat>Presentación en pantalla (4:3)</PresentationFormat>
  <Paragraphs>29</Paragraphs>
  <Slides>17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18" baseType="lpstr">
      <vt:lpstr>Equidad</vt:lpstr>
      <vt:lpstr>RETO</vt:lpstr>
      <vt:lpstr>BASE DE DATOS</vt:lpstr>
      <vt:lpstr>BASE DE DATOS. DIAGRAMA E/R</vt:lpstr>
      <vt:lpstr>Profesor - departamento</vt:lpstr>
      <vt:lpstr>Profesor - solicitud</vt:lpstr>
      <vt:lpstr>Grupo - curso</vt:lpstr>
      <vt:lpstr>Curso y grupo - solicitud</vt:lpstr>
      <vt:lpstr>Solicitud – actividad programada</vt:lpstr>
      <vt:lpstr>Actividad – medioTransporte</vt:lpstr>
      <vt:lpstr>Actividad – foto actividad</vt:lpstr>
      <vt:lpstr>Diagrama relacional</vt:lpstr>
      <vt:lpstr>BASE DE DATOS. PASO A TABLAS</vt:lpstr>
      <vt:lpstr>PAGINA WEB</vt:lpstr>
      <vt:lpstr>Pagina web. </vt:lpstr>
      <vt:lpstr>PROGRAMA</vt:lpstr>
      <vt:lpstr>SISTEMAS INFORMÁTICOS</vt:lpstr>
      <vt:lpstr>Diagrama de red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RETO</dc:title>
  <dc:creator>34689</dc:creator>
  <cp:lastModifiedBy>DAW128</cp:lastModifiedBy>
  <cp:revision>21</cp:revision>
  <dcterms:created xsi:type="dcterms:W3CDTF">2024-05-17T06:58:52Z</dcterms:created>
  <dcterms:modified xsi:type="dcterms:W3CDTF">2024-05-17T14:44:32Z</dcterms:modified>
</cp:coreProperties>
</file>