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57" r:id="rId13"/>
    <p:sldId id="272" r:id="rId14"/>
    <p:sldId id="286" r:id="rId15"/>
    <p:sldId id="273" r:id="rId16"/>
    <p:sldId id="287" r:id="rId17"/>
    <p:sldId id="274" r:id="rId18"/>
    <p:sldId id="28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86182" y="3286124"/>
            <a:ext cx="1500198" cy="500066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sz="2400" dirty="0" smtClean="0">
                <a:latin typeface="Cambria" pitchFamily="18" charset="0"/>
                <a:ea typeface="Cambria" pitchFamily="18" charset="0"/>
              </a:rPr>
              <a:t>EQUIPO 1</a:t>
            </a:r>
            <a:endParaRPr lang="es-E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RETO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Imagen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5786454"/>
            <a:ext cx="3286148" cy="802759"/>
          </a:xfrm>
          <a:prstGeom prst="rect">
            <a:avLst/>
          </a:prstGeom>
        </p:spPr>
      </p:pic>
      <p:pic>
        <p:nvPicPr>
          <p:cNvPr id="7" name="6 Imagen" descr="retoicono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5761826"/>
            <a:ext cx="2531744" cy="8294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Actividad – foto actividad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foto activida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00364" y="1428736"/>
            <a:ext cx="2925140" cy="48888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Diagrama relacional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Diagrama-relacional-Equipo-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72815"/>
            <a:ext cx="8784976" cy="421769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85786" y="214290"/>
            <a:ext cx="7772400" cy="63184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BASE DE DATOS. PASO A TABLAS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diagrama paso a tabl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28860" y="785794"/>
            <a:ext cx="4164674" cy="593034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PAGINA WEB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Paula Rivero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6 Marcador de posición de imagen" descr="estructura-paginas-web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194" b="5194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844825"/>
            <a:ext cx="5197381" cy="268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456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Inicio:</a:t>
            </a:r>
            <a:r>
              <a:rPr lang="es-ES" dirty="0" smtClean="0"/>
              <a:t> Una pagina de introducción</a:t>
            </a:r>
          </a:p>
          <a:p>
            <a:endParaRPr lang="es-ES" dirty="0" smtClean="0"/>
          </a:p>
          <a:p>
            <a:r>
              <a:rPr lang="es-ES" b="1" dirty="0" smtClean="0"/>
              <a:t>Actividades:</a:t>
            </a:r>
            <a:r>
              <a:rPr lang="es-ES" dirty="0" smtClean="0"/>
              <a:t> Tiene 2 tablas con las Actividades realizadas y que se van a realizar en el instituto, su estado, titulo y personas involucradas y horarios</a:t>
            </a:r>
          </a:p>
          <a:p>
            <a:endParaRPr lang="es-ES" dirty="0" smtClean="0"/>
          </a:p>
          <a:p>
            <a:r>
              <a:rPr lang="es-ES" b="1" dirty="0" smtClean="0"/>
              <a:t>Sobre Nosotros: </a:t>
            </a:r>
            <a:r>
              <a:rPr lang="es-ES" dirty="0" smtClean="0"/>
              <a:t>Incluye una breve información del centro y sus instalaciones</a:t>
            </a:r>
          </a:p>
          <a:p>
            <a:endParaRPr lang="es-ES" dirty="0" smtClean="0"/>
          </a:p>
          <a:p>
            <a:r>
              <a:rPr lang="es-ES" b="1" dirty="0" smtClean="0"/>
              <a:t>Galería:</a:t>
            </a:r>
            <a:r>
              <a:rPr lang="es-ES" dirty="0" smtClean="0"/>
              <a:t> Contiene las fotos de las actividades que se han realizado y una descripción de cada una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PROGRAMA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/>
              <a:t>Néstor Serna</a:t>
            </a:r>
            <a:endParaRPr lang="es-ES" dirty="0"/>
          </a:p>
        </p:txBody>
      </p:sp>
      <p:pic>
        <p:nvPicPr>
          <p:cNvPr id="9" name="8 Marcador de posición de imagen" descr="1366_2000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49" b="549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Diagrama de casos de uso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6 Marcador de contenido" descr="casosDeUs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412776"/>
            <a:ext cx="4104456" cy="52758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SISTEMAS INFORMÁTICOS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/>
              <a:t>Adrián Tresgallo</a:t>
            </a:r>
            <a:endParaRPr lang="es-ES" dirty="0"/>
          </a:p>
        </p:txBody>
      </p:sp>
      <p:pic>
        <p:nvPicPr>
          <p:cNvPr id="7" name="6 Marcador de posición de imagen" descr="Screenshot 2024-05-17 at 10-03-17 virtualbox-maquina-virtual-optimized.webp (Imagen AVIF 1280 × 720 píxeles) - Escalado (98 %)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53" b="4753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Diagrama de red</a:t>
            </a:r>
            <a:endParaRPr lang="es-ES" dirty="0"/>
          </a:p>
        </p:txBody>
      </p:sp>
      <p:pic>
        <p:nvPicPr>
          <p:cNvPr id="7" name="6 Marcador de contenido" descr="Diagrama de red Si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412776"/>
            <a:ext cx="5544616" cy="518734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BASE DE DATOS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9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Rodrigo Ruiz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3" name="12 Marcador de posición de imagen" descr="Screenshot 2024-05-17 at 09-56-19 MySQL un gestor de base de datos.webp (Imagen WEBP 4000 × 2667 píxeles) - Escalado (26 %)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1811" b="11811"/>
          <a:stretch>
            <a:fillRect/>
          </a:stretch>
        </p:blipFill>
        <p:spPr>
          <a:xfrm>
            <a:off x="68308" y="66675"/>
            <a:ext cx="9001873" cy="4719647"/>
          </a:xfrm>
          <a:prstGeom prst="round2SameRect">
            <a:avLst>
              <a:gd name="adj1" fmla="val 7101"/>
              <a:gd name="adj2" fmla="val 0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72400" cy="77472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latin typeface="Cambria" pitchFamily="18" charset="0"/>
                <a:ea typeface="Cambria" pitchFamily="18" charset="0"/>
              </a:rPr>
              <a:t>BASE DE DATOS. DIAGRAMA E/R</a:t>
            </a:r>
            <a:endParaRPr lang="es-ES" sz="3600" dirty="0"/>
          </a:p>
        </p:txBody>
      </p:sp>
      <p:pic>
        <p:nvPicPr>
          <p:cNvPr id="4" name="3 Marcador de contenido" descr="Diagrama-ER-Equipo-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1406" y="1071546"/>
            <a:ext cx="8925820" cy="542928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Profesor - departamento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5 Marcador de contenido" descr="Diagrama ER - Equipo 1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28" y="2357430"/>
            <a:ext cx="6608136" cy="257176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Profesor - solicitud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profesor solicitu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320953"/>
            <a:ext cx="7772400" cy="282569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Grupo - </a:t>
            </a:r>
            <a:r>
              <a:rPr lang="es-E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curso</a:t>
            </a:r>
            <a:endParaRPr lang="es-ES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grupo curs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2643182"/>
            <a:ext cx="6915198" cy="17145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Curso y grupo - solicitud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curso y grupo solicitu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80534" y="1447800"/>
            <a:ext cx="6640131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Solicitud – actividad programada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solicitud actividad programad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2143116"/>
            <a:ext cx="5783580" cy="3124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Actividad – medioTransporte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medio transporte activida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15440" y="2381250"/>
            <a:ext cx="6370320" cy="27051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223</TotalTime>
  <Words>134</Words>
  <Application>Microsoft Office PowerPoint</Application>
  <PresentationFormat>Presentación en pantalla (4:3)</PresentationFormat>
  <Paragraphs>30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Equidad</vt:lpstr>
      <vt:lpstr>RETO</vt:lpstr>
      <vt:lpstr>BASE DE DATOS</vt:lpstr>
      <vt:lpstr>BASE DE DATOS. DIAGRAMA E/R</vt:lpstr>
      <vt:lpstr>Profesor - departamento</vt:lpstr>
      <vt:lpstr>Profesor - solicitud</vt:lpstr>
      <vt:lpstr>Grupo - curso</vt:lpstr>
      <vt:lpstr>Curso y grupo - solicitud</vt:lpstr>
      <vt:lpstr>Solicitud – actividad programada</vt:lpstr>
      <vt:lpstr>Actividad – medioTransporte</vt:lpstr>
      <vt:lpstr>Actividad – foto actividad</vt:lpstr>
      <vt:lpstr>Diagrama relacional</vt:lpstr>
      <vt:lpstr>BASE DE DATOS. PASO A TABLAS</vt:lpstr>
      <vt:lpstr>PAGINA WEB</vt:lpstr>
      <vt:lpstr>Pagina web. </vt:lpstr>
      <vt:lpstr>PROGRAMA</vt:lpstr>
      <vt:lpstr>Diagrama de casos de uso</vt:lpstr>
      <vt:lpstr>SISTEMAS INFORMÁTICOS</vt:lpstr>
      <vt:lpstr>Diagrama de 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</dc:title>
  <dc:creator>34689</dc:creator>
  <cp:lastModifiedBy>DAW128</cp:lastModifiedBy>
  <cp:revision>23</cp:revision>
  <dcterms:created xsi:type="dcterms:W3CDTF">2024-05-17T06:58:52Z</dcterms:created>
  <dcterms:modified xsi:type="dcterms:W3CDTF">2024-05-17T14:57:28Z</dcterms:modified>
</cp:coreProperties>
</file>