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57" r:id="rId12"/>
    <p:sldId id="272" r:id="rId13"/>
    <p:sldId id="259" r:id="rId14"/>
    <p:sldId id="260" r:id="rId15"/>
    <p:sldId id="263" r:id="rId16"/>
    <p:sldId id="261" r:id="rId17"/>
    <p:sldId id="264" r:id="rId18"/>
    <p:sldId id="265" r:id="rId19"/>
    <p:sldId id="266" r:id="rId20"/>
    <p:sldId id="270" r:id="rId21"/>
    <p:sldId id="267" r:id="rId22"/>
    <p:sldId id="268" r:id="rId23"/>
    <p:sldId id="269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A4A44A-E72D-4120-AA3B-4AB728FFAE6F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3E403F5-3ABB-40F5-8BA9-C54D382ECFE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86182" y="3286124"/>
            <a:ext cx="1500198" cy="500066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ES" sz="2400" dirty="0" smtClean="0">
                <a:latin typeface="Cambria" pitchFamily="18" charset="0"/>
                <a:ea typeface="Cambria" pitchFamily="18" charset="0"/>
              </a:rPr>
              <a:t>EQUIPO 1</a:t>
            </a:r>
            <a:endParaRPr lang="es-E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RETO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Imagen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5786454"/>
            <a:ext cx="3286148" cy="802759"/>
          </a:xfrm>
          <a:prstGeom prst="rect">
            <a:avLst/>
          </a:prstGeom>
        </p:spPr>
      </p:pic>
      <p:pic>
        <p:nvPicPr>
          <p:cNvPr id="7" name="6 Imagen" descr="retoicono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5761826"/>
            <a:ext cx="2531744" cy="8294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– foto actividad</a:t>
            </a:r>
            <a:endParaRPr lang="es-ES" dirty="0"/>
          </a:p>
        </p:txBody>
      </p:sp>
      <p:pic>
        <p:nvPicPr>
          <p:cNvPr id="4" name="3 Marcador de contenido" descr="foto activida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00364" y="1428736"/>
            <a:ext cx="2925140" cy="48888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85786" y="214290"/>
            <a:ext cx="7772400" cy="63184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latin typeface="Cambria" pitchFamily="18" charset="0"/>
                <a:ea typeface="Cambria" pitchFamily="18" charset="0"/>
              </a:rPr>
              <a:t>BASE DE DATOS. PASO A TABLAS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3 Marcador de contenido" descr="diagrama paso a tabla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28860" y="785794"/>
            <a:ext cx="4164674" cy="593034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PAGINA WEB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itchFamily="18" charset="0"/>
                <a:ea typeface="Cambria" pitchFamily="18" charset="0"/>
              </a:rPr>
              <a:t>Paula Rivero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6 Marcador de posición de imagen" descr="estructura-paginas-web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194" b="5194"/>
          <a:stretch>
            <a:fillRect/>
          </a:stretch>
        </p:blipFill>
        <p:spPr>
          <a:xfrm>
            <a:off x="68308" y="66675"/>
            <a:ext cx="9001873" cy="471964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Cabecera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701406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Menú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32770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Pié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de pagina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1" y="1428736"/>
            <a:ext cx="878066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Inicio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61011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</a:t>
            </a:r>
            <a:r>
              <a:rPr lang="es-ES" dirty="0" smtClean="0">
                <a:latin typeface="Cambria" pitchFamily="18" charset="0"/>
                <a:ea typeface="Cambria" pitchFamily="18" charset="0"/>
              </a:rPr>
              <a:t>Actividades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404" t="7748" b="7024"/>
          <a:stretch>
            <a:fillRect/>
          </a:stretch>
        </p:blipFill>
        <p:spPr bwMode="auto">
          <a:xfrm>
            <a:off x="2500298" y="1928802"/>
            <a:ext cx="4000528" cy="108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286124"/>
            <a:ext cx="359793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70328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Actividades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14422"/>
            <a:ext cx="5281461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357166"/>
            <a:ext cx="7772400" cy="917596"/>
          </a:xfrm>
        </p:spPr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Actividades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85860"/>
            <a:ext cx="474499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BASE DE DATOS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9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Cambria" pitchFamily="18" charset="0"/>
                <a:ea typeface="Cambria" pitchFamily="18" charset="0"/>
              </a:rPr>
              <a:t>Rodrigo Ruiz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3" name="12 Marcador de posición de imagen" descr="Screenshot 2024-05-17 at 09-56-19 MySQL un gestor de base de datos.webp (Imagen WEBP 4000 × 2667 píxeles) - Escalado (26 %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811" b="11811"/>
          <a:stretch>
            <a:fillRect/>
          </a:stretch>
        </p:blipFill>
        <p:spPr>
          <a:xfrm>
            <a:off x="68308" y="66675"/>
            <a:ext cx="9001873" cy="4719647"/>
          </a:xfrm>
          <a:prstGeom prst="round2SameRect">
            <a:avLst>
              <a:gd name="adj1" fmla="val 7101"/>
              <a:gd name="adj2" fmla="val 0"/>
            </a:avLst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Sobre Nosotros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785926"/>
            <a:ext cx="4143404" cy="125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143248"/>
            <a:ext cx="4143404" cy="146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Sobre Nosotros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598540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Sobre Nosotros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428735"/>
            <a:ext cx="5214974" cy="515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Pagina web. Galería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358246" cy="382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PROGRAMA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8 Marcador de posición de imagen" descr="1366_2000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49" b="549"/>
          <a:stretch>
            <a:fillRect/>
          </a:stretch>
        </p:blipFill>
        <p:spPr>
          <a:xfrm>
            <a:off x="68308" y="66675"/>
            <a:ext cx="9001873" cy="471964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latin typeface="Cambria" pitchFamily="18" charset="0"/>
                <a:ea typeface="Cambria" pitchFamily="18" charset="0"/>
              </a:rPr>
              <a:t>SERVIDORES</a:t>
            </a:r>
            <a:endParaRPr lang="es-E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6 Marcador de posición de imagen" descr="Screenshot 2024-05-17 at 10-03-17 virtualbox-maquina-virtual-optimized.webp (Imagen AVIF 1280 × 720 píxeles) - Escalado (98 %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753" b="4753"/>
          <a:stretch>
            <a:fillRect/>
          </a:stretch>
        </p:blipFill>
        <p:spPr>
          <a:xfrm>
            <a:off x="68308" y="66675"/>
            <a:ext cx="9001873" cy="471964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Cambria" pitchFamily="18" charset="0"/>
                <a:ea typeface="Cambria" pitchFamily="18" charset="0"/>
              </a:rPr>
              <a:t>Servidores. Sistema operativo utilizado</a:t>
            </a:r>
            <a:endParaRPr lang="es-E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18076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72400" cy="774720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>
                <a:latin typeface="Cambria" pitchFamily="18" charset="0"/>
                <a:ea typeface="Cambria" pitchFamily="18" charset="0"/>
              </a:rPr>
              <a:t>BASE DE </a:t>
            </a:r>
            <a:r>
              <a:rPr lang="es-ES" sz="3600" dirty="0" smtClean="0">
                <a:latin typeface="Cambria" pitchFamily="18" charset="0"/>
                <a:ea typeface="Cambria" pitchFamily="18" charset="0"/>
              </a:rPr>
              <a:t>DATOS. DIAGRAMA E/R</a:t>
            </a:r>
            <a:endParaRPr lang="es-ES" sz="3600" dirty="0"/>
          </a:p>
        </p:txBody>
      </p:sp>
      <p:pic>
        <p:nvPicPr>
          <p:cNvPr id="4" name="3 Marcador de contenido" descr="Diagrama-ER-Equipo-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06" y="1071546"/>
            <a:ext cx="8925820" cy="542928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Profesor - departamento</a:t>
            </a:r>
            <a:endParaRPr lang="es-ES" dirty="0"/>
          </a:p>
        </p:txBody>
      </p:sp>
      <p:pic>
        <p:nvPicPr>
          <p:cNvPr id="6" name="5 Marcador de contenido" descr="Diagrama ER - Equipo 1(1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728" y="2357430"/>
            <a:ext cx="6608136" cy="257176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Profesor - solicitud</a:t>
            </a:r>
            <a:endParaRPr lang="es-ES" dirty="0"/>
          </a:p>
        </p:txBody>
      </p:sp>
      <p:pic>
        <p:nvPicPr>
          <p:cNvPr id="4" name="3 Marcador de contenido" descr="profesor solicitu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320953"/>
            <a:ext cx="7772400" cy="282569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 - curso</a:t>
            </a:r>
            <a:endParaRPr lang="es-ES" dirty="0"/>
          </a:p>
        </p:txBody>
      </p:sp>
      <p:pic>
        <p:nvPicPr>
          <p:cNvPr id="4" name="3 Marcador de contenido" descr="grupo curso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1538" y="2643182"/>
            <a:ext cx="6915198" cy="17145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Curso y grupo - solicitud</a:t>
            </a:r>
            <a:endParaRPr lang="es-ES" dirty="0"/>
          </a:p>
        </p:txBody>
      </p:sp>
      <p:pic>
        <p:nvPicPr>
          <p:cNvPr id="4" name="3 Marcador de contenido" descr="curso y grupo solicitu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80534" y="1447800"/>
            <a:ext cx="6640131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Solicitud – actividad programada</a:t>
            </a:r>
            <a:endParaRPr lang="es-ES" dirty="0"/>
          </a:p>
        </p:txBody>
      </p:sp>
      <p:pic>
        <p:nvPicPr>
          <p:cNvPr id="4" name="3 Marcador de contenido" descr="solicitud actividad programada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1604" y="2143116"/>
            <a:ext cx="5783580" cy="3124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– </a:t>
            </a:r>
            <a:r>
              <a:rPr lang="es-ES" dirty="0" err="1" smtClean="0"/>
              <a:t>medioTransporte</a:t>
            </a:r>
            <a:endParaRPr lang="es-ES" dirty="0"/>
          </a:p>
        </p:txBody>
      </p:sp>
      <p:pic>
        <p:nvPicPr>
          <p:cNvPr id="4" name="3 Marcador de contenido" descr="medio transporte actividad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5440" y="2381250"/>
            <a:ext cx="6370320" cy="27051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</TotalTime>
  <Words>106</Words>
  <Application>Microsoft Office PowerPoint</Application>
  <PresentationFormat>Presentación en pantalla (4:3)</PresentationFormat>
  <Paragraphs>29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Equidad</vt:lpstr>
      <vt:lpstr>RETO</vt:lpstr>
      <vt:lpstr>BASE DE DATOS</vt:lpstr>
      <vt:lpstr>BASE DE DATOS. DIAGRAMA E/R</vt:lpstr>
      <vt:lpstr>Profesor - departamento</vt:lpstr>
      <vt:lpstr>Profesor - solicitud</vt:lpstr>
      <vt:lpstr>Grupo - curso</vt:lpstr>
      <vt:lpstr>Curso y grupo - solicitud</vt:lpstr>
      <vt:lpstr>Solicitud – actividad programada</vt:lpstr>
      <vt:lpstr>Actividad – medioTransporte</vt:lpstr>
      <vt:lpstr>Actividad – foto actividad</vt:lpstr>
      <vt:lpstr>BASE DE DATOS. PASO A TABLAS</vt:lpstr>
      <vt:lpstr>PAGINA WEB</vt:lpstr>
      <vt:lpstr>Pagina web. Cabecera</vt:lpstr>
      <vt:lpstr>Pagina web. Menú</vt:lpstr>
      <vt:lpstr>Pagina web. Pié de pagina</vt:lpstr>
      <vt:lpstr>Pagina web. Inicio</vt:lpstr>
      <vt:lpstr>Pagina web. Actividades</vt:lpstr>
      <vt:lpstr>Pagina web. Actividades</vt:lpstr>
      <vt:lpstr>Pagina web. Actividades</vt:lpstr>
      <vt:lpstr>Pagina web. Sobre Nosotros</vt:lpstr>
      <vt:lpstr>Pagina web. Sobre Nosotros</vt:lpstr>
      <vt:lpstr>Pagina web. Sobre Nosotros</vt:lpstr>
      <vt:lpstr>Pagina web. Galería</vt:lpstr>
      <vt:lpstr>PROGRAMA</vt:lpstr>
      <vt:lpstr>SERVIDORES</vt:lpstr>
      <vt:lpstr>Servidores. Sistema operativo utilizado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</dc:title>
  <dc:creator>34689</dc:creator>
  <cp:lastModifiedBy>34689</cp:lastModifiedBy>
  <cp:revision>11</cp:revision>
  <dcterms:created xsi:type="dcterms:W3CDTF">2024-05-17T06:58:52Z</dcterms:created>
  <dcterms:modified xsi:type="dcterms:W3CDTF">2024-05-17T08:42:38Z</dcterms:modified>
</cp:coreProperties>
</file>