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36" r:id="rId2"/>
    <p:sldId id="435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B62"/>
    <a:srgbClr val="B123A0"/>
    <a:srgbClr val="F57722"/>
    <a:srgbClr val="54D4C5"/>
    <a:srgbClr val="00AAED"/>
    <a:srgbClr val="8C52FF"/>
    <a:srgbClr val="00CCA8"/>
    <a:srgbClr val="180B24"/>
    <a:srgbClr val="B925A7"/>
    <a:srgbClr val="212F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F653E9-48EA-4048-9ACF-F363ED7B35B0}" v="6" dt="2023-08-03T17:52:04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33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alo Teotonio" userId="d1374ffdd24543fc" providerId="LiveId" clId="{084AF50A-1E75-4809-A386-AB2B670B673E}"/>
    <pc:docChg chg="undo custSel addSld delSld modSld">
      <pc:chgData name="Italo Teotonio" userId="d1374ffdd24543fc" providerId="LiveId" clId="{084AF50A-1E75-4809-A386-AB2B670B673E}" dt="2023-08-03T19:51:46.378" v="16" actId="1038"/>
      <pc:docMkLst>
        <pc:docMk/>
      </pc:docMkLst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0" sldId="256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0" sldId="257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4252202473" sldId="258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0" sldId="259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0" sldId="260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041159652" sldId="261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0" sldId="262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0" sldId="263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0" sldId="264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0" sldId="265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0" sldId="266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067218944" sldId="271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727444537" sldId="313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526906964" sldId="317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105406897" sldId="318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80323883" sldId="339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931317437" sldId="357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596541048" sldId="362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749399907" sldId="363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507419324" sldId="364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649099801" sldId="365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235415601" sldId="366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362596649" sldId="369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245964533" sldId="370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548325873" sldId="371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442168444" sldId="372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735602231" sldId="373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116992537" sldId="374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989132749" sldId="375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985810253" sldId="376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0" sldId="377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0" sldId="379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652974803" sldId="380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585775983" sldId="381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879806533" sldId="382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80463738" sldId="383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041457950" sldId="384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734441554" sldId="385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866479664" sldId="387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30405129" sldId="388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4213844730" sldId="389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579552066" sldId="390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748672025" sldId="391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000510468" sldId="392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659577998" sldId="393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61735640" sldId="394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003037995" sldId="395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808198110" sldId="397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345793156" sldId="398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770904596" sldId="399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666377608" sldId="400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4129624267" sldId="401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595590227" sldId="402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220656438" sldId="403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160276216" sldId="404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582847433" sldId="405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246490655" sldId="406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275846822" sldId="407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591175586" sldId="408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762207761" sldId="409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335877353" sldId="410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195391580" sldId="411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4153793630" sldId="412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614545175" sldId="413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755693059" sldId="415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81948921" sldId="416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306979916" sldId="417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561882486" sldId="418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483403182" sldId="419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101928740" sldId="420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908706672" sldId="421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31787550" sldId="422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870480324" sldId="423"/>
        </pc:sldMkLst>
      </pc:sldChg>
      <pc:sldChg chg="del">
        <pc:chgData name="Italo Teotonio" userId="d1374ffdd24543fc" providerId="LiveId" clId="{084AF50A-1E75-4809-A386-AB2B670B673E}" dt="2023-08-03T19:51:02.250" v="2" actId="47"/>
        <pc:sldMkLst>
          <pc:docMk/>
          <pc:sldMk cId="663206819" sldId="424"/>
        </pc:sldMkLst>
      </pc:sldChg>
      <pc:sldChg chg="modSp add del mod">
        <pc:chgData name="Italo Teotonio" userId="d1374ffdd24543fc" providerId="LiveId" clId="{084AF50A-1E75-4809-A386-AB2B670B673E}" dt="2023-08-03T19:51:16.201" v="10" actId="1038"/>
        <pc:sldMkLst>
          <pc:docMk/>
          <pc:sldMk cId="783751451" sldId="425"/>
        </pc:sldMkLst>
        <pc:picChg chg="mod">
          <ac:chgData name="Italo Teotonio" userId="d1374ffdd24543fc" providerId="LiveId" clId="{084AF50A-1E75-4809-A386-AB2B670B673E}" dt="2023-08-03T19:51:16.201" v="10" actId="1038"/>
          <ac:picMkLst>
            <pc:docMk/>
            <pc:sldMk cId="783751451" sldId="425"/>
            <ac:picMk id="23" creationId="{79F01534-DDDA-6639-6E58-955BCDB112AC}"/>
          </ac:picMkLst>
        </pc:picChg>
        <pc:picChg chg="mod">
          <ac:chgData name="Italo Teotonio" userId="d1374ffdd24543fc" providerId="LiveId" clId="{084AF50A-1E75-4809-A386-AB2B670B673E}" dt="2023-08-03T19:51:12.899" v="6" actId="1036"/>
          <ac:picMkLst>
            <pc:docMk/>
            <pc:sldMk cId="783751451" sldId="425"/>
            <ac:picMk id="24" creationId="{A5CC26AE-AE41-4941-6383-F1E5084E7111}"/>
          </ac:picMkLst>
        </pc:picChg>
      </pc:sldChg>
      <pc:sldChg chg="del">
        <pc:chgData name="Italo Teotonio" userId="d1374ffdd24543fc" providerId="LiveId" clId="{084AF50A-1E75-4809-A386-AB2B670B673E}" dt="2023-08-03T19:51:02.250" v="2" actId="47"/>
        <pc:sldMkLst>
          <pc:docMk/>
          <pc:sldMk cId="1815664375" sldId="426"/>
        </pc:sldMkLst>
      </pc:sldChg>
      <pc:sldChg chg="add del">
        <pc:chgData name="Italo Teotonio" userId="d1374ffdd24543fc" providerId="LiveId" clId="{084AF50A-1E75-4809-A386-AB2B670B673E}" dt="2023-08-03T19:50:50.702" v="1" actId="47"/>
        <pc:sldMkLst>
          <pc:docMk/>
          <pc:sldMk cId="1101680827" sldId="427"/>
        </pc:sldMkLst>
      </pc:sldChg>
      <pc:sldChg chg="modSp add del mod">
        <pc:chgData name="Italo Teotonio" userId="d1374ffdd24543fc" providerId="LiveId" clId="{084AF50A-1E75-4809-A386-AB2B670B673E}" dt="2023-08-03T19:51:46.378" v="16" actId="1038"/>
        <pc:sldMkLst>
          <pc:docMk/>
          <pc:sldMk cId="3505130747" sldId="428"/>
        </pc:sldMkLst>
        <pc:picChg chg="mod">
          <ac:chgData name="Italo Teotonio" userId="d1374ffdd24543fc" providerId="LiveId" clId="{084AF50A-1E75-4809-A386-AB2B670B673E}" dt="2023-08-03T19:51:40.594" v="14" actId="12788"/>
          <ac:picMkLst>
            <pc:docMk/>
            <pc:sldMk cId="3505130747" sldId="428"/>
            <ac:picMk id="22" creationId="{06A8145A-5C29-72C7-7737-DC8807E1504B}"/>
          </ac:picMkLst>
        </pc:picChg>
        <pc:picChg chg="mod">
          <ac:chgData name="Italo Teotonio" userId="d1374ffdd24543fc" providerId="LiveId" clId="{084AF50A-1E75-4809-A386-AB2B670B673E}" dt="2023-08-03T19:51:46.378" v="16" actId="1038"/>
          <ac:picMkLst>
            <pc:docMk/>
            <pc:sldMk cId="3505130747" sldId="428"/>
            <ac:picMk id="23" creationId="{79F01534-DDDA-6639-6E58-955BCDB112AC}"/>
          </ac:picMkLst>
        </pc:picChg>
        <pc:picChg chg="mod">
          <ac:chgData name="Italo Teotonio" userId="d1374ffdd24543fc" providerId="LiveId" clId="{084AF50A-1E75-4809-A386-AB2B670B673E}" dt="2023-08-03T19:51:40.594" v="14" actId="12788"/>
          <ac:picMkLst>
            <pc:docMk/>
            <pc:sldMk cId="3505130747" sldId="428"/>
            <ac:picMk id="24" creationId="{A5CC26AE-AE41-4941-6383-F1E5084E7111}"/>
          </ac:picMkLst>
        </pc:picChg>
        <pc:picChg chg="mod">
          <ac:chgData name="Italo Teotonio" userId="d1374ffdd24543fc" providerId="LiveId" clId="{084AF50A-1E75-4809-A386-AB2B670B673E}" dt="2023-08-03T19:51:40.594" v="14" actId="12788"/>
          <ac:picMkLst>
            <pc:docMk/>
            <pc:sldMk cId="3505130747" sldId="428"/>
            <ac:picMk id="27" creationId="{AD7DB4C4-D83F-15D0-3872-846534C79186}"/>
          </ac:picMkLst>
        </pc:picChg>
      </pc:sldChg>
    </pc:docChg>
  </pc:docChgLst>
  <pc:docChgLst>
    <pc:chgData name="Italo Teotonio" userId="d1374ffdd24543fc" providerId="LiveId" clId="{5AA2160A-2427-44C3-A397-023FCC0E1303}"/>
    <pc:docChg chg="undo custSel addSld delSld modSld">
      <pc:chgData name="Italo Teotonio" userId="d1374ffdd24543fc" providerId="LiveId" clId="{5AA2160A-2427-44C3-A397-023FCC0E1303}" dt="2023-07-28T21:50:56.658" v="348" actId="14861"/>
      <pc:docMkLst>
        <pc:docMk/>
      </pc:docMkLst>
      <pc:sldChg chg="modSp mod">
        <pc:chgData name="Italo Teotonio" userId="d1374ffdd24543fc" providerId="LiveId" clId="{5AA2160A-2427-44C3-A397-023FCC0E1303}" dt="2023-07-27T20:51:20.362" v="50" actId="1076"/>
        <pc:sldMkLst>
          <pc:docMk/>
          <pc:sldMk cId="1345793156" sldId="398"/>
        </pc:sldMkLst>
        <pc:spChg chg="mod">
          <ac:chgData name="Italo Teotonio" userId="d1374ffdd24543fc" providerId="LiveId" clId="{5AA2160A-2427-44C3-A397-023FCC0E1303}" dt="2023-07-27T20:51:20.362" v="50" actId="1076"/>
          <ac:spMkLst>
            <pc:docMk/>
            <pc:sldMk cId="1345793156" sldId="398"/>
            <ac:spMk id="13" creationId="{205FA0A7-8415-406C-9579-C934EF27B879}"/>
          </ac:spMkLst>
        </pc:spChg>
      </pc:sldChg>
      <pc:sldChg chg="addSp delSp modSp add mod">
        <pc:chgData name="Italo Teotonio" userId="d1374ffdd24543fc" providerId="LiveId" clId="{5AA2160A-2427-44C3-A397-023FCC0E1303}" dt="2023-07-28T20:11:15.246" v="247" actId="1076"/>
        <pc:sldMkLst>
          <pc:docMk/>
          <pc:sldMk cId="331787550" sldId="422"/>
        </pc:sldMkLst>
        <pc:spChg chg="add del mod">
          <ac:chgData name="Italo Teotonio" userId="d1374ffdd24543fc" providerId="LiveId" clId="{5AA2160A-2427-44C3-A397-023FCC0E1303}" dt="2023-07-27T20:32:09.729" v="17"/>
          <ac:spMkLst>
            <pc:docMk/>
            <pc:sldMk cId="331787550" sldId="422"/>
            <ac:spMk id="2" creationId="{0DA1570C-F6AE-DD27-8102-EE2FCFA46ADA}"/>
          </ac:spMkLst>
        </pc:spChg>
        <pc:spChg chg="add mod">
          <ac:chgData name="Italo Teotonio" userId="d1374ffdd24543fc" providerId="LiveId" clId="{5AA2160A-2427-44C3-A397-023FCC0E1303}" dt="2023-07-28T20:10:04.541" v="235" actId="14100"/>
          <ac:spMkLst>
            <pc:docMk/>
            <pc:sldMk cId="331787550" sldId="422"/>
            <ac:spMk id="2" creationId="{38407F46-9B1E-0A89-A782-9FA0134B3C6A}"/>
          </ac:spMkLst>
        </pc:spChg>
        <pc:spChg chg="add del mod">
          <ac:chgData name="Italo Teotonio" userId="d1374ffdd24543fc" providerId="LiveId" clId="{5AA2160A-2427-44C3-A397-023FCC0E1303}" dt="2023-07-27T21:14:33.119" v="105" actId="207"/>
          <ac:spMkLst>
            <pc:docMk/>
            <pc:sldMk cId="331787550" sldId="422"/>
            <ac:spMk id="5" creationId="{213B6435-176B-4A5B-AF9A-F0489CCCBD3B}"/>
          </ac:spMkLst>
        </pc:spChg>
        <pc:spChg chg="del mod">
          <ac:chgData name="Italo Teotonio" userId="d1374ffdd24543fc" providerId="LiveId" clId="{5AA2160A-2427-44C3-A397-023FCC0E1303}" dt="2023-07-27T20:30:42.564" v="8" actId="478"/>
          <ac:spMkLst>
            <pc:docMk/>
            <pc:sldMk cId="331787550" sldId="422"/>
            <ac:spMk id="6" creationId="{841F673A-B3ED-4343-97B1-2DB8E4672633}"/>
          </ac:spMkLst>
        </pc:spChg>
        <pc:spChg chg="del mod">
          <ac:chgData name="Italo Teotonio" userId="d1374ffdd24543fc" providerId="LiveId" clId="{5AA2160A-2427-44C3-A397-023FCC0E1303}" dt="2023-07-27T20:30:32.719" v="4" actId="478"/>
          <ac:spMkLst>
            <pc:docMk/>
            <pc:sldMk cId="331787550" sldId="422"/>
            <ac:spMk id="7" creationId="{1645B84E-C0AB-4259-9919-AEC89ED816F2}"/>
          </ac:spMkLst>
        </pc:spChg>
        <pc:spChg chg="del mod">
          <ac:chgData name="Italo Teotonio" userId="d1374ffdd24543fc" providerId="LiveId" clId="{5AA2160A-2427-44C3-A397-023FCC0E1303}" dt="2023-07-27T20:32:11.857" v="19" actId="478"/>
          <ac:spMkLst>
            <pc:docMk/>
            <pc:sldMk cId="331787550" sldId="422"/>
            <ac:spMk id="8" creationId="{55558EBE-F526-492F-A5FE-7685B14AFDA3}"/>
          </ac:spMkLst>
        </pc:spChg>
        <pc:spChg chg="del">
          <ac:chgData name="Italo Teotonio" userId="d1374ffdd24543fc" providerId="LiveId" clId="{5AA2160A-2427-44C3-A397-023FCC0E1303}" dt="2023-07-27T20:30:17.877" v="1" actId="478"/>
          <ac:spMkLst>
            <pc:docMk/>
            <pc:sldMk cId="331787550" sldId="422"/>
            <ac:spMk id="9" creationId="{89F68B2C-B023-4089-8D83-82C27A3A62CD}"/>
          </ac:spMkLst>
        </pc:spChg>
        <pc:spChg chg="del">
          <ac:chgData name="Italo Teotonio" userId="d1374ffdd24543fc" providerId="LiveId" clId="{5AA2160A-2427-44C3-A397-023FCC0E1303}" dt="2023-07-27T20:30:17.877" v="1" actId="478"/>
          <ac:spMkLst>
            <pc:docMk/>
            <pc:sldMk cId="331787550" sldId="422"/>
            <ac:spMk id="10" creationId="{89C1FB3B-BC19-4B3B-AE1E-61B35ACEF569}"/>
          </ac:spMkLst>
        </pc:spChg>
        <pc:spChg chg="del">
          <ac:chgData name="Italo Teotonio" userId="d1374ffdd24543fc" providerId="LiveId" clId="{5AA2160A-2427-44C3-A397-023FCC0E1303}" dt="2023-07-27T20:30:17.877" v="1" actId="478"/>
          <ac:spMkLst>
            <pc:docMk/>
            <pc:sldMk cId="331787550" sldId="422"/>
            <ac:spMk id="11" creationId="{40B24262-8FA1-4670-80DD-EA4657BBCEE2}"/>
          </ac:spMkLst>
        </pc:spChg>
        <pc:spChg chg="add del mod">
          <ac:chgData name="Italo Teotonio" userId="d1374ffdd24543fc" providerId="LiveId" clId="{5AA2160A-2427-44C3-A397-023FCC0E1303}" dt="2023-07-27T20:50:44.415" v="44" actId="478"/>
          <ac:spMkLst>
            <pc:docMk/>
            <pc:sldMk cId="331787550" sldId="422"/>
            <ac:spMk id="14" creationId="{5A085A2F-49FA-8680-C219-F23B76402160}"/>
          </ac:spMkLst>
        </pc:spChg>
        <pc:spChg chg="add mod">
          <ac:chgData name="Italo Teotonio" userId="d1374ffdd24543fc" providerId="LiveId" clId="{5AA2160A-2427-44C3-A397-023FCC0E1303}" dt="2023-07-28T20:09:59.803" v="234" actId="14100"/>
          <ac:spMkLst>
            <pc:docMk/>
            <pc:sldMk cId="331787550" sldId="422"/>
            <ac:spMk id="17" creationId="{3E4D5D62-98B8-32C3-A2A4-E3A8357B3C01}"/>
          </ac:spMkLst>
        </pc:spChg>
        <pc:spChg chg="add mod">
          <ac:chgData name="Italo Teotonio" userId="d1374ffdd24543fc" providerId="LiveId" clId="{5AA2160A-2427-44C3-A397-023FCC0E1303}" dt="2023-07-28T20:10:28.008" v="242" actId="14100"/>
          <ac:spMkLst>
            <pc:docMk/>
            <pc:sldMk cId="331787550" sldId="422"/>
            <ac:spMk id="18" creationId="{F7928FB3-1B9D-84F9-E619-F28E2CC9A212}"/>
          </ac:spMkLst>
        </pc:spChg>
        <pc:spChg chg="add mod">
          <ac:chgData name="Italo Teotonio" userId="d1374ffdd24543fc" providerId="LiveId" clId="{5AA2160A-2427-44C3-A397-023FCC0E1303}" dt="2023-07-28T20:10:08.095" v="236" actId="14100"/>
          <ac:spMkLst>
            <pc:docMk/>
            <pc:sldMk cId="331787550" sldId="422"/>
            <ac:spMk id="19" creationId="{ACA39ABF-7BCE-BA24-D887-1A88B29A83D7}"/>
          </ac:spMkLst>
        </pc:spChg>
        <pc:spChg chg="add mod">
          <ac:chgData name="Italo Teotonio" userId="d1374ffdd24543fc" providerId="LiveId" clId="{5AA2160A-2427-44C3-A397-023FCC0E1303}" dt="2023-07-27T21:55:06.579" v="126" actId="1076"/>
          <ac:spMkLst>
            <pc:docMk/>
            <pc:sldMk cId="331787550" sldId="422"/>
            <ac:spMk id="20" creationId="{EB7D6C04-444D-A001-AA40-88BABD2C7927}"/>
          </ac:spMkLst>
        </pc:spChg>
        <pc:spChg chg="add mod">
          <ac:chgData name="Italo Teotonio" userId="d1374ffdd24543fc" providerId="LiveId" clId="{5AA2160A-2427-44C3-A397-023FCC0E1303}" dt="2023-07-27T21:55:11.649" v="127" actId="1076"/>
          <ac:spMkLst>
            <pc:docMk/>
            <pc:sldMk cId="331787550" sldId="422"/>
            <ac:spMk id="21" creationId="{292349AF-4E34-1F7F-8A0F-DB8DEA883B8A}"/>
          </ac:spMkLst>
        </pc:spChg>
        <pc:spChg chg="add del mod">
          <ac:chgData name="Italo Teotonio" userId="d1374ffdd24543fc" providerId="LiveId" clId="{5AA2160A-2427-44C3-A397-023FCC0E1303}" dt="2023-07-27T21:14:18.175" v="104" actId="478"/>
          <ac:spMkLst>
            <pc:docMk/>
            <pc:sldMk cId="331787550" sldId="422"/>
            <ac:spMk id="22" creationId="{2A51DD18-C66A-98FB-6F23-697F34CB4B14}"/>
          </ac:spMkLst>
        </pc:spChg>
        <pc:spChg chg="add mod">
          <ac:chgData name="Italo Teotonio" userId="d1374ffdd24543fc" providerId="LiveId" clId="{5AA2160A-2427-44C3-A397-023FCC0E1303}" dt="2023-07-27T22:01:07.052" v="140" actId="1076"/>
          <ac:spMkLst>
            <pc:docMk/>
            <pc:sldMk cId="331787550" sldId="422"/>
            <ac:spMk id="25" creationId="{3DBFB94A-7D47-0CD7-73E7-B6B98E5E4800}"/>
          </ac:spMkLst>
        </pc:spChg>
        <pc:spChg chg="add mod">
          <ac:chgData name="Italo Teotonio" userId="d1374ffdd24543fc" providerId="LiveId" clId="{5AA2160A-2427-44C3-A397-023FCC0E1303}" dt="2023-07-27T22:20:46.279" v="224" actId="1076"/>
          <ac:spMkLst>
            <pc:docMk/>
            <pc:sldMk cId="331787550" sldId="422"/>
            <ac:spMk id="26" creationId="{C42A8CE1-F6E6-64F6-BD31-1CFC294590F5}"/>
          </ac:spMkLst>
        </pc:spChg>
        <pc:spChg chg="add del mod">
          <ac:chgData name="Italo Teotonio" userId="d1374ffdd24543fc" providerId="LiveId" clId="{5AA2160A-2427-44C3-A397-023FCC0E1303}" dt="2023-07-27T22:03:46.649" v="179" actId="478"/>
          <ac:spMkLst>
            <pc:docMk/>
            <pc:sldMk cId="331787550" sldId="422"/>
            <ac:spMk id="27" creationId="{CE55976B-F47E-C530-E6F3-17632BA481DA}"/>
          </ac:spMkLst>
        </pc:spChg>
        <pc:spChg chg="add del mod">
          <ac:chgData name="Italo Teotonio" userId="d1374ffdd24543fc" providerId="LiveId" clId="{5AA2160A-2427-44C3-A397-023FCC0E1303}" dt="2023-07-27T22:03:56.164" v="184" actId="478"/>
          <ac:spMkLst>
            <pc:docMk/>
            <pc:sldMk cId="331787550" sldId="422"/>
            <ac:spMk id="28" creationId="{86726A9E-774B-3B2C-F98B-517031F13D4E}"/>
          </ac:spMkLst>
        </pc:spChg>
        <pc:spChg chg="add del mod">
          <ac:chgData name="Italo Teotonio" userId="d1374ffdd24543fc" providerId="LiveId" clId="{5AA2160A-2427-44C3-A397-023FCC0E1303}" dt="2023-07-27T22:06:27.469" v="218" actId="11529"/>
          <ac:spMkLst>
            <pc:docMk/>
            <pc:sldMk cId="331787550" sldId="422"/>
            <ac:spMk id="29" creationId="{E06E9711-2FDB-B2A9-6AB2-46ABBC57530F}"/>
          </ac:spMkLst>
        </pc:spChg>
        <pc:spChg chg="add del mod">
          <ac:chgData name="Italo Teotonio" userId="d1374ffdd24543fc" providerId="LiveId" clId="{5AA2160A-2427-44C3-A397-023FCC0E1303}" dt="2023-07-27T22:06:22.069" v="209" actId="11529"/>
          <ac:spMkLst>
            <pc:docMk/>
            <pc:sldMk cId="331787550" sldId="422"/>
            <ac:spMk id="30" creationId="{549A6F39-287A-5D65-39D6-62963CF6DF27}"/>
          </ac:spMkLst>
        </pc:spChg>
        <pc:picChg chg="add mod">
          <ac:chgData name="Italo Teotonio" userId="d1374ffdd24543fc" providerId="LiveId" clId="{5AA2160A-2427-44C3-A397-023FCC0E1303}" dt="2023-07-28T20:11:15.246" v="247" actId="1076"/>
          <ac:picMkLst>
            <pc:docMk/>
            <pc:sldMk cId="331787550" sldId="422"/>
            <ac:picMk id="4" creationId="{BFA7CE2D-58B9-11A8-1156-FA7DC1F2B7B4}"/>
          </ac:picMkLst>
        </pc:picChg>
        <pc:picChg chg="add del mod">
          <ac:chgData name="Italo Teotonio" userId="d1374ffdd24543fc" providerId="LiveId" clId="{5AA2160A-2427-44C3-A397-023FCC0E1303}" dt="2023-07-27T21:37:44.683" v="108" actId="478"/>
          <ac:picMkLst>
            <pc:docMk/>
            <pc:sldMk cId="331787550" sldId="422"/>
            <ac:picMk id="4" creationId="{D15A0CB8-C6EA-7DCD-AFC7-754DBB6E5CBD}"/>
          </ac:picMkLst>
        </pc:picChg>
        <pc:picChg chg="add mod ord">
          <ac:chgData name="Italo Teotonio" userId="d1374ffdd24543fc" providerId="LiveId" clId="{5AA2160A-2427-44C3-A397-023FCC0E1303}" dt="2023-07-27T20:44:15.493" v="24" actId="167"/>
          <ac:picMkLst>
            <pc:docMk/>
            <pc:sldMk cId="331787550" sldId="422"/>
            <ac:picMk id="13" creationId="{6A939EA5-D16A-EFD6-192A-E0EE9F7B2D8B}"/>
          </ac:picMkLst>
        </pc:picChg>
        <pc:picChg chg="add mod modCrop">
          <ac:chgData name="Italo Teotonio" userId="d1374ffdd24543fc" providerId="LiveId" clId="{5AA2160A-2427-44C3-A397-023FCC0E1303}" dt="2023-07-27T20:51:04.705" v="46" actId="732"/>
          <ac:picMkLst>
            <pc:docMk/>
            <pc:sldMk cId="331787550" sldId="422"/>
            <ac:picMk id="16" creationId="{1C4C3DB3-B51E-45A5-EA2B-96117ED77512}"/>
          </ac:picMkLst>
        </pc:picChg>
        <pc:picChg chg="add mod">
          <ac:chgData name="Italo Teotonio" userId="d1374ffdd24543fc" providerId="LiveId" clId="{5AA2160A-2427-44C3-A397-023FCC0E1303}" dt="2023-07-27T22:01:08.210" v="141" actId="1076"/>
          <ac:picMkLst>
            <pc:docMk/>
            <pc:sldMk cId="331787550" sldId="422"/>
            <ac:picMk id="24" creationId="{E35FFCA7-9D43-F005-BB4F-ADA7A5B3B0CD}"/>
          </ac:picMkLst>
        </pc:picChg>
        <pc:picChg chg="add mod">
          <ac:chgData name="Italo Teotonio" userId="d1374ffdd24543fc" providerId="LiveId" clId="{5AA2160A-2427-44C3-A397-023FCC0E1303}" dt="2023-07-28T20:10:15.402" v="239" actId="1076"/>
          <ac:picMkLst>
            <pc:docMk/>
            <pc:sldMk cId="331787550" sldId="422"/>
            <ac:picMk id="32" creationId="{CB4590E3-D44A-3A2F-48E1-51313BAC22E5}"/>
          </ac:picMkLst>
        </pc:picChg>
        <pc:picChg chg="add mod">
          <ac:chgData name="Italo Teotonio" userId="d1374ffdd24543fc" providerId="LiveId" clId="{5AA2160A-2427-44C3-A397-023FCC0E1303}" dt="2023-07-28T20:10:33.189" v="243" actId="1076"/>
          <ac:picMkLst>
            <pc:docMk/>
            <pc:sldMk cId="331787550" sldId="422"/>
            <ac:picMk id="34" creationId="{6D7BE2C6-645E-D12F-B14B-339CBED44140}"/>
          </ac:picMkLst>
        </pc:picChg>
        <pc:picChg chg="add mod">
          <ac:chgData name="Italo Teotonio" userId="d1374ffdd24543fc" providerId="LiveId" clId="{5AA2160A-2427-44C3-A397-023FCC0E1303}" dt="2023-07-28T20:09:07.881" v="229" actId="1076"/>
          <ac:picMkLst>
            <pc:docMk/>
            <pc:sldMk cId="331787550" sldId="422"/>
            <ac:picMk id="36" creationId="{2EE8336F-861E-67FC-4371-25737A79590F}"/>
          </ac:picMkLst>
        </pc:picChg>
      </pc:sldChg>
      <pc:sldChg chg="addSp delSp modSp add mod">
        <pc:chgData name="Italo Teotonio" userId="d1374ffdd24543fc" providerId="LiveId" clId="{5AA2160A-2427-44C3-A397-023FCC0E1303}" dt="2023-07-28T21:50:56.658" v="348" actId="14861"/>
        <pc:sldMkLst>
          <pc:docMk/>
          <pc:sldMk cId="1870480324" sldId="423"/>
        </pc:sldMkLst>
        <pc:spChg chg="del mod">
          <ac:chgData name="Italo Teotonio" userId="d1374ffdd24543fc" providerId="LiveId" clId="{5AA2160A-2427-44C3-A397-023FCC0E1303}" dt="2023-07-28T21:39:22.969" v="322" actId="478"/>
          <ac:spMkLst>
            <pc:docMk/>
            <pc:sldMk cId="1870480324" sldId="423"/>
            <ac:spMk id="2" creationId="{38407F46-9B1E-0A89-A782-9FA0134B3C6A}"/>
          </ac:spMkLst>
        </pc:spChg>
        <pc:spChg chg="add del mod ord">
          <ac:chgData name="Italo Teotonio" userId="d1374ffdd24543fc" providerId="LiveId" clId="{5AA2160A-2427-44C3-A397-023FCC0E1303}" dt="2023-07-28T21:49:52.228" v="335" actId="478"/>
          <ac:spMkLst>
            <pc:docMk/>
            <pc:sldMk cId="1870480324" sldId="423"/>
            <ac:spMk id="3" creationId="{2FD23E27-CCCB-E1E3-127A-4084EACDA72A}"/>
          </ac:spMkLst>
        </pc:spChg>
        <pc:spChg chg="add mod">
          <ac:chgData name="Italo Teotonio" userId="d1374ffdd24543fc" providerId="LiveId" clId="{5AA2160A-2427-44C3-A397-023FCC0E1303}" dt="2023-07-28T21:39:25.835" v="323" actId="14100"/>
          <ac:spMkLst>
            <pc:docMk/>
            <pc:sldMk cId="1870480324" sldId="423"/>
            <ac:spMk id="6" creationId="{57341B32-36C2-F0A4-F15B-A4BA6BEA568D}"/>
          </ac:spMkLst>
        </pc:spChg>
        <pc:spChg chg="add mod">
          <ac:chgData name="Italo Teotonio" userId="d1374ffdd24543fc" providerId="LiveId" clId="{5AA2160A-2427-44C3-A397-023FCC0E1303}" dt="2023-07-28T21:35:25.548" v="307" actId="1076"/>
          <ac:spMkLst>
            <pc:docMk/>
            <pc:sldMk cId="1870480324" sldId="423"/>
            <ac:spMk id="7" creationId="{F074F033-6834-BD45-B6CE-D68E0424C25D}"/>
          </ac:spMkLst>
        </pc:spChg>
        <pc:spChg chg="add del mod">
          <ac:chgData name="Italo Teotonio" userId="d1374ffdd24543fc" providerId="LiveId" clId="{5AA2160A-2427-44C3-A397-023FCC0E1303}" dt="2023-07-28T21:37:29.434" v="317" actId="478"/>
          <ac:spMkLst>
            <pc:docMk/>
            <pc:sldMk cId="1870480324" sldId="423"/>
            <ac:spMk id="8" creationId="{C441FA12-E82A-0AE4-495E-184EA80879C8}"/>
          </ac:spMkLst>
        </pc:spChg>
        <pc:spChg chg="del mod">
          <ac:chgData name="Italo Teotonio" userId="d1374ffdd24543fc" providerId="LiveId" clId="{5AA2160A-2427-44C3-A397-023FCC0E1303}" dt="2023-07-28T21:34:09.692" v="287" actId="478"/>
          <ac:spMkLst>
            <pc:docMk/>
            <pc:sldMk cId="1870480324" sldId="423"/>
            <ac:spMk id="17" creationId="{3E4D5D62-98B8-32C3-A2A4-E3A8357B3C01}"/>
          </ac:spMkLst>
        </pc:spChg>
        <pc:spChg chg="mod">
          <ac:chgData name="Italo Teotonio" userId="d1374ffdd24543fc" providerId="LiveId" clId="{5AA2160A-2427-44C3-A397-023FCC0E1303}" dt="2023-07-28T21:50:56.658" v="348" actId="14861"/>
          <ac:spMkLst>
            <pc:docMk/>
            <pc:sldMk cId="1870480324" sldId="423"/>
            <ac:spMk id="18" creationId="{F7928FB3-1B9D-84F9-E619-F28E2CC9A212}"/>
          </ac:spMkLst>
        </pc:spChg>
        <pc:spChg chg="del">
          <ac:chgData name="Italo Teotonio" userId="d1374ffdd24543fc" providerId="LiveId" clId="{5AA2160A-2427-44C3-A397-023FCC0E1303}" dt="2023-07-28T21:32:23.698" v="254" actId="478"/>
          <ac:spMkLst>
            <pc:docMk/>
            <pc:sldMk cId="1870480324" sldId="423"/>
            <ac:spMk id="19" creationId="{ACA39ABF-7BCE-BA24-D887-1A88B29A83D7}"/>
          </ac:spMkLst>
        </pc:spChg>
        <pc:spChg chg="del">
          <ac:chgData name="Italo Teotonio" userId="d1374ffdd24543fc" providerId="LiveId" clId="{5AA2160A-2427-44C3-A397-023FCC0E1303}" dt="2023-07-28T21:32:12.733" v="250" actId="478"/>
          <ac:spMkLst>
            <pc:docMk/>
            <pc:sldMk cId="1870480324" sldId="423"/>
            <ac:spMk id="20" creationId="{EB7D6C04-444D-A001-AA40-88BABD2C7927}"/>
          </ac:spMkLst>
        </pc:spChg>
        <pc:spChg chg="del">
          <ac:chgData name="Italo Teotonio" userId="d1374ffdd24543fc" providerId="LiveId" clId="{5AA2160A-2427-44C3-A397-023FCC0E1303}" dt="2023-07-28T21:32:12.733" v="250" actId="478"/>
          <ac:spMkLst>
            <pc:docMk/>
            <pc:sldMk cId="1870480324" sldId="423"/>
            <ac:spMk id="21" creationId="{292349AF-4E34-1F7F-8A0F-DB8DEA883B8A}"/>
          </ac:spMkLst>
        </pc:spChg>
        <pc:spChg chg="del">
          <ac:chgData name="Italo Teotonio" userId="d1374ffdd24543fc" providerId="LiveId" clId="{5AA2160A-2427-44C3-A397-023FCC0E1303}" dt="2023-07-28T21:32:12.733" v="250" actId="478"/>
          <ac:spMkLst>
            <pc:docMk/>
            <pc:sldMk cId="1870480324" sldId="423"/>
            <ac:spMk id="25" creationId="{3DBFB94A-7D47-0CD7-73E7-B6B98E5E4800}"/>
          </ac:spMkLst>
        </pc:spChg>
        <pc:picChg chg="del mod">
          <ac:chgData name="Italo Teotonio" userId="d1374ffdd24543fc" providerId="LiveId" clId="{5AA2160A-2427-44C3-A397-023FCC0E1303}" dt="2023-07-28T21:33:41.814" v="275" actId="478"/>
          <ac:picMkLst>
            <pc:docMk/>
            <pc:sldMk cId="1870480324" sldId="423"/>
            <ac:picMk id="4" creationId="{BFA7CE2D-58B9-11A8-1156-FA7DC1F2B7B4}"/>
          </ac:picMkLst>
        </pc:picChg>
        <pc:picChg chg="del">
          <ac:chgData name="Italo Teotonio" userId="d1374ffdd24543fc" providerId="LiveId" clId="{5AA2160A-2427-44C3-A397-023FCC0E1303}" dt="2023-07-28T21:32:13.263" v="251" actId="478"/>
          <ac:picMkLst>
            <pc:docMk/>
            <pc:sldMk cId="1870480324" sldId="423"/>
            <ac:picMk id="24" creationId="{E35FFCA7-9D43-F005-BB4F-ADA7A5B3B0CD}"/>
          </ac:picMkLst>
        </pc:picChg>
        <pc:picChg chg="del mod">
          <ac:chgData name="Italo Teotonio" userId="d1374ffdd24543fc" providerId="LiveId" clId="{5AA2160A-2427-44C3-A397-023FCC0E1303}" dt="2023-07-28T21:33:44.117" v="279" actId="478"/>
          <ac:picMkLst>
            <pc:docMk/>
            <pc:sldMk cId="1870480324" sldId="423"/>
            <ac:picMk id="32" creationId="{CB4590E3-D44A-3A2F-48E1-51313BAC22E5}"/>
          </ac:picMkLst>
        </pc:picChg>
        <pc:picChg chg="del">
          <ac:chgData name="Italo Teotonio" userId="d1374ffdd24543fc" providerId="LiveId" clId="{5AA2160A-2427-44C3-A397-023FCC0E1303}" dt="2023-07-28T21:32:23.698" v="254" actId="478"/>
          <ac:picMkLst>
            <pc:docMk/>
            <pc:sldMk cId="1870480324" sldId="423"/>
            <ac:picMk id="34" creationId="{6D7BE2C6-645E-D12F-B14B-339CBED44140}"/>
          </ac:picMkLst>
        </pc:picChg>
        <pc:picChg chg="del mod">
          <ac:chgData name="Italo Teotonio" userId="d1374ffdd24543fc" providerId="LiveId" clId="{5AA2160A-2427-44C3-A397-023FCC0E1303}" dt="2023-07-28T21:33:43.060" v="277" actId="478"/>
          <ac:picMkLst>
            <pc:docMk/>
            <pc:sldMk cId="1870480324" sldId="423"/>
            <ac:picMk id="36" creationId="{2EE8336F-861E-67FC-4371-25737A79590F}"/>
          </ac:picMkLst>
        </pc:picChg>
      </pc:sldChg>
      <pc:sldChg chg="modSp add del mod">
        <pc:chgData name="Italo Teotonio" userId="d1374ffdd24543fc" providerId="LiveId" clId="{5AA2160A-2427-44C3-A397-023FCC0E1303}" dt="2023-07-28T21:32:01.594" v="248" actId="47"/>
        <pc:sldMkLst>
          <pc:docMk/>
          <pc:sldMk cId="3113977565" sldId="423"/>
        </pc:sldMkLst>
        <pc:spChg chg="mod">
          <ac:chgData name="Italo Teotonio" userId="d1374ffdd24543fc" providerId="LiveId" clId="{5AA2160A-2427-44C3-A397-023FCC0E1303}" dt="2023-07-27T21:54:56.409" v="122" actId="1076"/>
          <ac:spMkLst>
            <pc:docMk/>
            <pc:sldMk cId="3113977565" sldId="423"/>
            <ac:spMk id="17" creationId="{3E4D5D62-98B8-32C3-A2A4-E3A8357B3C01}"/>
          </ac:spMkLst>
        </pc:spChg>
        <pc:spChg chg="mod">
          <ac:chgData name="Italo Teotonio" userId="d1374ffdd24543fc" providerId="LiveId" clId="{5AA2160A-2427-44C3-A397-023FCC0E1303}" dt="2023-07-27T21:54:57.803" v="125" actId="14100"/>
          <ac:spMkLst>
            <pc:docMk/>
            <pc:sldMk cId="3113977565" sldId="423"/>
            <ac:spMk id="18" creationId="{F7928FB3-1B9D-84F9-E619-F28E2CC9A212}"/>
          </ac:spMkLst>
        </pc:spChg>
        <pc:spChg chg="mod">
          <ac:chgData name="Italo Teotonio" userId="d1374ffdd24543fc" providerId="LiveId" clId="{5AA2160A-2427-44C3-A397-023FCC0E1303}" dt="2023-07-27T21:54:29.698" v="114" actId="1076"/>
          <ac:spMkLst>
            <pc:docMk/>
            <pc:sldMk cId="3113977565" sldId="423"/>
            <ac:spMk id="20" creationId="{EB7D6C04-444D-A001-AA40-88BABD2C7927}"/>
          </ac:spMkLst>
        </pc:spChg>
        <pc:spChg chg="mod">
          <ac:chgData name="Italo Teotonio" userId="d1374ffdd24543fc" providerId="LiveId" clId="{5AA2160A-2427-44C3-A397-023FCC0E1303}" dt="2023-07-27T21:54:07.352" v="111" actId="1076"/>
          <ac:spMkLst>
            <pc:docMk/>
            <pc:sldMk cId="3113977565" sldId="423"/>
            <ac:spMk id="21" creationId="{292349AF-4E34-1F7F-8A0F-DB8DEA883B8A}"/>
          </ac:spMkLst>
        </pc:spChg>
      </pc:sldChg>
      <pc:sldChg chg="delSp add mod">
        <pc:chgData name="Italo Teotonio" userId="d1374ffdd24543fc" providerId="LiveId" clId="{5AA2160A-2427-44C3-A397-023FCC0E1303}" dt="2023-07-28T21:47:47.871" v="325" actId="478"/>
        <pc:sldMkLst>
          <pc:docMk/>
          <pc:sldMk cId="663206819" sldId="424"/>
        </pc:sldMkLst>
        <pc:spChg chg="del">
          <ac:chgData name="Italo Teotonio" userId="d1374ffdd24543fc" providerId="LiveId" clId="{5AA2160A-2427-44C3-A397-023FCC0E1303}" dt="2023-07-28T21:47:47.871" v="325" actId="478"/>
          <ac:spMkLst>
            <pc:docMk/>
            <pc:sldMk cId="663206819" sldId="424"/>
            <ac:spMk id="18" creationId="{F7928FB3-1B9D-84F9-E619-F28E2CC9A212}"/>
          </ac:spMkLst>
        </pc:spChg>
      </pc:sldChg>
    </pc:docChg>
  </pc:docChgLst>
  <pc:docChgLst>
    <pc:chgData name="Italo Teotonio" userId="d1374ffdd24543fc" providerId="LiveId" clId="{3C2655D5-3484-47D5-A1B2-BE4D78F6BE6A}"/>
    <pc:docChg chg="custSel modSld">
      <pc:chgData name="Italo Teotonio" userId="d1374ffdd24543fc" providerId="LiveId" clId="{3C2655D5-3484-47D5-A1B2-BE4D78F6BE6A}" dt="2023-07-31T11:32:33.323" v="133" actId="1038"/>
      <pc:docMkLst>
        <pc:docMk/>
      </pc:docMkLst>
      <pc:sldChg chg="addSp delSp modSp mod">
        <pc:chgData name="Italo Teotonio" userId="d1374ffdd24543fc" providerId="LiveId" clId="{3C2655D5-3484-47D5-A1B2-BE4D78F6BE6A}" dt="2023-07-31T11:32:33.323" v="133" actId="1038"/>
        <pc:sldMkLst>
          <pc:docMk/>
          <pc:sldMk cId="331787550" sldId="422"/>
        </pc:sldMkLst>
        <pc:spChg chg="mod">
          <ac:chgData name="Italo Teotonio" userId="d1374ffdd24543fc" providerId="LiveId" clId="{3C2655D5-3484-47D5-A1B2-BE4D78F6BE6A}" dt="2023-07-31T10:14:01.876" v="2" actId="108"/>
          <ac:spMkLst>
            <pc:docMk/>
            <pc:sldMk cId="331787550" sldId="422"/>
            <ac:spMk id="2" creationId="{38407F46-9B1E-0A89-A782-9FA0134B3C6A}"/>
          </ac:spMkLst>
        </pc:spChg>
        <pc:spChg chg="add del mod">
          <ac:chgData name="Italo Teotonio" userId="d1374ffdd24543fc" providerId="LiveId" clId="{3C2655D5-3484-47D5-A1B2-BE4D78F6BE6A}" dt="2023-07-31T11:27:37.311" v="56" actId="478"/>
          <ac:spMkLst>
            <pc:docMk/>
            <pc:sldMk cId="331787550" sldId="422"/>
            <ac:spMk id="8" creationId="{36ED7633-215A-25BC-74FD-1C62D3D126AE}"/>
          </ac:spMkLst>
        </pc:spChg>
        <pc:spChg chg="add del mod">
          <ac:chgData name="Italo Teotonio" userId="d1374ffdd24543fc" providerId="LiveId" clId="{3C2655D5-3484-47D5-A1B2-BE4D78F6BE6A}" dt="2023-07-31T11:27:37.311" v="56" actId="478"/>
          <ac:spMkLst>
            <pc:docMk/>
            <pc:sldMk cId="331787550" sldId="422"/>
            <ac:spMk id="9" creationId="{43575C31-8BFC-99B5-8ED2-DA898A306F01}"/>
          </ac:spMkLst>
        </pc:spChg>
        <pc:spChg chg="add del mod">
          <ac:chgData name="Italo Teotonio" userId="d1374ffdd24543fc" providerId="LiveId" clId="{3C2655D5-3484-47D5-A1B2-BE4D78F6BE6A}" dt="2023-07-31T11:27:37.311" v="56" actId="478"/>
          <ac:spMkLst>
            <pc:docMk/>
            <pc:sldMk cId="331787550" sldId="422"/>
            <ac:spMk id="10" creationId="{426ECC81-3DD5-0E85-B1DF-58A5FA2913FC}"/>
          </ac:spMkLst>
        </pc:spChg>
        <pc:spChg chg="mod">
          <ac:chgData name="Italo Teotonio" userId="d1374ffdd24543fc" providerId="LiveId" clId="{3C2655D5-3484-47D5-A1B2-BE4D78F6BE6A}" dt="2023-07-31T10:13:54.144" v="0" actId="14861"/>
          <ac:spMkLst>
            <pc:docMk/>
            <pc:sldMk cId="331787550" sldId="422"/>
            <ac:spMk id="17" creationId="{3E4D5D62-98B8-32C3-A2A4-E3A8357B3C01}"/>
          </ac:spMkLst>
        </pc:spChg>
        <pc:spChg chg="mod">
          <ac:chgData name="Italo Teotonio" userId="d1374ffdd24543fc" providerId="LiveId" clId="{3C2655D5-3484-47D5-A1B2-BE4D78F6BE6A}" dt="2023-07-31T10:14:01.364" v="1" actId="108"/>
          <ac:spMkLst>
            <pc:docMk/>
            <pc:sldMk cId="331787550" sldId="422"/>
            <ac:spMk id="18" creationId="{F7928FB3-1B9D-84F9-E619-F28E2CC9A212}"/>
          </ac:spMkLst>
        </pc:spChg>
        <pc:spChg chg="mod">
          <ac:chgData name="Italo Teotonio" userId="d1374ffdd24543fc" providerId="LiveId" clId="{3C2655D5-3484-47D5-A1B2-BE4D78F6BE6A}" dt="2023-07-31T10:14:02.286" v="3" actId="108"/>
          <ac:spMkLst>
            <pc:docMk/>
            <pc:sldMk cId="331787550" sldId="422"/>
            <ac:spMk id="19" creationId="{ACA39ABF-7BCE-BA24-D887-1A88B29A83D7}"/>
          </ac:spMkLst>
        </pc:spChg>
        <pc:spChg chg="mod">
          <ac:chgData name="Italo Teotonio" userId="d1374ffdd24543fc" providerId="LiveId" clId="{3C2655D5-3484-47D5-A1B2-BE4D78F6BE6A}" dt="2023-07-31T11:20:19.693" v="53" actId="14861"/>
          <ac:spMkLst>
            <pc:docMk/>
            <pc:sldMk cId="331787550" sldId="422"/>
            <ac:spMk id="20" creationId="{EB7D6C04-444D-A001-AA40-88BABD2C7927}"/>
          </ac:spMkLst>
        </pc:spChg>
        <pc:spChg chg="mod">
          <ac:chgData name="Italo Teotonio" userId="d1374ffdd24543fc" providerId="LiveId" clId="{3C2655D5-3484-47D5-A1B2-BE4D78F6BE6A}" dt="2023-07-31T11:20:22.686" v="54" actId="108"/>
          <ac:spMkLst>
            <pc:docMk/>
            <pc:sldMk cId="331787550" sldId="422"/>
            <ac:spMk id="21" creationId="{292349AF-4E34-1F7F-8A0F-DB8DEA883B8A}"/>
          </ac:spMkLst>
        </pc:spChg>
        <pc:spChg chg="mod">
          <ac:chgData name="Italo Teotonio" userId="d1374ffdd24543fc" providerId="LiveId" clId="{3C2655D5-3484-47D5-A1B2-BE4D78F6BE6A}" dt="2023-07-31T11:20:23.351" v="55" actId="108"/>
          <ac:spMkLst>
            <pc:docMk/>
            <pc:sldMk cId="331787550" sldId="422"/>
            <ac:spMk id="25" creationId="{3DBFB94A-7D47-0CD7-73E7-B6B98E5E4800}"/>
          </ac:spMkLst>
        </pc:spChg>
        <pc:picChg chg="add mod">
          <ac:chgData name="Italo Teotonio" userId="d1374ffdd24543fc" providerId="LiveId" clId="{3C2655D5-3484-47D5-A1B2-BE4D78F6BE6A}" dt="2023-07-31T11:32:33.323" v="133" actId="1038"/>
          <ac:picMkLst>
            <pc:docMk/>
            <pc:sldMk cId="331787550" sldId="422"/>
            <ac:picMk id="3" creationId="{A3B48E4C-8A4A-E3B0-4581-7AE059528D68}"/>
          </ac:picMkLst>
        </pc:picChg>
        <pc:picChg chg="add mod">
          <ac:chgData name="Italo Teotonio" userId="d1374ffdd24543fc" providerId="LiveId" clId="{3C2655D5-3484-47D5-A1B2-BE4D78F6BE6A}" dt="2023-07-31T11:32:33.323" v="133" actId="1038"/>
          <ac:picMkLst>
            <pc:docMk/>
            <pc:sldMk cId="331787550" sldId="422"/>
            <ac:picMk id="6" creationId="{CF0A10E2-3F57-2BE6-4F9E-B7CB75B0ED9C}"/>
          </ac:picMkLst>
        </pc:picChg>
        <pc:picChg chg="add mod">
          <ac:chgData name="Italo Teotonio" userId="d1374ffdd24543fc" providerId="LiveId" clId="{3C2655D5-3484-47D5-A1B2-BE4D78F6BE6A}" dt="2023-07-31T11:32:33.323" v="133" actId="1038"/>
          <ac:picMkLst>
            <pc:docMk/>
            <pc:sldMk cId="331787550" sldId="422"/>
            <ac:picMk id="7" creationId="{54B95B0A-33A2-818F-BB91-D2BE6C2C0643}"/>
          </ac:picMkLst>
        </pc:picChg>
      </pc:sldChg>
    </pc:docChg>
  </pc:docChgLst>
  <pc:docChgLst>
    <pc:chgData name="Italo Teotonio" userId="d1374ffdd24543fc" providerId="LiveId" clId="{CCEB9687-6FC3-4FEB-8E8B-D2C27BB5D93D}"/>
    <pc:docChg chg="modSld">
      <pc:chgData name="Italo Teotonio" userId="d1374ffdd24543fc" providerId="LiveId" clId="{CCEB9687-6FC3-4FEB-8E8B-D2C27BB5D93D}" dt="2022-04-13T12:18:28.925" v="1" actId="478"/>
      <pc:docMkLst>
        <pc:docMk/>
      </pc:docMkLst>
      <pc:sldChg chg="delSp">
        <pc:chgData name="Italo Teotonio" userId="d1374ffdd24543fc" providerId="LiveId" clId="{CCEB9687-6FC3-4FEB-8E8B-D2C27BB5D93D}" dt="2022-04-13T12:18:28.925" v="1" actId="478"/>
        <pc:sldMkLst>
          <pc:docMk/>
          <pc:sldMk cId="2275846822" sldId="407"/>
        </pc:sldMkLst>
        <pc:picChg chg="del">
          <ac:chgData name="Italo Teotonio" userId="d1374ffdd24543fc" providerId="LiveId" clId="{CCEB9687-6FC3-4FEB-8E8B-D2C27BB5D93D}" dt="2022-04-13T12:18:28.925" v="1" actId="478"/>
          <ac:picMkLst>
            <pc:docMk/>
            <pc:sldMk cId="2275846822" sldId="407"/>
            <ac:picMk id="1026" creationId="{BA2471A1-913A-4D92-97B4-4268C6DE3EFC}"/>
          </ac:picMkLst>
        </pc:picChg>
      </pc:sldChg>
      <pc:sldChg chg="delSp">
        <pc:chgData name="Italo Teotonio" userId="d1374ffdd24543fc" providerId="LiveId" clId="{CCEB9687-6FC3-4FEB-8E8B-D2C27BB5D93D}" dt="2022-04-13T12:18:27.271" v="0" actId="478"/>
        <pc:sldMkLst>
          <pc:docMk/>
          <pc:sldMk cId="1591175586" sldId="408"/>
        </pc:sldMkLst>
        <pc:picChg chg="del">
          <ac:chgData name="Italo Teotonio" userId="d1374ffdd24543fc" providerId="LiveId" clId="{CCEB9687-6FC3-4FEB-8E8B-D2C27BB5D93D}" dt="2022-04-13T12:18:27.271" v="0" actId="478"/>
          <ac:picMkLst>
            <pc:docMk/>
            <pc:sldMk cId="1591175586" sldId="408"/>
            <ac:picMk id="1026" creationId="{BA2471A1-913A-4D92-97B4-4268C6DE3EFC}"/>
          </ac:picMkLst>
        </pc:picChg>
      </pc:sldChg>
    </pc:docChg>
  </pc:docChgLst>
  <pc:docChgLst>
    <pc:chgData name="Italo Teotonio" userId="d1374ffdd24543fc" providerId="LiveId" clId="{89F653E9-48EA-4048-9ACF-F363ED7B35B0}"/>
    <pc:docChg chg="undo custSel addSld modSld">
      <pc:chgData name="Italo Teotonio" userId="d1374ffdd24543fc" providerId="LiveId" clId="{89F653E9-48EA-4048-9ACF-F363ED7B35B0}" dt="2023-08-03T17:52:25.577" v="168" actId="1076"/>
      <pc:docMkLst>
        <pc:docMk/>
      </pc:docMkLst>
      <pc:sldChg chg="addSp delSp modSp mod">
        <pc:chgData name="Italo Teotonio" userId="d1374ffdd24543fc" providerId="LiveId" clId="{89F653E9-48EA-4048-9ACF-F363ED7B35B0}" dt="2023-08-03T17:52:25.577" v="168" actId="1076"/>
        <pc:sldMkLst>
          <pc:docMk/>
          <pc:sldMk cId="783751451" sldId="425"/>
        </pc:sldMkLst>
        <pc:spChg chg="mod">
          <ac:chgData name="Italo Teotonio" userId="d1374ffdd24543fc" providerId="LiveId" clId="{89F653E9-48EA-4048-9ACF-F363ED7B35B0}" dt="2023-08-03T17:51:53.580" v="163" actId="1035"/>
          <ac:spMkLst>
            <pc:docMk/>
            <pc:sldMk cId="783751451" sldId="425"/>
            <ac:spMk id="2" creationId="{C2F108AB-4B42-1A75-8BF2-E57513C92D91}"/>
          </ac:spMkLst>
        </pc:spChg>
        <pc:spChg chg="mod">
          <ac:chgData name="Italo Teotonio" userId="d1374ffdd24543fc" providerId="LiveId" clId="{89F653E9-48EA-4048-9ACF-F363ED7B35B0}" dt="2023-08-03T17:44:33.305" v="139" actId="2085"/>
          <ac:spMkLst>
            <pc:docMk/>
            <pc:sldMk cId="783751451" sldId="425"/>
            <ac:spMk id="4" creationId="{604D5A75-6C92-9A1F-8BC6-20A86777E091}"/>
          </ac:spMkLst>
        </pc:spChg>
        <pc:spChg chg="ord">
          <ac:chgData name="Italo Teotonio" userId="d1374ffdd24543fc" providerId="LiveId" clId="{89F653E9-48EA-4048-9ACF-F363ED7B35B0}" dt="2023-08-03T17:51:33.776" v="161" actId="167"/>
          <ac:spMkLst>
            <pc:docMk/>
            <pc:sldMk cId="783751451" sldId="425"/>
            <ac:spMk id="5" creationId="{213B6435-176B-4A5B-AF9A-F0489CCCBD3B}"/>
          </ac:spMkLst>
        </pc:spChg>
        <pc:spChg chg="mod">
          <ac:chgData name="Italo Teotonio" userId="d1374ffdd24543fc" providerId="LiveId" clId="{89F653E9-48EA-4048-9ACF-F363ED7B35B0}" dt="2023-08-03T17:44:09.019" v="138" actId="207"/>
          <ac:spMkLst>
            <pc:docMk/>
            <pc:sldMk cId="783751451" sldId="425"/>
            <ac:spMk id="7" creationId="{1E881009-2CE7-5DE5-EC53-CE72C5566398}"/>
          </ac:spMkLst>
        </pc:spChg>
        <pc:spChg chg="mod">
          <ac:chgData name="Italo Teotonio" userId="d1374ffdd24543fc" providerId="LiveId" clId="{89F653E9-48EA-4048-9ACF-F363ED7B35B0}" dt="2023-08-03T17:43:30.235" v="134" actId="207"/>
          <ac:spMkLst>
            <pc:docMk/>
            <pc:sldMk cId="783751451" sldId="425"/>
            <ac:spMk id="8" creationId="{F889308E-96E3-99BF-E04B-94EEFEADB440}"/>
          </ac:spMkLst>
        </pc:spChg>
        <pc:spChg chg="add mod">
          <ac:chgData name="Italo Teotonio" userId="d1374ffdd24543fc" providerId="LiveId" clId="{89F653E9-48EA-4048-9ACF-F363ED7B35B0}" dt="2023-08-03T17:44:09.019" v="138" actId="207"/>
          <ac:spMkLst>
            <pc:docMk/>
            <pc:sldMk cId="783751451" sldId="425"/>
            <ac:spMk id="9" creationId="{85E18C2E-3498-33AD-2307-29E89CDC666E}"/>
          </ac:spMkLst>
        </pc:spChg>
        <pc:spChg chg="mod">
          <ac:chgData name="Italo Teotonio" userId="d1374ffdd24543fc" providerId="LiveId" clId="{89F653E9-48EA-4048-9ACF-F363ED7B35B0}" dt="2023-08-03T17:44:09.019" v="138" actId="207"/>
          <ac:spMkLst>
            <pc:docMk/>
            <pc:sldMk cId="783751451" sldId="425"/>
            <ac:spMk id="11" creationId="{C08B576D-EEB0-BAFB-940B-FA38175CF422}"/>
          </ac:spMkLst>
        </pc:spChg>
        <pc:spChg chg="mod">
          <ac:chgData name="Italo Teotonio" userId="d1374ffdd24543fc" providerId="LiveId" clId="{89F653E9-48EA-4048-9ACF-F363ED7B35B0}" dt="2023-08-03T17:26:53.953" v="4" actId="14100"/>
          <ac:spMkLst>
            <pc:docMk/>
            <pc:sldMk cId="783751451" sldId="425"/>
            <ac:spMk id="14" creationId="{192CE201-1057-4D92-EC24-F0D6E9F79C58}"/>
          </ac:spMkLst>
        </pc:spChg>
        <pc:spChg chg="mod">
          <ac:chgData name="Italo Teotonio" userId="d1374ffdd24543fc" providerId="LiveId" clId="{89F653E9-48EA-4048-9ACF-F363ED7B35B0}" dt="2023-08-03T17:44:09.019" v="138" actId="207"/>
          <ac:spMkLst>
            <pc:docMk/>
            <pc:sldMk cId="783751451" sldId="425"/>
            <ac:spMk id="15" creationId="{829ECAE8-4C5D-47FF-9E71-62B4D9C1E7C1}"/>
          </ac:spMkLst>
        </pc:spChg>
        <pc:spChg chg="mod">
          <ac:chgData name="Italo Teotonio" userId="d1374ffdd24543fc" providerId="LiveId" clId="{89F653E9-48EA-4048-9ACF-F363ED7B35B0}" dt="2023-08-03T17:52:25.577" v="168" actId="1076"/>
          <ac:spMkLst>
            <pc:docMk/>
            <pc:sldMk cId="783751451" sldId="425"/>
            <ac:spMk id="26" creationId="{C42A8CE1-F6E6-64F6-BD31-1CFC294590F5}"/>
          </ac:spMkLst>
        </pc:spChg>
        <pc:grpChg chg="mod">
          <ac:chgData name="Italo Teotonio" userId="d1374ffdd24543fc" providerId="LiveId" clId="{89F653E9-48EA-4048-9ACF-F363ED7B35B0}" dt="2023-08-03T17:26:49.425" v="3" actId="1076"/>
          <ac:grpSpMkLst>
            <pc:docMk/>
            <pc:sldMk cId="783751451" sldId="425"/>
            <ac:grpSpMk id="20" creationId="{DA889DD1-280C-AED1-137F-CCB909F815EA}"/>
          </ac:grpSpMkLst>
        </pc:grpChg>
        <pc:picChg chg="add del">
          <ac:chgData name="Italo Teotonio" userId="d1374ffdd24543fc" providerId="LiveId" clId="{89F653E9-48EA-4048-9ACF-F363ED7B35B0}" dt="2023-08-03T17:52:11.611" v="165" actId="478"/>
          <ac:picMkLst>
            <pc:docMk/>
            <pc:sldMk cId="783751451" sldId="425"/>
            <ac:picMk id="13" creationId="{6A939EA5-D16A-EFD6-192A-E0EE9F7B2D8B}"/>
          </ac:picMkLst>
        </pc:picChg>
        <pc:picChg chg="del mod">
          <ac:chgData name="Italo Teotonio" userId="d1374ffdd24543fc" providerId="LiveId" clId="{89F653E9-48EA-4048-9ACF-F363ED7B35B0}" dt="2023-08-03T17:50:27.383" v="142" actId="478"/>
          <ac:picMkLst>
            <pc:docMk/>
            <pc:sldMk cId="783751451" sldId="425"/>
            <ac:picMk id="16" creationId="{1C4C3DB3-B51E-45A5-EA2B-96117ED77512}"/>
          </ac:picMkLst>
        </pc:picChg>
        <pc:picChg chg="mod ord">
          <ac:chgData name="Italo Teotonio" userId="d1374ffdd24543fc" providerId="LiveId" clId="{89F653E9-48EA-4048-9ACF-F363ED7B35B0}" dt="2023-08-03T17:41:01.424" v="132" actId="14100"/>
          <ac:picMkLst>
            <pc:docMk/>
            <pc:sldMk cId="783751451" sldId="425"/>
            <ac:picMk id="22" creationId="{06A8145A-5C29-72C7-7737-DC8807E1504B}"/>
          </ac:picMkLst>
        </pc:picChg>
        <pc:picChg chg="add mod">
          <ac:chgData name="Italo Teotonio" userId="d1374ffdd24543fc" providerId="LiveId" clId="{89F653E9-48EA-4048-9ACF-F363ED7B35B0}" dt="2023-08-03T17:41:01.424" v="132" actId="14100"/>
          <ac:picMkLst>
            <pc:docMk/>
            <pc:sldMk cId="783751451" sldId="425"/>
            <ac:picMk id="23" creationId="{79F01534-DDDA-6639-6E58-955BCDB112AC}"/>
          </ac:picMkLst>
        </pc:picChg>
        <pc:picChg chg="mod ord">
          <ac:chgData name="Italo Teotonio" userId="d1374ffdd24543fc" providerId="LiveId" clId="{89F653E9-48EA-4048-9ACF-F363ED7B35B0}" dt="2023-08-03T17:41:01.424" v="132" actId="14100"/>
          <ac:picMkLst>
            <pc:docMk/>
            <pc:sldMk cId="783751451" sldId="425"/>
            <ac:picMk id="24" creationId="{A5CC26AE-AE41-4941-6383-F1E5084E7111}"/>
          </ac:picMkLst>
        </pc:picChg>
        <pc:picChg chg="mod">
          <ac:chgData name="Italo Teotonio" userId="d1374ffdd24543fc" providerId="LiveId" clId="{89F653E9-48EA-4048-9ACF-F363ED7B35B0}" dt="2023-08-03T17:41:01.424" v="132" actId="14100"/>
          <ac:picMkLst>
            <pc:docMk/>
            <pc:sldMk cId="783751451" sldId="425"/>
            <ac:picMk id="27" creationId="{AD7DB4C4-D83F-15D0-3872-846534C79186}"/>
          </ac:picMkLst>
        </pc:picChg>
        <pc:picChg chg="add mod ord modCrop">
          <ac:chgData name="Italo Teotonio" userId="d1374ffdd24543fc" providerId="LiveId" clId="{89F653E9-48EA-4048-9ACF-F363ED7B35B0}" dt="2023-08-03T17:51:30.994" v="160" actId="167"/>
          <ac:picMkLst>
            <pc:docMk/>
            <pc:sldMk cId="783751451" sldId="425"/>
            <ac:picMk id="28" creationId="{3F85D6B8-8302-A2A6-5AC5-779D6E4A0939}"/>
          </ac:picMkLst>
        </pc:picChg>
      </pc:sldChg>
      <pc:sldChg chg="modSp add mod">
        <pc:chgData name="Italo Teotonio" userId="d1374ffdd24543fc" providerId="LiveId" clId="{89F653E9-48EA-4048-9ACF-F363ED7B35B0}" dt="2023-08-03T17:40:37.876" v="129" actId="1076"/>
        <pc:sldMkLst>
          <pc:docMk/>
          <pc:sldMk cId="1101680827" sldId="427"/>
        </pc:sldMkLst>
        <pc:spChg chg="mod">
          <ac:chgData name="Italo Teotonio" userId="d1374ffdd24543fc" providerId="LiveId" clId="{89F653E9-48EA-4048-9ACF-F363ED7B35B0}" dt="2023-08-03T17:35:37.951" v="61" actId="14100"/>
          <ac:spMkLst>
            <pc:docMk/>
            <pc:sldMk cId="1101680827" sldId="427"/>
            <ac:spMk id="6" creationId="{57341B32-36C2-F0A4-F15B-A4BA6BEA568D}"/>
          </ac:spMkLst>
        </pc:spChg>
        <pc:spChg chg="mod">
          <ac:chgData name="Italo Teotonio" userId="d1374ffdd24543fc" providerId="LiveId" clId="{89F653E9-48EA-4048-9ACF-F363ED7B35B0}" dt="2023-08-03T17:40:37.876" v="129" actId="1076"/>
          <ac:spMkLst>
            <pc:docMk/>
            <pc:sldMk cId="1101680827" sldId="427"/>
            <ac:spMk id="7" creationId="{1E881009-2CE7-5DE5-EC53-CE72C5566398}"/>
          </ac:spMkLst>
        </pc:spChg>
        <pc:spChg chg="mod">
          <ac:chgData name="Italo Teotonio" userId="d1374ffdd24543fc" providerId="LiveId" clId="{89F653E9-48EA-4048-9ACF-F363ED7B35B0}" dt="2023-08-03T17:36:51.173" v="117" actId="1036"/>
          <ac:spMkLst>
            <pc:docMk/>
            <pc:sldMk cId="1101680827" sldId="427"/>
            <ac:spMk id="9" creationId="{85E18C2E-3498-33AD-2307-29E89CDC666E}"/>
          </ac:spMkLst>
        </pc:spChg>
        <pc:spChg chg="mod">
          <ac:chgData name="Italo Teotonio" userId="d1374ffdd24543fc" providerId="LiveId" clId="{89F653E9-48EA-4048-9ACF-F363ED7B35B0}" dt="2023-08-03T17:40:37.876" v="129" actId="1076"/>
          <ac:spMkLst>
            <pc:docMk/>
            <pc:sldMk cId="1101680827" sldId="427"/>
            <ac:spMk id="11" creationId="{C08B576D-EEB0-BAFB-940B-FA38175CF422}"/>
          </ac:spMkLst>
        </pc:spChg>
        <pc:spChg chg="mod">
          <ac:chgData name="Italo Teotonio" userId="d1374ffdd24543fc" providerId="LiveId" clId="{89F653E9-48EA-4048-9ACF-F363ED7B35B0}" dt="2023-08-03T17:38:07.735" v="128" actId="1036"/>
          <ac:spMkLst>
            <pc:docMk/>
            <pc:sldMk cId="1101680827" sldId="427"/>
            <ac:spMk id="14" creationId="{192CE201-1057-4D92-EC24-F0D6E9F79C58}"/>
          </ac:spMkLst>
        </pc:spChg>
        <pc:spChg chg="mod">
          <ac:chgData name="Italo Teotonio" userId="d1374ffdd24543fc" providerId="LiveId" clId="{89F653E9-48EA-4048-9ACF-F363ED7B35B0}" dt="2023-08-03T17:36:51.173" v="117" actId="1036"/>
          <ac:spMkLst>
            <pc:docMk/>
            <pc:sldMk cId="1101680827" sldId="427"/>
            <ac:spMk id="15" creationId="{829ECAE8-4C5D-47FF-9E71-62B4D9C1E7C1}"/>
          </ac:spMkLst>
        </pc:spChg>
        <pc:picChg chg="mod">
          <ac:chgData name="Italo Teotonio" userId="d1374ffdd24543fc" providerId="LiveId" clId="{89F653E9-48EA-4048-9ACF-F363ED7B35B0}" dt="2023-08-03T17:36:51.173" v="117" actId="1036"/>
          <ac:picMkLst>
            <pc:docMk/>
            <pc:sldMk cId="1101680827" sldId="427"/>
            <ac:picMk id="22" creationId="{06A8145A-5C29-72C7-7737-DC8807E1504B}"/>
          </ac:picMkLst>
        </pc:picChg>
        <pc:picChg chg="mod">
          <ac:chgData name="Italo Teotonio" userId="d1374ffdd24543fc" providerId="LiveId" clId="{89F653E9-48EA-4048-9ACF-F363ED7B35B0}" dt="2023-08-03T17:40:37.876" v="129" actId="1076"/>
          <ac:picMkLst>
            <pc:docMk/>
            <pc:sldMk cId="1101680827" sldId="427"/>
            <ac:picMk id="23" creationId="{79F01534-DDDA-6639-6E58-955BCDB112AC}"/>
          </ac:picMkLst>
        </pc:picChg>
        <pc:picChg chg="mod">
          <ac:chgData name="Italo Teotonio" userId="d1374ffdd24543fc" providerId="LiveId" clId="{89F653E9-48EA-4048-9ACF-F363ED7B35B0}" dt="2023-08-03T17:36:51.173" v="117" actId="1036"/>
          <ac:picMkLst>
            <pc:docMk/>
            <pc:sldMk cId="1101680827" sldId="427"/>
            <ac:picMk id="24" creationId="{A5CC26AE-AE41-4941-6383-F1E5084E7111}"/>
          </ac:picMkLst>
        </pc:picChg>
        <pc:picChg chg="mod">
          <ac:chgData name="Italo Teotonio" userId="d1374ffdd24543fc" providerId="LiveId" clId="{89F653E9-48EA-4048-9ACF-F363ED7B35B0}" dt="2023-08-03T17:40:37.876" v="129" actId="1076"/>
          <ac:picMkLst>
            <pc:docMk/>
            <pc:sldMk cId="1101680827" sldId="427"/>
            <ac:picMk id="27" creationId="{AD7DB4C4-D83F-15D0-3872-846534C79186}"/>
          </ac:picMkLst>
        </pc:picChg>
      </pc:sldChg>
      <pc:sldChg chg="add">
        <pc:chgData name="Italo Teotonio" userId="d1374ffdd24543fc" providerId="LiveId" clId="{89F653E9-48EA-4048-9ACF-F363ED7B35B0}" dt="2023-08-03T17:52:04.481" v="164"/>
        <pc:sldMkLst>
          <pc:docMk/>
          <pc:sldMk cId="3505130747" sldId="428"/>
        </pc:sldMkLst>
      </pc:sldChg>
    </pc:docChg>
  </pc:docChgLst>
  <pc:docChgLst>
    <pc:chgData name="Italo Teotonio" userId="d1374ffdd24543fc" providerId="LiveId" clId="{D42B6711-0CE1-45A8-9DD4-27A842A16918}"/>
    <pc:docChg chg="undo custSel addSld modSld">
      <pc:chgData name="Italo Teotonio" userId="d1374ffdd24543fc" providerId="LiveId" clId="{D42B6711-0CE1-45A8-9DD4-27A842A16918}" dt="2023-08-01T12:49:18.256" v="287" actId="207"/>
      <pc:docMkLst>
        <pc:docMk/>
      </pc:docMkLst>
      <pc:sldChg chg="addSp modSp mod">
        <pc:chgData name="Italo Teotonio" userId="d1374ffdd24543fc" providerId="LiveId" clId="{D42B6711-0CE1-45A8-9DD4-27A842A16918}" dt="2023-07-31T20:30:28.975" v="117" actId="1036"/>
        <pc:sldMkLst>
          <pc:docMk/>
          <pc:sldMk cId="663206819" sldId="424"/>
        </pc:sldMkLst>
        <pc:spChg chg="add mod ord">
          <ac:chgData name="Italo Teotonio" userId="d1374ffdd24543fc" providerId="LiveId" clId="{D42B6711-0CE1-45A8-9DD4-27A842A16918}" dt="2023-07-31T20:30:28.975" v="117" actId="1036"/>
          <ac:spMkLst>
            <pc:docMk/>
            <pc:sldMk cId="663206819" sldId="424"/>
            <ac:spMk id="2" creationId="{C2F108AB-4B42-1A75-8BF2-E57513C92D91}"/>
          </ac:spMkLst>
        </pc:spChg>
        <pc:spChg chg="mod">
          <ac:chgData name="Italo Teotonio" userId="d1374ffdd24543fc" providerId="LiveId" clId="{D42B6711-0CE1-45A8-9DD4-27A842A16918}" dt="2023-07-31T20:28:37.783" v="62" actId="164"/>
          <ac:spMkLst>
            <pc:docMk/>
            <pc:sldMk cId="663206819" sldId="424"/>
            <ac:spMk id="3" creationId="{2FD23E27-CCCB-E1E3-127A-4084EACDA72A}"/>
          </ac:spMkLst>
        </pc:spChg>
        <pc:spChg chg="add mod">
          <ac:chgData name="Italo Teotonio" userId="d1374ffdd24543fc" providerId="LiveId" clId="{D42B6711-0CE1-45A8-9DD4-27A842A16918}" dt="2023-07-31T20:28:37.783" v="62" actId="164"/>
          <ac:spMkLst>
            <pc:docMk/>
            <pc:sldMk cId="663206819" sldId="424"/>
            <ac:spMk id="4" creationId="{604D5A75-6C92-9A1F-8BC6-20A86777E091}"/>
          </ac:spMkLst>
        </pc:spChg>
        <pc:spChg chg="mod">
          <ac:chgData name="Italo Teotonio" userId="d1374ffdd24543fc" providerId="LiveId" clId="{D42B6711-0CE1-45A8-9DD4-27A842A16918}" dt="2023-07-31T20:28:23.242" v="59" actId="164"/>
          <ac:spMkLst>
            <pc:docMk/>
            <pc:sldMk cId="663206819" sldId="424"/>
            <ac:spMk id="6" creationId="{57341B32-36C2-F0A4-F15B-A4BA6BEA568D}"/>
          </ac:spMkLst>
        </pc:spChg>
        <pc:spChg chg="mod">
          <ac:chgData name="Italo Teotonio" userId="d1374ffdd24543fc" providerId="LiveId" clId="{D42B6711-0CE1-45A8-9DD4-27A842A16918}" dt="2023-07-31T20:28:34.617" v="61" actId="164"/>
          <ac:spMkLst>
            <pc:docMk/>
            <pc:sldMk cId="663206819" sldId="424"/>
            <ac:spMk id="7" creationId="{F074F033-6834-BD45-B6CE-D68E0424C25D}"/>
          </ac:spMkLst>
        </pc:spChg>
        <pc:spChg chg="add mod">
          <ac:chgData name="Italo Teotonio" userId="d1374ffdd24543fc" providerId="LiveId" clId="{D42B6711-0CE1-45A8-9DD4-27A842A16918}" dt="2023-07-31T20:28:23.242" v="59" actId="164"/>
          <ac:spMkLst>
            <pc:docMk/>
            <pc:sldMk cId="663206819" sldId="424"/>
            <ac:spMk id="8" creationId="{F889308E-96E3-99BF-E04B-94EEFEADB440}"/>
          </ac:spMkLst>
        </pc:spChg>
        <pc:spChg chg="add mod">
          <ac:chgData name="Italo Teotonio" userId="d1374ffdd24543fc" providerId="LiveId" clId="{D42B6711-0CE1-45A8-9DD4-27A842A16918}" dt="2023-07-31T20:29:00.231" v="73" actId="1035"/>
          <ac:spMkLst>
            <pc:docMk/>
            <pc:sldMk cId="663206819" sldId="424"/>
            <ac:spMk id="9" creationId="{F9853B6F-D8E1-9E62-C139-EAFA95B30E8B}"/>
          </ac:spMkLst>
        </pc:spChg>
        <pc:spChg chg="add mod ord">
          <ac:chgData name="Italo Teotonio" userId="d1374ffdd24543fc" providerId="LiveId" clId="{D42B6711-0CE1-45A8-9DD4-27A842A16918}" dt="2023-07-31T20:30:28.975" v="117" actId="1036"/>
          <ac:spMkLst>
            <pc:docMk/>
            <pc:sldMk cId="663206819" sldId="424"/>
            <ac:spMk id="14" creationId="{192CE201-1057-4D92-EC24-F0D6E9F79C58}"/>
          </ac:spMkLst>
        </pc:spChg>
        <pc:spChg chg="mod">
          <ac:chgData name="Italo Teotonio" userId="d1374ffdd24543fc" providerId="LiveId" clId="{D42B6711-0CE1-45A8-9DD4-27A842A16918}" dt="2023-07-31T19:53:01.994" v="28" actId="404"/>
          <ac:spMkLst>
            <pc:docMk/>
            <pc:sldMk cId="663206819" sldId="424"/>
            <ac:spMk id="26" creationId="{C42A8CE1-F6E6-64F6-BD31-1CFC294590F5}"/>
          </ac:spMkLst>
        </pc:spChg>
        <pc:grpChg chg="add mod">
          <ac:chgData name="Italo Teotonio" userId="d1374ffdd24543fc" providerId="LiveId" clId="{D42B6711-0CE1-45A8-9DD4-27A842A16918}" dt="2023-07-31T20:28:31.384" v="60" actId="14861"/>
          <ac:grpSpMkLst>
            <pc:docMk/>
            <pc:sldMk cId="663206819" sldId="424"/>
            <ac:grpSpMk id="10" creationId="{49005033-8600-45FF-5C20-F23E0650A37B}"/>
          </ac:grpSpMkLst>
        </pc:grpChg>
        <pc:grpChg chg="add mod">
          <ac:chgData name="Italo Teotonio" userId="d1374ffdd24543fc" providerId="LiveId" clId="{D42B6711-0CE1-45A8-9DD4-27A842A16918}" dt="2023-07-31T20:28:42.528" v="63" actId="14861"/>
          <ac:grpSpMkLst>
            <pc:docMk/>
            <pc:sldMk cId="663206819" sldId="424"/>
            <ac:grpSpMk id="11" creationId="{E961ECAB-4C60-465B-1D7B-25376F1847C4}"/>
          </ac:grpSpMkLst>
        </pc:grpChg>
        <pc:grpChg chg="add mod">
          <ac:chgData name="Italo Teotonio" userId="d1374ffdd24543fc" providerId="LiveId" clId="{D42B6711-0CE1-45A8-9DD4-27A842A16918}" dt="2023-07-31T20:29:46.265" v="89" actId="1076"/>
          <ac:grpSpMkLst>
            <pc:docMk/>
            <pc:sldMk cId="663206819" sldId="424"/>
            <ac:grpSpMk id="12" creationId="{97920008-7A73-E70C-BED5-D4A7C1C14CBC}"/>
          </ac:grpSpMkLst>
        </pc:grpChg>
      </pc:sldChg>
      <pc:sldChg chg="addSp delSp modSp add mod">
        <pc:chgData name="Italo Teotonio" userId="d1374ffdd24543fc" providerId="LiveId" clId="{D42B6711-0CE1-45A8-9DD4-27A842A16918}" dt="2023-07-31T21:32:16.101" v="236" actId="1036"/>
        <pc:sldMkLst>
          <pc:docMk/>
          <pc:sldMk cId="783751451" sldId="425"/>
        </pc:sldMkLst>
        <pc:spChg chg="add mod">
          <ac:chgData name="Italo Teotonio" userId="d1374ffdd24543fc" providerId="LiveId" clId="{D42B6711-0CE1-45A8-9DD4-27A842A16918}" dt="2023-07-31T21:31:25.884" v="192" actId="14861"/>
          <ac:spMkLst>
            <pc:docMk/>
            <pc:sldMk cId="783751451" sldId="425"/>
            <ac:spMk id="7" creationId="{1E881009-2CE7-5DE5-EC53-CE72C5566398}"/>
          </ac:spMkLst>
        </pc:spChg>
        <pc:spChg chg="mod">
          <ac:chgData name="Italo Teotonio" userId="d1374ffdd24543fc" providerId="LiveId" clId="{D42B6711-0CE1-45A8-9DD4-27A842A16918}" dt="2023-07-31T20:40:38.111" v="121" actId="14100"/>
          <ac:spMkLst>
            <pc:docMk/>
            <pc:sldMk cId="783751451" sldId="425"/>
            <ac:spMk id="8" creationId="{F889308E-96E3-99BF-E04B-94EEFEADB440}"/>
          </ac:spMkLst>
        </pc:spChg>
        <pc:spChg chg="add del mod">
          <ac:chgData name="Italo Teotonio" userId="d1374ffdd24543fc" providerId="LiveId" clId="{D42B6711-0CE1-45A8-9DD4-27A842A16918}" dt="2023-07-31T21:25:53.743" v="180"/>
          <ac:spMkLst>
            <pc:docMk/>
            <pc:sldMk cId="783751451" sldId="425"/>
            <ac:spMk id="9" creationId="{D7451AEB-5248-ED28-E888-D1DEAC4E0BC4}"/>
          </ac:spMkLst>
        </pc:spChg>
        <pc:spChg chg="add mod">
          <ac:chgData name="Italo Teotonio" userId="d1374ffdd24543fc" providerId="LiveId" clId="{D42B6711-0CE1-45A8-9DD4-27A842A16918}" dt="2023-07-31T21:31:25.884" v="192" actId="14861"/>
          <ac:spMkLst>
            <pc:docMk/>
            <pc:sldMk cId="783751451" sldId="425"/>
            <ac:spMk id="11" creationId="{C08B576D-EEB0-BAFB-940B-FA38175CF422}"/>
          </ac:spMkLst>
        </pc:spChg>
        <pc:spChg chg="mod">
          <ac:chgData name="Italo Teotonio" userId="d1374ffdd24543fc" providerId="LiveId" clId="{D42B6711-0CE1-45A8-9DD4-27A842A16918}" dt="2023-07-31T21:00:18.145" v="166" actId="14100"/>
          <ac:spMkLst>
            <pc:docMk/>
            <pc:sldMk cId="783751451" sldId="425"/>
            <ac:spMk id="14" creationId="{192CE201-1057-4D92-EC24-F0D6E9F79C58}"/>
          </ac:spMkLst>
        </pc:spChg>
        <pc:spChg chg="add mod">
          <ac:chgData name="Italo Teotonio" userId="d1374ffdd24543fc" providerId="LiveId" clId="{D42B6711-0CE1-45A8-9DD4-27A842A16918}" dt="2023-07-31T21:31:25.884" v="192" actId="14861"/>
          <ac:spMkLst>
            <pc:docMk/>
            <pc:sldMk cId="783751451" sldId="425"/>
            <ac:spMk id="15" creationId="{829ECAE8-4C5D-47FF-9E71-62B4D9C1E7C1}"/>
          </ac:spMkLst>
        </pc:spChg>
        <pc:spChg chg="add mod ord">
          <ac:chgData name="Italo Teotonio" userId="d1374ffdd24543fc" providerId="LiveId" clId="{D42B6711-0CE1-45A8-9DD4-27A842A16918}" dt="2023-07-31T20:59:17.123" v="165" actId="171"/>
          <ac:spMkLst>
            <pc:docMk/>
            <pc:sldMk cId="783751451" sldId="425"/>
            <ac:spMk id="21" creationId="{6E41DC32-3CC4-E2C4-1BDF-A5C2E75A0360}"/>
          </ac:spMkLst>
        </pc:spChg>
        <pc:grpChg chg="mod">
          <ac:chgData name="Italo Teotonio" userId="d1374ffdd24543fc" providerId="LiveId" clId="{D42B6711-0CE1-45A8-9DD4-27A842A16918}" dt="2023-07-31T20:58:44.894" v="161" actId="164"/>
          <ac:grpSpMkLst>
            <pc:docMk/>
            <pc:sldMk cId="783751451" sldId="425"/>
            <ac:grpSpMk id="10" creationId="{49005033-8600-45FF-5C20-F23E0650A37B}"/>
          </ac:grpSpMkLst>
        </pc:grpChg>
        <pc:grpChg chg="del">
          <ac:chgData name="Italo Teotonio" userId="d1374ffdd24543fc" providerId="LiveId" clId="{D42B6711-0CE1-45A8-9DD4-27A842A16918}" dt="2023-07-31T20:40:30.385" v="119" actId="478"/>
          <ac:grpSpMkLst>
            <pc:docMk/>
            <pc:sldMk cId="783751451" sldId="425"/>
            <ac:grpSpMk id="11" creationId="{E961ECAB-4C60-465B-1D7B-25376F1847C4}"/>
          </ac:grpSpMkLst>
        </pc:grpChg>
        <pc:grpChg chg="mod">
          <ac:chgData name="Italo Teotonio" userId="d1374ffdd24543fc" providerId="LiveId" clId="{D42B6711-0CE1-45A8-9DD4-27A842A16918}" dt="2023-07-31T20:58:23.689" v="149" actId="1076"/>
          <ac:grpSpMkLst>
            <pc:docMk/>
            <pc:sldMk cId="783751451" sldId="425"/>
            <ac:grpSpMk id="12" creationId="{97920008-7A73-E70C-BED5-D4A7C1C14CBC}"/>
          </ac:grpSpMkLst>
        </pc:grpChg>
        <pc:grpChg chg="add mod">
          <ac:chgData name="Italo Teotonio" userId="d1374ffdd24543fc" providerId="LiveId" clId="{D42B6711-0CE1-45A8-9DD4-27A842A16918}" dt="2023-07-31T20:58:44.894" v="161" actId="164"/>
          <ac:grpSpMkLst>
            <pc:docMk/>
            <pc:sldMk cId="783751451" sldId="425"/>
            <ac:grpSpMk id="20" creationId="{DA889DD1-280C-AED1-137F-CCB909F815EA}"/>
          </ac:grpSpMkLst>
        </pc:grpChg>
        <pc:picChg chg="add mod">
          <ac:chgData name="Italo Teotonio" userId="d1374ffdd24543fc" providerId="LiveId" clId="{D42B6711-0CE1-45A8-9DD4-27A842A16918}" dt="2023-07-31T20:51:48.352" v="147" actId="1076"/>
          <ac:picMkLst>
            <pc:docMk/>
            <pc:sldMk cId="783751451" sldId="425"/>
            <ac:picMk id="17" creationId="{D4EDEBF7-B2FB-F06F-A2AF-331FC27AECA1}"/>
          </ac:picMkLst>
        </pc:picChg>
        <pc:picChg chg="add mod">
          <ac:chgData name="Italo Teotonio" userId="d1374ffdd24543fc" providerId="LiveId" clId="{D42B6711-0CE1-45A8-9DD4-27A842A16918}" dt="2023-07-31T20:51:46.463" v="146" actId="1076"/>
          <ac:picMkLst>
            <pc:docMk/>
            <pc:sldMk cId="783751451" sldId="425"/>
            <ac:picMk id="19" creationId="{AEAECADE-28AD-536F-76E1-473BC9F09BE1}"/>
          </ac:picMkLst>
        </pc:picChg>
        <pc:picChg chg="add mod">
          <ac:chgData name="Italo Teotonio" userId="d1374ffdd24543fc" providerId="LiveId" clId="{D42B6711-0CE1-45A8-9DD4-27A842A16918}" dt="2023-07-31T21:32:16.101" v="236" actId="1036"/>
          <ac:picMkLst>
            <pc:docMk/>
            <pc:sldMk cId="783751451" sldId="425"/>
            <ac:picMk id="22" creationId="{06A8145A-5C29-72C7-7737-DC8807E1504B}"/>
          </ac:picMkLst>
        </pc:picChg>
        <pc:picChg chg="add mod">
          <ac:chgData name="Italo Teotonio" userId="d1374ffdd24543fc" providerId="LiveId" clId="{D42B6711-0CE1-45A8-9DD4-27A842A16918}" dt="2023-07-31T21:32:16.101" v="236" actId="1036"/>
          <ac:picMkLst>
            <pc:docMk/>
            <pc:sldMk cId="783751451" sldId="425"/>
            <ac:picMk id="24" creationId="{A5CC26AE-AE41-4941-6383-F1E5084E7111}"/>
          </ac:picMkLst>
        </pc:picChg>
        <pc:picChg chg="add mod">
          <ac:chgData name="Italo Teotonio" userId="d1374ffdd24543fc" providerId="LiveId" clId="{D42B6711-0CE1-45A8-9DD4-27A842A16918}" dt="2023-07-31T21:32:16.101" v="236" actId="1036"/>
          <ac:picMkLst>
            <pc:docMk/>
            <pc:sldMk cId="783751451" sldId="425"/>
            <ac:picMk id="27" creationId="{AD7DB4C4-D83F-15D0-3872-846534C79186}"/>
          </ac:picMkLst>
        </pc:picChg>
      </pc:sldChg>
      <pc:sldChg chg="addSp delSp modSp add mod">
        <pc:chgData name="Italo Teotonio" userId="d1374ffdd24543fc" providerId="LiveId" clId="{D42B6711-0CE1-45A8-9DD4-27A842A16918}" dt="2023-08-01T12:49:18.256" v="287" actId="207"/>
        <pc:sldMkLst>
          <pc:docMk/>
          <pc:sldMk cId="1815664375" sldId="426"/>
        </pc:sldMkLst>
        <pc:spChg chg="mod">
          <ac:chgData name="Italo Teotonio" userId="d1374ffdd24543fc" providerId="LiveId" clId="{D42B6711-0CE1-45A8-9DD4-27A842A16918}" dt="2023-08-01T12:46:16.194" v="282" actId="14861"/>
          <ac:spMkLst>
            <pc:docMk/>
            <pc:sldMk cId="1815664375" sldId="426"/>
            <ac:spMk id="2" creationId="{C2F108AB-4B42-1A75-8BF2-E57513C92D91}"/>
          </ac:spMkLst>
        </pc:spChg>
        <pc:spChg chg="mod">
          <ac:chgData name="Italo Teotonio" userId="d1374ffdd24543fc" providerId="LiveId" clId="{D42B6711-0CE1-45A8-9DD4-27A842A16918}" dt="2023-08-01T12:45:30.235" v="279" actId="2085"/>
          <ac:spMkLst>
            <pc:docMk/>
            <pc:sldMk cId="1815664375" sldId="426"/>
            <ac:spMk id="4" creationId="{604D5A75-6C92-9A1F-8BC6-20A86777E091}"/>
          </ac:spMkLst>
        </pc:spChg>
        <pc:spChg chg="del ord">
          <ac:chgData name="Italo Teotonio" userId="d1374ffdd24543fc" providerId="LiveId" clId="{D42B6711-0CE1-45A8-9DD4-27A842A16918}" dt="2023-08-01T12:44:33.299" v="273" actId="478"/>
          <ac:spMkLst>
            <pc:docMk/>
            <pc:sldMk cId="1815664375" sldId="426"/>
            <ac:spMk id="5" creationId="{213B6435-176B-4A5B-AF9A-F0489CCCBD3B}"/>
          </ac:spMkLst>
        </pc:spChg>
        <pc:spChg chg="mod">
          <ac:chgData name="Italo Teotonio" userId="d1374ffdd24543fc" providerId="LiveId" clId="{D42B6711-0CE1-45A8-9DD4-27A842A16918}" dt="2023-08-01T12:46:04.407" v="281" actId="207"/>
          <ac:spMkLst>
            <pc:docMk/>
            <pc:sldMk cId="1815664375" sldId="426"/>
            <ac:spMk id="7" creationId="{1E881009-2CE7-5DE5-EC53-CE72C5566398}"/>
          </ac:spMkLst>
        </pc:spChg>
        <pc:spChg chg="mod">
          <ac:chgData name="Italo Teotonio" userId="d1374ffdd24543fc" providerId="LiveId" clId="{D42B6711-0CE1-45A8-9DD4-27A842A16918}" dt="2023-08-01T12:45:09.914" v="276" actId="207"/>
          <ac:spMkLst>
            <pc:docMk/>
            <pc:sldMk cId="1815664375" sldId="426"/>
            <ac:spMk id="8" creationId="{F889308E-96E3-99BF-E04B-94EEFEADB440}"/>
          </ac:spMkLst>
        </pc:spChg>
        <pc:spChg chg="add del">
          <ac:chgData name="Italo Teotonio" userId="d1374ffdd24543fc" providerId="LiveId" clId="{D42B6711-0CE1-45A8-9DD4-27A842A16918}" dt="2023-08-01T12:37:07.118" v="239"/>
          <ac:spMkLst>
            <pc:docMk/>
            <pc:sldMk cId="1815664375" sldId="426"/>
            <ac:spMk id="9" creationId="{D8FF93E3-ECBF-FC41-A3F1-8C8EFBFEE86A}"/>
          </ac:spMkLst>
        </pc:spChg>
        <pc:spChg chg="mod">
          <ac:chgData name="Italo Teotonio" userId="d1374ffdd24543fc" providerId="LiveId" clId="{D42B6711-0CE1-45A8-9DD4-27A842A16918}" dt="2023-08-01T12:46:04.407" v="281" actId="207"/>
          <ac:spMkLst>
            <pc:docMk/>
            <pc:sldMk cId="1815664375" sldId="426"/>
            <ac:spMk id="11" creationId="{C08B576D-EEB0-BAFB-940B-FA38175CF422}"/>
          </ac:spMkLst>
        </pc:spChg>
        <pc:spChg chg="mod">
          <ac:chgData name="Italo Teotonio" userId="d1374ffdd24543fc" providerId="LiveId" clId="{D42B6711-0CE1-45A8-9DD4-27A842A16918}" dt="2023-08-01T12:46:04.407" v="281" actId="207"/>
          <ac:spMkLst>
            <pc:docMk/>
            <pc:sldMk cId="1815664375" sldId="426"/>
            <ac:spMk id="15" creationId="{829ECAE8-4C5D-47FF-9E71-62B4D9C1E7C1}"/>
          </ac:spMkLst>
        </pc:spChg>
        <pc:spChg chg="mod">
          <ac:chgData name="Italo Teotonio" userId="d1374ffdd24543fc" providerId="LiveId" clId="{D42B6711-0CE1-45A8-9DD4-27A842A16918}" dt="2023-08-01T12:49:18.256" v="287" actId="207"/>
          <ac:spMkLst>
            <pc:docMk/>
            <pc:sldMk cId="1815664375" sldId="426"/>
            <ac:spMk id="21" creationId="{6E41DC32-3CC4-E2C4-1BDF-A5C2E75A0360}"/>
          </ac:spMkLst>
        </pc:spChg>
        <pc:spChg chg="add del mod ord">
          <ac:chgData name="Italo Teotonio" userId="d1374ffdd24543fc" providerId="LiveId" clId="{D42B6711-0CE1-45A8-9DD4-27A842A16918}" dt="2023-08-01T12:44:31.979" v="272" actId="478"/>
          <ac:spMkLst>
            <pc:docMk/>
            <pc:sldMk cId="1815664375" sldId="426"/>
            <ac:spMk id="25" creationId="{EF9A0D46-F4F0-98E8-8B2A-2ECA0B796D6D}"/>
          </ac:spMkLst>
        </pc:spChg>
        <pc:grpChg chg="mod">
          <ac:chgData name="Italo Teotonio" userId="d1374ffdd24543fc" providerId="LiveId" clId="{D42B6711-0CE1-45A8-9DD4-27A842A16918}" dt="2023-08-01T12:39:17.036" v="249" actId="1076"/>
          <ac:grpSpMkLst>
            <pc:docMk/>
            <pc:sldMk cId="1815664375" sldId="426"/>
            <ac:grpSpMk id="20" creationId="{DA889DD1-280C-AED1-137F-CCB909F815EA}"/>
          </ac:grpSpMkLst>
        </pc:grpChg>
        <pc:picChg chg="del mod">
          <ac:chgData name="Italo Teotonio" userId="d1374ffdd24543fc" providerId="LiveId" clId="{D42B6711-0CE1-45A8-9DD4-27A842A16918}" dt="2023-08-01T12:39:30.691" v="255" actId="478"/>
          <ac:picMkLst>
            <pc:docMk/>
            <pc:sldMk cId="1815664375" sldId="426"/>
            <ac:picMk id="13" creationId="{6A939EA5-D16A-EFD6-192A-E0EE9F7B2D8B}"/>
          </ac:picMkLst>
        </pc:picChg>
        <pc:picChg chg="del mod">
          <ac:chgData name="Italo Teotonio" userId="d1374ffdd24543fc" providerId="LiveId" clId="{D42B6711-0CE1-45A8-9DD4-27A842A16918}" dt="2023-08-01T12:39:01.059" v="245" actId="478"/>
          <ac:picMkLst>
            <pc:docMk/>
            <pc:sldMk cId="1815664375" sldId="426"/>
            <ac:picMk id="16" creationId="{1C4C3DB3-B51E-45A5-EA2B-96117ED77512}"/>
          </ac:picMkLst>
        </pc:picChg>
        <pc:picChg chg="add del mod">
          <ac:chgData name="Italo Teotonio" userId="d1374ffdd24543fc" providerId="LiveId" clId="{D42B6711-0CE1-45A8-9DD4-27A842A16918}" dt="2023-08-01T12:46:29.211" v="284" actId="478"/>
          <ac:picMkLst>
            <pc:docMk/>
            <pc:sldMk cId="1815664375" sldId="426"/>
            <ac:picMk id="23" creationId="{3FE3FF3A-29A9-ACF4-F815-A274A4E6C9F5}"/>
          </ac:picMkLst>
        </pc:picChg>
        <pc:picChg chg="add mod ord">
          <ac:chgData name="Italo Teotonio" userId="d1374ffdd24543fc" providerId="LiveId" clId="{D42B6711-0CE1-45A8-9DD4-27A842A16918}" dt="2023-08-01T12:44:28.203" v="270" actId="167"/>
          <ac:picMkLst>
            <pc:docMk/>
            <pc:sldMk cId="1815664375" sldId="426"/>
            <ac:picMk id="29" creationId="{0A48EC20-B547-3898-115A-57F6DE62759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9E555-AED3-45C4-A014-495656FD41A0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83CE3-DFF1-42F3-80E2-1D1759568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31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B6049-606E-40C7-8CB8-48EF4A7F5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140F0D-061B-49F2-8915-808572292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8D25EA-C1C4-45D9-880C-4C78DD1A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C1E0CD-0677-42D9-BF9D-B77BA2FE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36E69B-6CA6-4570-ADA1-624C0B67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42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AA7B5-3ECF-41CF-8831-AFE2E269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13E7A4-4DF7-40D0-92C6-D38F7B342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F1022F-1DC8-4724-B6C3-44B25336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2E360E-8B05-42C2-A962-D23E963F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363B15-2C5E-44C3-B49D-0ED15F8A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16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B3E160-5179-464A-ACDF-3C13B7834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787F5-63F9-4703-A080-E585B8909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2E3831-9B56-4912-8A0E-87E578A3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97230D-55BE-4ACB-ACEE-A800FA01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7641F5-4EA9-479C-A586-711CD3C9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86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8F596-43C3-431C-B09C-5F4F957A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14B226-C98A-4064-8959-A47872CA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D38483-4840-4ACF-AAB5-1CE5A764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0421F5-C625-4364-9F30-C31A05E9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589AED-57C0-45E9-82E2-8269DDAE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86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B2509-17AB-47B5-AFF6-75DA9954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C6440E-AD6B-4697-9E36-A46ABE3BE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17C7C3-3030-482A-A885-E3F210AB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22AFE6-24E1-4BC3-BB91-3C7BE566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6BD3AC-0AAA-47A5-8027-E11AD597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59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12339-A385-4BA2-912C-E2ED3471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5F80BB-CD35-40AC-B88B-2BC1CAB81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5C7217-8D15-43FD-B70A-6FF33A712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C6F626-3B1B-4079-BF56-EA75EC88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439D4-D0C9-4836-8833-90C23812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A3FA67-BB38-40E9-A085-AD79206A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48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0998D-9A4E-45C0-9794-88F6490A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29A492-FC8D-4F77-8DA4-20FB352DF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247BF9-6241-45C9-94AB-8E5EA4051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BAF7C1-339A-4FA6-850A-9C96E722A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B92B63-0393-4590-B18F-29011B851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D309E0C-9690-4BD0-B2C4-DB202886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DF4F23-06F5-47F3-BB6C-BEE7C466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7BDCFE-2EE4-437C-BBF2-0859F55C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5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9DB5A-F39F-4600-B109-6C2AEAE6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04C490-D2C3-4862-B441-BCA075A6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29165A-3354-46C4-BB7A-7284A342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E6AAF1-AD13-4792-B9ED-41863835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64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158CC9F-E955-49E5-876C-FD07398C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1CEA13-5894-48D1-8A0A-ED1DF5CD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8065AC-E6C4-4A4C-9914-501FF7B5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72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5111E-C31E-4E41-8866-0E65A27B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303CF4-E693-4F5E-A3F9-EB3D7D9B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71FE41-0A5E-4351-B120-9BEDE1E5F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D200DF-99E6-48EF-8208-95D97BA0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C5513C-EA73-4E27-8280-59794595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F03253-F792-4EBF-B058-432112D0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50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C3D58-2C32-4CBC-889E-BE572185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166E66D-D347-46DA-BF3D-2577A6166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E9D8C7-A8C2-437B-BF63-AD1FD2B55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2ECFB3-7592-4A6F-BD37-4BC73098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68FEDC-8DF2-49A6-8012-49F911EF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9FBDCF-4E12-4645-84F8-03D8990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74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0CF4E3-B577-460A-AEF3-EAA7B61B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70D0AC-6DE5-4E76-ABB9-15B6E94EA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86C7CF-C824-4599-895B-3EE247D1F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351E1-95A5-4477-87EB-C062A6424DDA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2F4E2F-1DC7-473C-898A-3EA29CA2D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89C58F-D8C3-464A-BC3C-D0FA4574E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09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516F95A-C901-224C-7903-ABE643C4D346}"/>
              </a:ext>
            </a:extLst>
          </p:cNvPr>
          <p:cNvSpPr/>
          <p:nvPr/>
        </p:nvSpPr>
        <p:spPr>
          <a:xfrm>
            <a:off x="0" y="2570199"/>
            <a:ext cx="12192000" cy="4326631"/>
          </a:xfrm>
          <a:prstGeom prst="rect">
            <a:avLst/>
          </a:prstGeom>
          <a:solidFill>
            <a:srgbClr val="F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6644C78-1310-F130-8450-98B018F97AC7}"/>
              </a:ext>
            </a:extLst>
          </p:cNvPr>
          <p:cNvSpPr/>
          <p:nvPr/>
        </p:nvSpPr>
        <p:spPr>
          <a:xfrm>
            <a:off x="0" y="1"/>
            <a:ext cx="12192000" cy="2637694"/>
          </a:xfrm>
          <a:prstGeom prst="rect">
            <a:avLst/>
          </a:prstGeom>
          <a:gradFill flip="none" rotWithShape="1">
            <a:gsLst>
              <a:gs pos="0">
                <a:srgbClr val="212F60">
                  <a:shade val="30000"/>
                  <a:satMod val="115000"/>
                </a:srgbClr>
              </a:gs>
              <a:gs pos="50000">
                <a:srgbClr val="212F60">
                  <a:shade val="67500"/>
                  <a:satMod val="115000"/>
                </a:srgbClr>
              </a:gs>
              <a:gs pos="100000">
                <a:srgbClr val="212F6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364FDA1D-0692-72D9-B0CB-D6AFD83A525F}"/>
              </a:ext>
            </a:extLst>
          </p:cNvPr>
          <p:cNvGrpSpPr/>
          <p:nvPr/>
        </p:nvGrpSpPr>
        <p:grpSpPr>
          <a:xfrm>
            <a:off x="1228724" y="909464"/>
            <a:ext cx="2696876" cy="1118197"/>
            <a:chOff x="1228724" y="909464"/>
            <a:chExt cx="2696876" cy="1118197"/>
          </a:xfrm>
        </p:grpSpPr>
        <p:sp>
          <p:nvSpPr>
            <p:cNvPr id="14" name="Retângulo Arredondado 46">
              <a:extLst>
                <a:ext uri="{FF2B5EF4-FFF2-40B4-BE49-F238E27FC236}">
                  <a16:creationId xmlns:a16="http://schemas.microsoft.com/office/drawing/2014/main" id="{1E241117-64EF-2068-0539-D82DB1E482EE}"/>
                </a:ext>
              </a:extLst>
            </p:cNvPr>
            <p:cNvSpPr/>
            <p:nvPr/>
          </p:nvSpPr>
          <p:spPr>
            <a:xfrm>
              <a:off x="1228724" y="909464"/>
              <a:ext cx="2696876" cy="1118197"/>
            </a:xfrm>
            <a:prstGeom prst="roundRect">
              <a:avLst>
                <a:gd name="adj" fmla="val 10535"/>
              </a:avLst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77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BR" sz="1400" dirty="0">
                  <a:latin typeface="Aptos" panose="020B0004020202020204" pitchFamily="34" charset="0"/>
                  <a:ea typeface="Roboto Light" panose="02000000000000000000" pitchFamily="2" charset="0"/>
                </a:rPr>
                <a:t>Receita Total</a:t>
              </a:r>
            </a:p>
          </p:txBody>
        </p:sp>
        <p:pic>
          <p:nvPicPr>
            <p:cNvPr id="15" name="Imagem 14" descr="Ícone&#10;&#10;Descrição gerada automaticamente">
              <a:extLst>
                <a:ext uri="{FF2B5EF4-FFF2-40B4-BE49-F238E27FC236}">
                  <a16:creationId xmlns:a16="http://schemas.microsoft.com/office/drawing/2014/main" id="{130701DE-D978-1176-5E24-C09C6BCD9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4163" y="1400997"/>
              <a:ext cx="360000" cy="3600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5F0042FF-47AA-D8F8-16B9-A7D84C78EC80}"/>
              </a:ext>
            </a:extLst>
          </p:cNvPr>
          <p:cNvGrpSpPr/>
          <p:nvPr/>
        </p:nvGrpSpPr>
        <p:grpSpPr>
          <a:xfrm>
            <a:off x="4160597" y="908491"/>
            <a:ext cx="2377447" cy="1118197"/>
            <a:chOff x="4147544" y="908491"/>
            <a:chExt cx="2377447" cy="1118197"/>
          </a:xfrm>
        </p:grpSpPr>
        <p:sp>
          <p:nvSpPr>
            <p:cNvPr id="16" name="Retângulo Arredondado 46">
              <a:extLst>
                <a:ext uri="{FF2B5EF4-FFF2-40B4-BE49-F238E27FC236}">
                  <a16:creationId xmlns:a16="http://schemas.microsoft.com/office/drawing/2014/main" id="{41D18FEF-B45A-9A74-A1DE-5342A8BF3D94}"/>
                </a:ext>
              </a:extLst>
            </p:cNvPr>
            <p:cNvSpPr/>
            <p:nvPr/>
          </p:nvSpPr>
          <p:spPr>
            <a:xfrm>
              <a:off x="4147544" y="908491"/>
              <a:ext cx="2377447" cy="1118197"/>
            </a:xfrm>
            <a:prstGeom prst="roundRect">
              <a:avLst>
                <a:gd name="adj" fmla="val 10535"/>
              </a:avLst>
            </a:prstGeom>
            <a:gradFill flip="none" rotWithShape="1">
              <a:gsLst>
                <a:gs pos="0">
                  <a:srgbClr val="61D4C7">
                    <a:shade val="30000"/>
                    <a:satMod val="115000"/>
                  </a:srgbClr>
                </a:gs>
                <a:gs pos="50000">
                  <a:srgbClr val="61D4C7">
                    <a:shade val="67500"/>
                    <a:satMod val="115000"/>
                  </a:srgbClr>
                </a:gs>
                <a:gs pos="100000">
                  <a:srgbClr val="61D4C7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77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BR" sz="1400" dirty="0">
                  <a:latin typeface="Aptos" panose="020B0004020202020204" pitchFamily="34" charset="0"/>
                  <a:ea typeface="Roboto Light" panose="02000000000000000000" pitchFamily="2" charset="0"/>
                </a:rPr>
                <a:t>Receita Média por Pedido</a:t>
              </a:r>
            </a:p>
          </p:txBody>
        </p:sp>
        <p:pic>
          <p:nvPicPr>
            <p:cNvPr id="17" name="Imagem 16" descr="Ícone&#10;&#10;Descrição gerada automaticamente">
              <a:extLst>
                <a:ext uri="{FF2B5EF4-FFF2-40B4-BE49-F238E27FC236}">
                  <a16:creationId xmlns:a16="http://schemas.microsoft.com/office/drawing/2014/main" id="{249940B4-0B08-5D16-D01A-7A46A4DB8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0320" y="1400997"/>
              <a:ext cx="360000" cy="3600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8" name="Retângulo Arredondado 46">
            <a:extLst>
              <a:ext uri="{FF2B5EF4-FFF2-40B4-BE49-F238E27FC236}">
                <a16:creationId xmlns:a16="http://schemas.microsoft.com/office/drawing/2014/main" id="{FDB41367-B430-84AF-F18C-AF7285D86572}"/>
              </a:ext>
            </a:extLst>
          </p:cNvPr>
          <p:cNvSpPr/>
          <p:nvPr/>
        </p:nvSpPr>
        <p:spPr>
          <a:xfrm>
            <a:off x="6773041" y="908491"/>
            <a:ext cx="2377447" cy="1118197"/>
          </a:xfrm>
          <a:prstGeom prst="roundRect">
            <a:avLst>
              <a:gd name="adj" fmla="val 10535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177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400" dirty="0">
                <a:latin typeface="Aptos" panose="020B0004020202020204" pitchFamily="34" charset="0"/>
                <a:ea typeface="Roboto Light" panose="02000000000000000000" pitchFamily="2" charset="0"/>
              </a:rPr>
              <a:t>Total de Pedidos</a:t>
            </a:r>
          </a:p>
        </p:txBody>
      </p:sp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55D312A4-3AF7-A13E-665B-54CE159099A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491" y="1400997"/>
            <a:ext cx="360000" cy="360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2C289CA3-D2B5-15C7-D7D2-81CCF3CD29F3}"/>
              </a:ext>
            </a:extLst>
          </p:cNvPr>
          <p:cNvSpPr txBox="1"/>
          <p:nvPr/>
        </p:nvSpPr>
        <p:spPr>
          <a:xfrm>
            <a:off x="1217730" y="238441"/>
            <a:ext cx="3574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de </a:t>
            </a:r>
            <a:r>
              <a:rPr lang="pt-BR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Vendas</a:t>
            </a:r>
          </a:p>
        </p:txBody>
      </p:sp>
      <p:sp>
        <p:nvSpPr>
          <p:cNvPr id="2" name="Retângulo: Cantos Diagonais Arredondados 1">
            <a:extLst>
              <a:ext uri="{FF2B5EF4-FFF2-40B4-BE49-F238E27FC236}">
                <a16:creationId xmlns:a16="http://schemas.microsoft.com/office/drawing/2014/main" id="{FA377CE5-87D6-0AEF-479E-936D8B1578C5}"/>
              </a:ext>
            </a:extLst>
          </p:cNvPr>
          <p:cNvSpPr/>
          <p:nvPr/>
        </p:nvSpPr>
        <p:spPr>
          <a:xfrm>
            <a:off x="-12234" y="0"/>
            <a:ext cx="581194" cy="6896841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212F60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9D44860-AF87-34EC-70F6-A2E760DB0F09}"/>
              </a:ext>
            </a:extLst>
          </p:cNvPr>
          <p:cNvSpPr/>
          <p:nvPr/>
        </p:nvSpPr>
        <p:spPr>
          <a:xfrm>
            <a:off x="1203974" y="2191497"/>
            <a:ext cx="7063518" cy="2334461"/>
          </a:xfrm>
          <a:prstGeom prst="roundRect">
            <a:avLst>
              <a:gd name="adj" fmla="val 58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E044FC4-CD93-876F-A760-A1590F864A12}"/>
              </a:ext>
            </a:extLst>
          </p:cNvPr>
          <p:cNvSpPr/>
          <p:nvPr/>
        </p:nvSpPr>
        <p:spPr>
          <a:xfrm>
            <a:off x="1228725" y="2177415"/>
            <a:ext cx="7063518" cy="2344054"/>
          </a:xfrm>
          <a:prstGeom prst="roundRect">
            <a:avLst>
              <a:gd name="adj" fmla="val 5807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5C97E189-AF39-8841-7BFB-2A447A55FABC}"/>
              </a:ext>
            </a:extLst>
          </p:cNvPr>
          <p:cNvSpPr/>
          <p:nvPr/>
        </p:nvSpPr>
        <p:spPr>
          <a:xfrm>
            <a:off x="1203974" y="4684821"/>
            <a:ext cx="10558957" cy="2081626"/>
          </a:xfrm>
          <a:prstGeom prst="roundRect">
            <a:avLst>
              <a:gd name="adj" fmla="val 5807"/>
            </a:avLst>
          </a:prstGeom>
          <a:solidFill>
            <a:srgbClr val="B925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408774BA-1328-F5F9-9E1D-828602077F22}"/>
              </a:ext>
            </a:extLst>
          </p:cNvPr>
          <p:cNvSpPr/>
          <p:nvPr/>
        </p:nvSpPr>
        <p:spPr>
          <a:xfrm>
            <a:off x="8372054" y="2165243"/>
            <a:ext cx="3390877" cy="2358196"/>
          </a:xfrm>
          <a:prstGeom prst="roundRect">
            <a:avLst>
              <a:gd name="adj" fmla="val 58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CC29FB96-3F0D-3323-E8F1-EA803B22BB61}"/>
              </a:ext>
            </a:extLst>
          </p:cNvPr>
          <p:cNvSpPr/>
          <p:nvPr/>
        </p:nvSpPr>
        <p:spPr>
          <a:xfrm>
            <a:off x="8396804" y="2164715"/>
            <a:ext cx="3390877" cy="2358196"/>
          </a:xfrm>
          <a:prstGeom prst="roundRect">
            <a:avLst>
              <a:gd name="adj" fmla="val 5807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1" name="Retângulo Arredondado 46">
            <a:extLst>
              <a:ext uri="{FF2B5EF4-FFF2-40B4-BE49-F238E27FC236}">
                <a16:creationId xmlns:a16="http://schemas.microsoft.com/office/drawing/2014/main" id="{841ED791-69C9-4B62-8BAD-599EB076933F}"/>
              </a:ext>
            </a:extLst>
          </p:cNvPr>
          <p:cNvSpPr/>
          <p:nvPr/>
        </p:nvSpPr>
        <p:spPr>
          <a:xfrm>
            <a:off x="9385484" y="908491"/>
            <a:ext cx="2377447" cy="1118197"/>
          </a:xfrm>
          <a:prstGeom prst="roundRect">
            <a:avLst>
              <a:gd name="adj" fmla="val 10535"/>
            </a:avLst>
          </a:prstGeom>
          <a:gradFill flip="none" rotWithShape="1">
            <a:gsLst>
              <a:gs pos="0">
                <a:srgbClr val="B531A5">
                  <a:shade val="30000"/>
                  <a:satMod val="115000"/>
                </a:srgbClr>
              </a:gs>
              <a:gs pos="50000">
                <a:srgbClr val="B531A5">
                  <a:shade val="67500"/>
                  <a:satMod val="115000"/>
                </a:srgbClr>
              </a:gs>
              <a:gs pos="100000">
                <a:srgbClr val="B531A5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177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400" dirty="0">
                <a:latin typeface="Aptos" panose="020B0004020202020204" pitchFamily="34" charset="0"/>
                <a:ea typeface="Roboto Light" panose="02000000000000000000" pitchFamily="2" charset="0"/>
              </a:rPr>
              <a:t>Itens Vendidos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A124188-9B12-6056-68A1-38801BC46E58}"/>
              </a:ext>
            </a:extLst>
          </p:cNvPr>
          <p:cNvGrpSpPr/>
          <p:nvPr/>
        </p:nvGrpSpPr>
        <p:grpSpPr>
          <a:xfrm>
            <a:off x="11313473" y="1400997"/>
            <a:ext cx="360000" cy="360000"/>
            <a:chOff x="9541298" y="1160292"/>
            <a:chExt cx="360000" cy="360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22" name="Imagem 21" descr="Ícone&#10;&#10;Descrição gerada automaticamente">
              <a:extLst>
                <a:ext uri="{FF2B5EF4-FFF2-40B4-BE49-F238E27FC236}">
                  <a16:creationId xmlns:a16="http://schemas.microsoft.com/office/drawing/2014/main" id="{9251B668-5B00-743B-A778-0B37AE5DC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1298" y="1160292"/>
              <a:ext cx="360000" cy="360000"/>
            </a:xfrm>
            <a:prstGeom prst="rect">
              <a:avLst/>
            </a:prstGeom>
          </p:spPr>
        </p:pic>
        <p:pic>
          <p:nvPicPr>
            <p:cNvPr id="28" name="Imagem 27" descr="Ícone&#10;&#10;Descrição gerada automaticamente">
              <a:extLst>
                <a:ext uri="{FF2B5EF4-FFF2-40B4-BE49-F238E27FC236}">
                  <a16:creationId xmlns:a16="http://schemas.microsoft.com/office/drawing/2014/main" id="{E1126174-53D9-4C1C-BC6A-31DFF5543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4172" y="1200404"/>
              <a:ext cx="270000" cy="270000"/>
            </a:xfrm>
            <a:prstGeom prst="rect">
              <a:avLst/>
            </a:prstGeom>
          </p:spPr>
        </p:pic>
      </p:grpSp>
      <p:pic>
        <p:nvPicPr>
          <p:cNvPr id="35" name="Imagem 34" descr="Uma imagem contendo Forma&#10;&#10;Descrição gerada automaticamente">
            <a:extLst>
              <a:ext uri="{FF2B5EF4-FFF2-40B4-BE49-F238E27FC236}">
                <a16:creationId xmlns:a16="http://schemas.microsoft.com/office/drawing/2014/main" id="{E73A2924-D2FD-EEF2-0E20-C314056AAA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769" y="265323"/>
            <a:ext cx="288000" cy="288000"/>
          </a:xfrm>
          <a:prstGeom prst="rect">
            <a:avLst/>
          </a:prstGeom>
        </p:spPr>
      </p:pic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5683D422-4C18-7758-2EB2-8AEB78F9EAA1}"/>
              </a:ext>
            </a:extLst>
          </p:cNvPr>
          <p:cNvSpPr/>
          <p:nvPr/>
        </p:nvSpPr>
        <p:spPr>
          <a:xfrm>
            <a:off x="104327" y="6299672"/>
            <a:ext cx="360000" cy="360000"/>
          </a:xfrm>
          <a:custGeom>
            <a:avLst/>
            <a:gdLst>
              <a:gd name="connsiteX0" fmla="*/ 180191 w 198112"/>
              <a:gd name="connsiteY0" fmla="*/ 0 h 198123"/>
              <a:gd name="connsiteX1" fmla="*/ 17921 w 198112"/>
              <a:gd name="connsiteY1" fmla="*/ 0 h 198123"/>
              <a:gd name="connsiteX2" fmla="*/ 0 w 198112"/>
              <a:gd name="connsiteY2" fmla="*/ 17921 h 198123"/>
              <a:gd name="connsiteX3" fmla="*/ 0 w 198112"/>
              <a:gd name="connsiteY3" fmla="*/ 180203 h 198123"/>
              <a:gd name="connsiteX4" fmla="*/ 17921 w 198112"/>
              <a:gd name="connsiteY4" fmla="*/ 198124 h 198123"/>
              <a:gd name="connsiteX5" fmla="*/ 180191 w 198112"/>
              <a:gd name="connsiteY5" fmla="*/ 198124 h 198123"/>
              <a:gd name="connsiteX6" fmla="*/ 198113 w 198112"/>
              <a:gd name="connsiteY6" fmla="*/ 180203 h 198123"/>
              <a:gd name="connsiteX7" fmla="*/ 198113 w 198112"/>
              <a:gd name="connsiteY7" fmla="*/ 17921 h 198123"/>
              <a:gd name="connsiteX8" fmla="*/ 180191 w 198112"/>
              <a:gd name="connsiteY8" fmla="*/ 0 h 198123"/>
              <a:gd name="connsiteX9" fmla="*/ 61301 w 198112"/>
              <a:gd name="connsiteY9" fmla="*/ 171068 h 198123"/>
              <a:gd name="connsiteX10" fmla="*/ 56081 w 198112"/>
              <a:gd name="connsiteY10" fmla="*/ 176288 h 198123"/>
              <a:gd name="connsiteX11" fmla="*/ 33885 w 198112"/>
              <a:gd name="connsiteY11" fmla="*/ 176288 h 198123"/>
              <a:gd name="connsiteX12" fmla="*/ 28665 w 198112"/>
              <a:gd name="connsiteY12" fmla="*/ 171068 h 198123"/>
              <a:gd name="connsiteX13" fmla="*/ 28665 w 198112"/>
              <a:gd name="connsiteY13" fmla="*/ 78007 h 198123"/>
              <a:gd name="connsiteX14" fmla="*/ 33885 w 198112"/>
              <a:gd name="connsiteY14" fmla="*/ 72788 h 198123"/>
              <a:gd name="connsiteX15" fmla="*/ 56081 w 198112"/>
              <a:gd name="connsiteY15" fmla="*/ 72788 h 198123"/>
              <a:gd name="connsiteX16" fmla="*/ 61301 w 198112"/>
              <a:gd name="connsiteY16" fmla="*/ 78007 h 198123"/>
              <a:gd name="connsiteX17" fmla="*/ 61301 w 198112"/>
              <a:gd name="connsiteY17" fmla="*/ 171068 h 198123"/>
              <a:gd name="connsiteX18" fmla="*/ 44989 w 198112"/>
              <a:gd name="connsiteY18" fmla="*/ 64024 h 198123"/>
              <a:gd name="connsiteX19" fmla="*/ 23895 w 198112"/>
              <a:gd name="connsiteY19" fmla="*/ 42930 h 198123"/>
              <a:gd name="connsiteX20" fmla="*/ 44989 w 198112"/>
              <a:gd name="connsiteY20" fmla="*/ 21836 h 198123"/>
              <a:gd name="connsiteX21" fmla="*/ 66071 w 198112"/>
              <a:gd name="connsiteY21" fmla="*/ 42930 h 198123"/>
              <a:gd name="connsiteX22" fmla="*/ 44989 w 198112"/>
              <a:gd name="connsiteY22" fmla="*/ 64024 h 198123"/>
              <a:gd name="connsiteX23" fmla="*/ 177323 w 198112"/>
              <a:gd name="connsiteY23" fmla="*/ 171495 h 198123"/>
              <a:gd name="connsiteX24" fmla="*/ 172519 w 198112"/>
              <a:gd name="connsiteY24" fmla="*/ 176288 h 198123"/>
              <a:gd name="connsiteX25" fmla="*/ 148702 w 198112"/>
              <a:gd name="connsiteY25" fmla="*/ 176288 h 198123"/>
              <a:gd name="connsiteX26" fmla="*/ 143910 w 198112"/>
              <a:gd name="connsiteY26" fmla="*/ 171495 h 198123"/>
              <a:gd name="connsiteX27" fmla="*/ 143910 w 198112"/>
              <a:gd name="connsiteY27" fmla="*/ 127834 h 198123"/>
              <a:gd name="connsiteX28" fmla="*/ 126889 w 198112"/>
              <a:gd name="connsiteY28" fmla="*/ 99304 h 198123"/>
              <a:gd name="connsiteX29" fmla="*/ 108630 w 198112"/>
              <a:gd name="connsiteY29" fmla="*/ 121140 h 198123"/>
              <a:gd name="connsiteX30" fmla="*/ 108630 w 198112"/>
              <a:gd name="connsiteY30" fmla="*/ 171495 h 198123"/>
              <a:gd name="connsiteX31" fmla="*/ 103837 w 198112"/>
              <a:gd name="connsiteY31" fmla="*/ 176288 h 198123"/>
              <a:gd name="connsiteX32" fmla="*/ 80797 w 198112"/>
              <a:gd name="connsiteY32" fmla="*/ 176288 h 198123"/>
              <a:gd name="connsiteX33" fmla="*/ 76005 w 198112"/>
              <a:gd name="connsiteY33" fmla="*/ 171495 h 198123"/>
              <a:gd name="connsiteX34" fmla="*/ 76005 w 198112"/>
              <a:gd name="connsiteY34" fmla="*/ 77591 h 198123"/>
              <a:gd name="connsiteX35" fmla="*/ 80797 w 198112"/>
              <a:gd name="connsiteY35" fmla="*/ 72788 h 198123"/>
              <a:gd name="connsiteX36" fmla="*/ 103837 w 198112"/>
              <a:gd name="connsiteY36" fmla="*/ 72788 h 198123"/>
              <a:gd name="connsiteX37" fmla="*/ 108630 w 198112"/>
              <a:gd name="connsiteY37" fmla="*/ 77591 h 198123"/>
              <a:gd name="connsiteX38" fmla="*/ 108630 w 198112"/>
              <a:gd name="connsiteY38" fmla="*/ 85703 h 198123"/>
              <a:gd name="connsiteX39" fmla="*/ 139388 w 198112"/>
              <a:gd name="connsiteY39" fmla="*/ 71235 h 198123"/>
              <a:gd name="connsiteX40" fmla="*/ 177323 w 198112"/>
              <a:gd name="connsiteY40" fmla="*/ 126450 h 198123"/>
              <a:gd name="connsiteX41" fmla="*/ 177323 w 198112"/>
              <a:gd name="connsiteY41" fmla="*/ 171495 h 198123"/>
              <a:gd name="connsiteX42" fmla="*/ 177323 w 198112"/>
              <a:gd name="connsiteY42" fmla="*/ 171495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8112" h="198123">
                <a:moveTo>
                  <a:pt x="180191" y="0"/>
                </a:moveTo>
                <a:lnTo>
                  <a:pt x="17921" y="0"/>
                </a:lnTo>
                <a:cubicBezTo>
                  <a:pt x="8021" y="0"/>
                  <a:pt x="0" y="8033"/>
                  <a:pt x="0" y="17921"/>
                </a:cubicBezTo>
                <a:lnTo>
                  <a:pt x="0" y="180203"/>
                </a:lnTo>
                <a:cubicBezTo>
                  <a:pt x="0" y="190091"/>
                  <a:pt x="8021" y="198124"/>
                  <a:pt x="17921" y="198124"/>
                </a:cubicBezTo>
                <a:lnTo>
                  <a:pt x="180191" y="198124"/>
                </a:lnTo>
                <a:cubicBezTo>
                  <a:pt x="190091" y="198124"/>
                  <a:pt x="198113" y="190091"/>
                  <a:pt x="198113" y="180203"/>
                </a:cubicBezTo>
                <a:lnTo>
                  <a:pt x="198113" y="17921"/>
                </a:lnTo>
                <a:cubicBezTo>
                  <a:pt x="198113" y="8033"/>
                  <a:pt x="190091" y="0"/>
                  <a:pt x="180191" y="0"/>
                </a:cubicBezTo>
                <a:close/>
                <a:moveTo>
                  <a:pt x="61301" y="171068"/>
                </a:moveTo>
                <a:cubicBezTo>
                  <a:pt x="61301" y="173948"/>
                  <a:pt x="58961" y="176288"/>
                  <a:pt x="56081" y="176288"/>
                </a:cubicBezTo>
                <a:lnTo>
                  <a:pt x="33885" y="176288"/>
                </a:lnTo>
                <a:cubicBezTo>
                  <a:pt x="31005" y="176288"/>
                  <a:pt x="28665" y="173948"/>
                  <a:pt x="28665" y="171068"/>
                </a:cubicBezTo>
                <a:lnTo>
                  <a:pt x="28665" y="78007"/>
                </a:lnTo>
                <a:cubicBezTo>
                  <a:pt x="28665" y="75128"/>
                  <a:pt x="31005" y="72788"/>
                  <a:pt x="33885" y="72788"/>
                </a:cubicBezTo>
                <a:lnTo>
                  <a:pt x="56081" y="72788"/>
                </a:lnTo>
                <a:cubicBezTo>
                  <a:pt x="58961" y="72788"/>
                  <a:pt x="61301" y="75128"/>
                  <a:pt x="61301" y="78007"/>
                </a:cubicBezTo>
                <a:lnTo>
                  <a:pt x="61301" y="171068"/>
                </a:lnTo>
                <a:close/>
                <a:moveTo>
                  <a:pt x="44989" y="64024"/>
                </a:moveTo>
                <a:cubicBezTo>
                  <a:pt x="33334" y="64024"/>
                  <a:pt x="23895" y="54574"/>
                  <a:pt x="23895" y="42930"/>
                </a:cubicBezTo>
                <a:cubicBezTo>
                  <a:pt x="23895" y="31286"/>
                  <a:pt x="33334" y="21836"/>
                  <a:pt x="44989" y="21836"/>
                </a:cubicBezTo>
                <a:cubicBezTo>
                  <a:pt x="56632" y="21836"/>
                  <a:pt x="66071" y="31286"/>
                  <a:pt x="66071" y="42930"/>
                </a:cubicBezTo>
                <a:cubicBezTo>
                  <a:pt x="66071" y="54574"/>
                  <a:pt x="56632" y="64024"/>
                  <a:pt x="44989" y="64024"/>
                </a:cubicBezTo>
                <a:close/>
                <a:moveTo>
                  <a:pt x="177323" y="171495"/>
                </a:moveTo>
                <a:cubicBezTo>
                  <a:pt x="177323" y="174139"/>
                  <a:pt x="175174" y="176288"/>
                  <a:pt x="172519" y="176288"/>
                </a:cubicBezTo>
                <a:lnTo>
                  <a:pt x="148702" y="176288"/>
                </a:lnTo>
                <a:cubicBezTo>
                  <a:pt x="146048" y="176288"/>
                  <a:pt x="143910" y="174139"/>
                  <a:pt x="143910" y="171495"/>
                </a:cubicBezTo>
                <a:lnTo>
                  <a:pt x="143910" y="127834"/>
                </a:lnTo>
                <a:cubicBezTo>
                  <a:pt x="143910" y="121331"/>
                  <a:pt x="145811" y="99304"/>
                  <a:pt x="126889" y="99304"/>
                </a:cubicBezTo>
                <a:cubicBezTo>
                  <a:pt x="112207" y="99304"/>
                  <a:pt x="109226" y="114379"/>
                  <a:pt x="108630" y="121140"/>
                </a:cubicBezTo>
                <a:lnTo>
                  <a:pt x="108630" y="171495"/>
                </a:lnTo>
                <a:cubicBezTo>
                  <a:pt x="108630" y="174139"/>
                  <a:pt x="106481" y="176288"/>
                  <a:pt x="103837" y="176288"/>
                </a:cubicBezTo>
                <a:lnTo>
                  <a:pt x="80797" y="176288"/>
                </a:lnTo>
                <a:cubicBezTo>
                  <a:pt x="78142" y="176288"/>
                  <a:pt x="76005" y="174139"/>
                  <a:pt x="76005" y="171495"/>
                </a:cubicBezTo>
                <a:lnTo>
                  <a:pt x="76005" y="77591"/>
                </a:lnTo>
                <a:cubicBezTo>
                  <a:pt x="76005" y="74936"/>
                  <a:pt x="78142" y="72788"/>
                  <a:pt x="80797" y="72788"/>
                </a:cubicBezTo>
                <a:lnTo>
                  <a:pt x="103837" y="72788"/>
                </a:lnTo>
                <a:cubicBezTo>
                  <a:pt x="106481" y="72788"/>
                  <a:pt x="108630" y="74936"/>
                  <a:pt x="108630" y="77591"/>
                </a:cubicBezTo>
                <a:lnTo>
                  <a:pt x="108630" y="85703"/>
                </a:lnTo>
                <a:cubicBezTo>
                  <a:pt x="114075" y="77535"/>
                  <a:pt x="122164" y="71235"/>
                  <a:pt x="139388" y="71235"/>
                </a:cubicBezTo>
                <a:cubicBezTo>
                  <a:pt x="177536" y="71235"/>
                  <a:pt x="177323" y="106864"/>
                  <a:pt x="177323" y="126450"/>
                </a:cubicBezTo>
                <a:lnTo>
                  <a:pt x="177323" y="171495"/>
                </a:lnTo>
                <a:lnTo>
                  <a:pt x="177323" y="171495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8" name="Gráfico 37">
            <a:extLst>
              <a:ext uri="{FF2B5EF4-FFF2-40B4-BE49-F238E27FC236}">
                <a16:creationId xmlns:a16="http://schemas.microsoft.com/office/drawing/2014/main" id="{1C8E83F3-8B51-A5EE-7483-777DD48406C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363" y="373323"/>
            <a:ext cx="360000" cy="360000"/>
          </a:xfrm>
          <a:prstGeom prst="rect">
            <a:avLst/>
          </a:prstGeom>
        </p:spPr>
      </p:pic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D2A70568-7ABD-F386-CD9E-9D13FB4E416E}"/>
              </a:ext>
            </a:extLst>
          </p:cNvPr>
          <p:cNvSpPr/>
          <p:nvPr/>
        </p:nvSpPr>
        <p:spPr>
          <a:xfrm>
            <a:off x="1228724" y="4661422"/>
            <a:ext cx="10558957" cy="2105025"/>
          </a:xfrm>
          <a:prstGeom prst="roundRect">
            <a:avLst>
              <a:gd name="adj" fmla="val 5807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" name="Retângulo Arredondado 46">
            <a:extLst>
              <a:ext uri="{FF2B5EF4-FFF2-40B4-BE49-F238E27FC236}">
                <a16:creationId xmlns:a16="http://schemas.microsoft.com/office/drawing/2014/main" id="{34A09800-03D1-E89C-D24E-C9C1DCFF027B}"/>
              </a:ext>
            </a:extLst>
          </p:cNvPr>
          <p:cNvSpPr/>
          <p:nvPr/>
        </p:nvSpPr>
        <p:spPr>
          <a:xfrm>
            <a:off x="-1830899" y="980259"/>
            <a:ext cx="1389596" cy="730850"/>
          </a:xfrm>
          <a:prstGeom prst="roundRect">
            <a:avLst>
              <a:gd name="adj" fmla="val 10535"/>
            </a:avLst>
          </a:prstGeom>
          <a:solidFill>
            <a:srgbClr val="00AAED"/>
          </a:solidFill>
          <a:ln>
            <a:noFill/>
          </a:ln>
          <a:effectLst>
            <a:outerShdw blurRad="177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ptos" panose="020B0004020202020204" pitchFamily="34" charset="0"/>
                <a:ea typeface="Roboto Light" panose="02000000000000000000" pitchFamily="2" charset="0"/>
              </a:rPr>
              <a:t>#00AAED</a:t>
            </a:r>
          </a:p>
        </p:txBody>
      </p:sp>
      <p:sp>
        <p:nvSpPr>
          <p:cNvPr id="9" name="Retângulo Arredondado 46">
            <a:extLst>
              <a:ext uri="{FF2B5EF4-FFF2-40B4-BE49-F238E27FC236}">
                <a16:creationId xmlns:a16="http://schemas.microsoft.com/office/drawing/2014/main" id="{6FDDB60C-F5F1-2BD9-447D-CE234B15E704}"/>
              </a:ext>
            </a:extLst>
          </p:cNvPr>
          <p:cNvSpPr/>
          <p:nvPr/>
        </p:nvSpPr>
        <p:spPr>
          <a:xfrm>
            <a:off x="-1837719" y="1839349"/>
            <a:ext cx="1389596" cy="730850"/>
          </a:xfrm>
          <a:prstGeom prst="roundRect">
            <a:avLst>
              <a:gd name="adj" fmla="val 10535"/>
            </a:avLst>
          </a:prstGeom>
          <a:solidFill>
            <a:srgbClr val="54D4C5"/>
          </a:solidFill>
          <a:ln>
            <a:noFill/>
          </a:ln>
          <a:effectLst>
            <a:outerShdw blurRad="177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ptos" panose="020B0004020202020204" pitchFamily="34" charset="0"/>
                <a:ea typeface="Roboto Light" panose="02000000000000000000" pitchFamily="2" charset="0"/>
              </a:rPr>
              <a:t>#54D4C5</a:t>
            </a:r>
          </a:p>
        </p:txBody>
      </p:sp>
      <p:sp>
        <p:nvSpPr>
          <p:cNvPr id="10" name="Retângulo Arredondado 46">
            <a:extLst>
              <a:ext uri="{FF2B5EF4-FFF2-40B4-BE49-F238E27FC236}">
                <a16:creationId xmlns:a16="http://schemas.microsoft.com/office/drawing/2014/main" id="{85874691-6739-932F-CD87-A7218F4C38B9}"/>
              </a:ext>
            </a:extLst>
          </p:cNvPr>
          <p:cNvSpPr/>
          <p:nvPr/>
        </p:nvSpPr>
        <p:spPr>
          <a:xfrm>
            <a:off x="-1840465" y="2717570"/>
            <a:ext cx="1389596" cy="730850"/>
          </a:xfrm>
          <a:prstGeom prst="roundRect">
            <a:avLst>
              <a:gd name="adj" fmla="val 10535"/>
            </a:avLst>
          </a:prstGeom>
          <a:solidFill>
            <a:srgbClr val="F57722"/>
          </a:solidFill>
          <a:ln>
            <a:noFill/>
          </a:ln>
          <a:effectLst>
            <a:outerShdw blurRad="177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ptos" panose="020B0004020202020204" pitchFamily="34" charset="0"/>
                <a:ea typeface="Roboto Light" panose="02000000000000000000" pitchFamily="2" charset="0"/>
              </a:rPr>
              <a:t>#F57722</a:t>
            </a:r>
          </a:p>
        </p:txBody>
      </p:sp>
      <p:sp>
        <p:nvSpPr>
          <p:cNvPr id="11" name="Retângulo Arredondado 46">
            <a:extLst>
              <a:ext uri="{FF2B5EF4-FFF2-40B4-BE49-F238E27FC236}">
                <a16:creationId xmlns:a16="http://schemas.microsoft.com/office/drawing/2014/main" id="{20C11DA6-7DEA-D5B5-BD0C-D76815523D81}"/>
              </a:ext>
            </a:extLst>
          </p:cNvPr>
          <p:cNvSpPr/>
          <p:nvPr/>
        </p:nvSpPr>
        <p:spPr>
          <a:xfrm>
            <a:off x="-1852291" y="3595791"/>
            <a:ext cx="1389596" cy="730850"/>
          </a:xfrm>
          <a:prstGeom prst="roundRect">
            <a:avLst>
              <a:gd name="adj" fmla="val 10535"/>
            </a:avLst>
          </a:prstGeom>
          <a:solidFill>
            <a:srgbClr val="B123A0"/>
          </a:solidFill>
          <a:ln>
            <a:noFill/>
          </a:ln>
          <a:effectLst>
            <a:outerShdw blurRad="177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ptos" panose="020B0004020202020204" pitchFamily="34" charset="0"/>
                <a:ea typeface="Roboto Light" panose="02000000000000000000" pitchFamily="2" charset="0"/>
              </a:rPr>
              <a:t>#B123A0</a:t>
            </a:r>
          </a:p>
        </p:txBody>
      </p:sp>
      <p:sp>
        <p:nvSpPr>
          <p:cNvPr id="24" name="Retângulo Arredondado 46">
            <a:extLst>
              <a:ext uri="{FF2B5EF4-FFF2-40B4-BE49-F238E27FC236}">
                <a16:creationId xmlns:a16="http://schemas.microsoft.com/office/drawing/2014/main" id="{2518443B-CA7F-F78A-11C4-EFA0118B96FA}"/>
              </a:ext>
            </a:extLst>
          </p:cNvPr>
          <p:cNvSpPr/>
          <p:nvPr/>
        </p:nvSpPr>
        <p:spPr>
          <a:xfrm>
            <a:off x="-1852291" y="4448572"/>
            <a:ext cx="1389596" cy="730850"/>
          </a:xfrm>
          <a:prstGeom prst="roundRect">
            <a:avLst>
              <a:gd name="adj" fmla="val 10535"/>
            </a:avLst>
          </a:prstGeom>
          <a:solidFill>
            <a:srgbClr val="1B2B62"/>
          </a:solidFill>
          <a:ln>
            <a:noFill/>
          </a:ln>
          <a:effectLst>
            <a:outerShdw blurRad="177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ptos" panose="020B0004020202020204" pitchFamily="34" charset="0"/>
                <a:ea typeface="Roboto Light" panose="02000000000000000000" pitchFamily="2" charset="0"/>
              </a:rPr>
              <a:t>#1B2B62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C74098F-EFE6-E702-BB22-27DD65660DB6}"/>
              </a:ext>
            </a:extLst>
          </p:cNvPr>
          <p:cNvSpPr txBox="1"/>
          <p:nvPr/>
        </p:nvSpPr>
        <p:spPr>
          <a:xfrm>
            <a:off x="-12234" y="-694852"/>
            <a:ext cx="4548061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dirty="0"/>
              <a:t>https://www.linkedin.com/in/italoteotonio/</a:t>
            </a:r>
          </a:p>
        </p:txBody>
      </p:sp>
    </p:spTree>
    <p:extLst>
      <p:ext uri="{BB962C8B-B14F-4D97-AF65-F5344CB8AC3E}">
        <p14:creationId xmlns:p14="http://schemas.microsoft.com/office/powerpoint/2010/main" val="280057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516F95A-C901-224C-7903-ABE643C4D346}"/>
              </a:ext>
            </a:extLst>
          </p:cNvPr>
          <p:cNvSpPr/>
          <p:nvPr/>
        </p:nvSpPr>
        <p:spPr>
          <a:xfrm>
            <a:off x="0" y="3048000"/>
            <a:ext cx="12192000" cy="3848830"/>
          </a:xfrm>
          <a:prstGeom prst="rect">
            <a:avLst/>
          </a:prstGeom>
          <a:solidFill>
            <a:srgbClr val="F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6644C78-1310-F130-8450-98B018F97AC7}"/>
              </a:ext>
            </a:extLst>
          </p:cNvPr>
          <p:cNvSpPr/>
          <p:nvPr/>
        </p:nvSpPr>
        <p:spPr>
          <a:xfrm>
            <a:off x="0" y="0"/>
            <a:ext cx="12192000" cy="6896829"/>
          </a:xfrm>
          <a:prstGeom prst="rect">
            <a:avLst/>
          </a:prstGeom>
          <a:solidFill>
            <a:srgbClr val="1A1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364FDA1D-0692-72D9-B0CB-D6AFD83A525F}"/>
              </a:ext>
            </a:extLst>
          </p:cNvPr>
          <p:cNvGrpSpPr/>
          <p:nvPr/>
        </p:nvGrpSpPr>
        <p:grpSpPr>
          <a:xfrm>
            <a:off x="1228724" y="909464"/>
            <a:ext cx="2696876" cy="1118197"/>
            <a:chOff x="1228724" y="909464"/>
            <a:chExt cx="2696876" cy="1118197"/>
          </a:xfrm>
        </p:grpSpPr>
        <p:sp>
          <p:nvSpPr>
            <p:cNvPr id="14" name="Retângulo Arredondado 46">
              <a:extLst>
                <a:ext uri="{FF2B5EF4-FFF2-40B4-BE49-F238E27FC236}">
                  <a16:creationId xmlns:a16="http://schemas.microsoft.com/office/drawing/2014/main" id="{1E241117-64EF-2068-0539-D82DB1E482EE}"/>
                </a:ext>
              </a:extLst>
            </p:cNvPr>
            <p:cNvSpPr/>
            <p:nvPr/>
          </p:nvSpPr>
          <p:spPr>
            <a:xfrm>
              <a:off x="1228724" y="909464"/>
              <a:ext cx="2696876" cy="1118197"/>
            </a:xfrm>
            <a:prstGeom prst="roundRect">
              <a:avLst>
                <a:gd name="adj" fmla="val 10535"/>
              </a:avLst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77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BR" sz="1400" dirty="0">
                  <a:latin typeface="Aptos" panose="020B0004020202020204" pitchFamily="34" charset="0"/>
                  <a:ea typeface="Roboto Light" panose="02000000000000000000" pitchFamily="2" charset="0"/>
                </a:rPr>
                <a:t>Receita Total</a:t>
              </a:r>
            </a:p>
          </p:txBody>
        </p:sp>
        <p:pic>
          <p:nvPicPr>
            <p:cNvPr id="15" name="Imagem 14" descr="Ícone&#10;&#10;Descrição gerada automaticamente">
              <a:extLst>
                <a:ext uri="{FF2B5EF4-FFF2-40B4-BE49-F238E27FC236}">
                  <a16:creationId xmlns:a16="http://schemas.microsoft.com/office/drawing/2014/main" id="{130701DE-D978-1176-5E24-C09C6BCD9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4163" y="1400997"/>
              <a:ext cx="360000" cy="3600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5F0042FF-47AA-D8F8-16B9-A7D84C78EC80}"/>
              </a:ext>
            </a:extLst>
          </p:cNvPr>
          <p:cNvGrpSpPr/>
          <p:nvPr/>
        </p:nvGrpSpPr>
        <p:grpSpPr>
          <a:xfrm>
            <a:off x="4160597" y="908491"/>
            <a:ext cx="2377447" cy="1118197"/>
            <a:chOff x="4147544" y="908491"/>
            <a:chExt cx="2377447" cy="1118197"/>
          </a:xfrm>
        </p:grpSpPr>
        <p:sp>
          <p:nvSpPr>
            <p:cNvPr id="16" name="Retângulo Arredondado 46">
              <a:extLst>
                <a:ext uri="{FF2B5EF4-FFF2-40B4-BE49-F238E27FC236}">
                  <a16:creationId xmlns:a16="http://schemas.microsoft.com/office/drawing/2014/main" id="{41D18FEF-B45A-9A74-A1DE-5342A8BF3D94}"/>
                </a:ext>
              </a:extLst>
            </p:cNvPr>
            <p:cNvSpPr/>
            <p:nvPr/>
          </p:nvSpPr>
          <p:spPr>
            <a:xfrm>
              <a:off x="4147544" y="908491"/>
              <a:ext cx="2377447" cy="1118197"/>
            </a:xfrm>
            <a:prstGeom prst="roundRect">
              <a:avLst>
                <a:gd name="adj" fmla="val 10535"/>
              </a:avLst>
            </a:prstGeom>
            <a:gradFill flip="none" rotWithShape="1">
              <a:gsLst>
                <a:gs pos="0">
                  <a:srgbClr val="61D4C7">
                    <a:shade val="30000"/>
                    <a:satMod val="115000"/>
                  </a:srgbClr>
                </a:gs>
                <a:gs pos="50000">
                  <a:srgbClr val="61D4C7">
                    <a:shade val="67500"/>
                    <a:satMod val="115000"/>
                  </a:srgbClr>
                </a:gs>
                <a:gs pos="100000">
                  <a:srgbClr val="61D4C7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77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BR" sz="1400" dirty="0">
                  <a:latin typeface="Aptos" panose="020B0004020202020204" pitchFamily="34" charset="0"/>
                  <a:ea typeface="Roboto Light" panose="02000000000000000000" pitchFamily="2" charset="0"/>
                </a:rPr>
                <a:t>Receita Média por Pedido</a:t>
              </a:r>
            </a:p>
          </p:txBody>
        </p:sp>
        <p:pic>
          <p:nvPicPr>
            <p:cNvPr id="17" name="Imagem 16" descr="Ícone&#10;&#10;Descrição gerada automaticamente">
              <a:extLst>
                <a:ext uri="{FF2B5EF4-FFF2-40B4-BE49-F238E27FC236}">
                  <a16:creationId xmlns:a16="http://schemas.microsoft.com/office/drawing/2014/main" id="{249940B4-0B08-5D16-D01A-7A46A4DB8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0320" y="1400997"/>
              <a:ext cx="360000" cy="3600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B38798A-F025-D23C-855E-3DF04165074B}"/>
              </a:ext>
            </a:extLst>
          </p:cNvPr>
          <p:cNvGrpSpPr/>
          <p:nvPr/>
        </p:nvGrpSpPr>
        <p:grpSpPr>
          <a:xfrm>
            <a:off x="6773041" y="908491"/>
            <a:ext cx="2377447" cy="1118197"/>
            <a:chOff x="6773041" y="908491"/>
            <a:chExt cx="2377447" cy="1118197"/>
          </a:xfrm>
        </p:grpSpPr>
        <p:sp>
          <p:nvSpPr>
            <p:cNvPr id="18" name="Retângulo Arredondado 46">
              <a:extLst>
                <a:ext uri="{FF2B5EF4-FFF2-40B4-BE49-F238E27FC236}">
                  <a16:creationId xmlns:a16="http://schemas.microsoft.com/office/drawing/2014/main" id="{FDB41367-B430-84AF-F18C-AF7285D86572}"/>
                </a:ext>
              </a:extLst>
            </p:cNvPr>
            <p:cNvSpPr/>
            <p:nvPr/>
          </p:nvSpPr>
          <p:spPr>
            <a:xfrm>
              <a:off x="6773041" y="908491"/>
              <a:ext cx="2377447" cy="1118197"/>
            </a:xfrm>
            <a:prstGeom prst="roundRect">
              <a:avLst>
                <a:gd name="adj" fmla="val 10535"/>
              </a:avLst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77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BR" sz="1400" dirty="0">
                  <a:latin typeface="Aptos" panose="020B0004020202020204" pitchFamily="34" charset="0"/>
                  <a:ea typeface="Roboto Light" panose="02000000000000000000" pitchFamily="2" charset="0"/>
                </a:rPr>
                <a:t>Total de Pedidos</a:t>
              </a:r>
            </a:p>
          </p:txBody>
        </p:sp>
        <p:pic>
          <p:nvPicPr>
            <p:cNvPr id="19" name="Imagem 18" descr="Ícone&#10;&#10;Descrição gerada automaticamente">
              <a:extLst>
                <a:ext uri="{FF2B5EF4-FFF2-40B4-BE49-F238E27FC236}">
                  <a16:creationId xmlns:a16="http://schemas.microsoft.com/office/drawing/2014/main" id="{55D312A4-3AF7-A13E-665B-54CE15909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2491" y="1400997"/>
              <a:ext cx="360000" cy="3600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C289CA3-D2B5-15C7-D7D2-81CCF3CD29F3}"/>
              </a:ext>
            </a:extLst>
          </p:cNvPr>
          <p:cNvSpPr txBox="1"/>
          <p:nvPr/>
        </p:nvSpPr>
        <p:spPr>
          <a:xfrm>
            <a:off x="1217730" y="238441"/>
            <a:ext cx="3574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de </a:t>
            </a:r>
            <a:r>
              <a:rPr lang="pt-BR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Vendas</a:t>
            </a:r>
          </a:p>
        </p:txBody>
      </p:sp>
      <p:sp>
        <p:nvSpPr>
          <p:cNvPr id="2" name="Retângulo: Cantos Diagonais Arredondados 1">
            <a:extLst>
              <a:ext uri="{FF2B5EF4-FFF2-40B4-BE49-F238E27FC236}">
                <a16:creationId xmlns:a16="http://schemas.microsoft.com/office/drawing/2014/main" id="{FA377CE5-87D6-0AEF-479E-936D8B1578C5}"/>
              </a:ext>
            </a:extLst>
          </p:cNvPr>
          <p:cNvSpPr/>
          <p:nvPr/>
        </p:nvSpPr>
        <p:spPr>
          <a:xfrm>
            <a:off x="-12234" y="0"/>
            <a:ext cx="581194" cy="6896841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212F60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9D44860-AF87-34EC-70F6-A2E760DB0F09}"/>
              </a:ext>
            </a:extLst>
          </p:cNvPr>
          <p:cNvSpPr/>
          <p:nvPr/>
        </p:nvSpPr>
        <p:spPr>
          <a:xfrm>
            <a:off x="1203974" y="2191497"/>
            <a:ext cx="7063518" cy="2334461"/>
          </a:xfrm>
          <a:prstGeom prst="roundRect">
            <a:avLst>
              <a:gd name="adj" fmla="val 58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E044FC4-CD93-876F-A760-A1590F864A12}"/>
              </a:ext>
            </a:extLst>
          </p:cNvPr>
          <p:cNvSpPr/>
          <p:nvPr/>
        </p:nvSpPr>
        <p:spPr>
          <a:xfrm>
            <a:off x="1228725" y="2177415"/>
            <a:ext cx="7063518" cy="2344054"/>
          </a:xfrm>
          <a:prstGeom prst="roundRect">
            <a:avLst>
              <a:gd name="adj" fmla="val 5807"/>
            </a:avLst>
          </a:prstGeom>
          <a:solidFill>
            <a:srgbClr val="201F3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5C97E189-AF39-8841-7BFB-2A447A55FABC}"/>
              </a:ext>
            </a:extLst>
          </p:cNvPr>
          <p:cNvSpPr/>
          <p:nvPr/>
        </p:nvSpPr>
        <p:spPr>
          <a:xfrm>
            <a:off x="1203974" y="4684821"/>
            <a:ext cx="10558957" cy="2081626"/>
          </a:xfrm>
          <a:prstGeom prst="roundRect">
            <a:avLst>
              <a:gd name="adj" fmla="val 5807"/>
            </a:avLst>
          </a:prstGeom>
          <a:solidFill>
            <a:srgbClr val="B925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408774BA-1328-F5F9-9E1D-828602077F22}"/>
              </a:ext>
            </a:extLst>
          </p:cNvPr>
          <p:cNvSpPr/>
          <p:nvPr/>
        </p:nvSpPr>
        <p:spPr>
          <a:xfrm>
            <a:off x="8372054" y="2165243"/>
            <a:ext cx="3390877" cy="2358196"/>
          </a:xfrm>
          <a:prstGeom prst="roundRect">
            <a:avLst>
              <a:gd name="adj" fmla="val 58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CC29FB96-3F0D-3323-E8F1-EA803B22BB61}"/>
              </a:ext>
            </a:extLst>
          </p:cNvPr>
          <p:cNvSpPr/>
          <p:nvPr/>
        </p:nvSpPr>
        <p:spPr>
          <a:xfrm>
            <a:off x="8396804" y="2164715"/>
            <a:ext cx="3390877" cy="2358196"/>
          </a:xfrm>
          <a:prstGeom prst="roundRect">
            <a:avLst>
              <a:gd name="adj" fmla="val 5807"/>
            </a:avLst>
          </a:prstGeom>
          <a:solidFill>
            <a:srgbClr val="201F3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AE64EAD-D342-AD56-A55D-FE83752DECDE}"/>
              </a:ext>
            </a:extLst>
          </p:cNvPr>
          <p:cNvGrpSpPr/>
          <p:nvPr/>
        </p:nvGrpSpPr>
        <p:grpSpPr>
          <a:xfrm>
            <a:off x="9385484" y="908491"/>
            <a:ext cx="2377447" cy="1118197"/>
            <a:chOff x="9385484" y="908491"/>
            <a:chExt cx="2377447" cy="1118197"/>
          </a:xfrm>
        </p:grpSpPr>
        <p:sp>
          <p:nvSpPr>
            <p:cNvPr id="21" name="Retângulo Arredondado 46">
              <a:extLst>
                <a:ext uri="{FF2B5EF4-FFF2-40B4-BE49-F238E27FC236}">
                  <a16:creationId xmlns:a16="http://schemas.microsoft.com/office/drawing/2014/main" id="{841ED791-69C9-4B62-8BAD-599EB076933F}"/>
                </a:ext>
              </a:extLst>
            </p:cNvPr>
            <p:cNvSpPr/>
            <p:nvPr/>
          </p:nvSpPr>
          <p:spPr>
            <a:xfrm>
              <a:off x="9385484" y="908491"/>
              <a:ext cx="2377447" cy="1118197"/>
            </a:xfrm>
            <a:prstGeom prst="roundRect">
              <a:avLst>
                <a:gd name="adj" fmla="val 10535"/>
              </a:avLst>
            </a:prstGeom>
            <a:gradFill flip="none" rotWithShape="1">
              <a:gsLst>
                <a:gs pos="0">
                  <a:srgbClr val="B531A5">
                    <a:shade val="30000"/>
                    <a:satMod val="115000"/>
                  </a:srgbClr>
                </a:gs>
                <a:gs pos="50000">
                  <a:srgbClr val="B531A5">
                    <a:shade val="67500"/>
                    <a:satMod val="115000"/>
                  </a:srgbClr>
                </a:gs>
                <a:gs pos="100000">
                  <a:srgbClr val="B531A5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77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BR" sz="1400" dirty="0">
                  <a:latin typeface="Aptos" panose="020B0004020202020204" pitchFamily="34" charset="0"/>
                  <a:ea typeface="Roboto Light" panose="02000000000000000000" pitchFamily="2" charset="0"/>
                </a:rPr>
                <a:t>Itens Vendidos</a:t>
              </a:r>
            </a:p>
          </p:txBody>
        </p: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9A124188-9B12-6056-68A1-38801BC46E58}"/>
                </a:ext>
              </a:extLst>
            </p:cNvPr>
            <p:cNvGrpSpPr/>
            <p:nvPr/>
          </p:nvGrpSpPr>
          <p:grpSpPr>
            <a:xfrm>
              <a:off x="11313473" y="1400997"/>
              <a:ext cx="360000" cy="360000"/>
              <a:chOff x="9541298" y="1160292"/>
              <a:chExt cx="360000" cy="36000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pic>
            <p:nvPicPr>
              <p:cNvPr id="22" name="Imagem 21" descr="Ícone&#10;&#10;Descrição gerada automaticamente">
                <a:extLst>
                  <a:ext uri="{FF2B5EF4-FFF2-40B4-BE49-F238E27FC236}">
                    <a16:creationId xmlns:a16="http://schemas.microsoft.com/office/drawing/2014/main" id="{9251B668-5B00-743B-A778-0B37AE5DC6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41298" y="1160292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8" name="Imagem 27" descr="Ícone&#10;&#10;Descrição gerada automaticamente">
                <a:extLst>
                  <a:ext uri="{FF2B5EF4-FFF2-40B4-BE49-F238E27FC236}">
                    <a16:creationId xmlns:a16="http://schemas.microsoft.com/office/drawing/2014/main" id="{E1126174-53D9-4C1C-BC6A-31DFF55439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rgbClr val="7030A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94172" y="1200404"/>
                <a:ext cx="270000" cy="270000"/>
              </a:xfrm>
              <a:prstGeom prst="rect">
                <a:avLst/>
              </a:prstGeom>
            </p:spPr>
          </p:pic>
        </p:grpSp>
      </p:grpSp>
      <p:pic>
        <p:nvPicPr>
          <p:cNvPr id="35" name="Imagem 34" descr="Uma imagem contendo Forma&#10;&#10;Descrição gerada automaticamente">
            <a:extLst>
              <a:ext uri="{FF2B5EF4-FFF2-40B4-BE49-F238E27FC236}">
                <a16:creationId xmlns:a16="http://schemas.microsoft.com/office/drawing/2014/main" id="{E73A2924-D2FD-EEF2-0E20-C314056AAA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769" y="265323"/>
            <a:ext cx="288000" cy="288000"/>
          </a:xfrm>
          <a:prstGeom prst="rect">
            <a:avLst/>
          </a:prstGeom>
        </p:spPr>
      </p:pic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5683D422-4C18-7758-2EB2-8AEB78F9EAA1}"/>
              </a:ext>
            </a:extLst>
          </p:cNvPr>
          <p:cNvSpPr/>
          <p:nvPr/>
        </p:nvSpPr>
        <p:spPr>
          <a:xfrm>
            <a:off x="104327" y="6299672"/>
            <a:ext cx="360000" cy="360000"/>
          </a:xfrm>
          <a:custGeom>
            <a:avLst/>
            <a:gdLst>
              <a:gd name="connsiteX0" fmla="*/ 180191 w 198112"/>
              <a:gd name="connsiteY0" fmla="*/ 0 h 198123"/>
              <a:gd name="connsiteX1" fmla="*/ 17921 w 198112"/>
              <a:gd name="connsiteY1" fmla="*/ 0 h 198123"/>
              <a:gd name="connsiteX2" fmla="*/ 0 w 198112"/>
              <a:gd name="connsiteY2" fmla="*/ 17921 h 198123"/>
              <a:gd name="connsiteX3" fmla="*/ 0 w 198112"/>
              <a:gd name="connsiteY3" fmla="*/ 180203 h 198123"/>
              <a:gd name="connsiteX4" fmla="*/ 17921 w 198112"/>
              <a:gd name="connsiteY4" fmla="*/ 198124 h 198123"/>
              <a:gd name="connsiteX5" fmla="*/ 180191 w 198112"/>
              <a:gd name="connsiteY5" fmla="*/ 198124 h 198123"/>
              <a:gd name="connsiteX6" fmla="*/ 198113 w 198112"/>
              <a:gd name="connsiteY6" fmla="*/ 180203 h 198123"/>
              <a:gd name="connsiteX7" fmla="*/ 198113 w 198112"/>
              <a:gd name="connsiteY7" fmla="*/ 17921 h 198123"/>
              <a:gd name="connsiteX8" fmla="*/ 180191 w 198112"/>
              <a:gd name="connsiteY8" fmla="*/ 0 h 198123"/>
              <a:gd name="connsiteX9" fmla="*/ 61301 w 198112"/>
              <a:gd name="connsiteY9" fmla="*/ 171068 h 198123"/>
              <a:gd name="connsiteX10" fmla="*/ 56081 w 198112"/>
              <a:gd name="connsiteY10" fmla="*/ 176288 h 198123"/>
              <a:gd name="connsiteX11" fmla="*/ 33885 w 198112"/>
              <a:gd name="connsiteY11" fmla="*/ 176288 h 198123"/>
              <a:gd name="connsiteX12" fmla="*/ 28665 w 198112"/>
              <a:gd name="connsiteY12" fmla="*/ 171068 h 198123"/>
              <a:gd name="connsiteX13" fmla="*/ 28665 w 198112"/>
              <a:gd name="connsiteY13" fmla="*/ 78007 h 198123"/>
              <a:gd name="connsiteX14" fmla="*/ 33885 w 198112"/>
              <a:gd name="connsiteY14" fmla="*/ 72788 h 198123"/>
              <a:gd name="connsiteX15" fmla="*/ 56081 w 198112"/>
              <a:gd name="connsiteY15" fmla="*/ 72788 h 198123"/>
              <a:gd name="connsiteX16" fmla="*/ 61301 w 198112"/>
              <a:gd name="connsiteY16" fmla="*/ 78007 h 198123"/>
              <a:gd name="connsiteX17" fmla="*/ 61301 w 198112"/>
              <a:gd name="connsiteY17" fmla="*/ 171068 h 198123"/>
              <a:gd name="connsiteX18" fmla="*/ 44989 w 198112"/>
              <a:gd name="connsiteY18" fmla="*/ 64024 h 198123"/>
              <a:gd name="connsiteX19" fmla="*/ 23895 w 198112"/>
              <a:gd name="connsiteY19" fmla="*/ 42930 h 198123"/>
              <a:gd name="connsiteX20" fmla="*/ 44989 w 198112"/>
              <a:gd name="connsiteY20" fmla="*/ 21836 h 198123"/>
              <a:gd name="connsiteX21" fmla="*/ 66071 w 198112"/>
              <a:gd name="connsiteY21" fmla="*/ 42930 h 198123"/>
              <a:gd name="connsiteX22" fmla="*/ 44989 w 198112"/>
              <a:gd name="connsiteY22" fmla="*/ 64024 h 198123"/>
              <a:gd name="connsiteX23" fmla="*/ 177323 w 198112"/>
              <a:gd name="connsiteY23" fmla="*/ 171495 h 198123"/>
              <a:gd name="connsiteX24" fmla="*/ 172519 w 198112"/>
              <a:gd name="connsiteY24" fmla="*/ 176288 h 198123"/>
              <a:gd name="connsiteX25" fmla="*/ 148702 w 198112"/>
              <a:gd name="connsiteY25" fmla="*/ 176288 h 198123"/>
              <a:gd name="connsiteX26" fmla="*/ 143910 w 198112"/>
              <a:gd name="connsiteY26" fmla="*/ 171495 h 198123"/>
              <a:gd name="connsiteX27" fmla="*/ 143910 w 198112"/>
              <a:gd name="connsiteY27" fmla="*/ 127834 h 198123"/>
              <a:gd name="connsiteX28" fmla="*/ 126889 w 198112"/>
              <a:gd name="connsiteY28" fmla="*/ 99304 h 198123"/>
              <a:gd name="connsiteX29" fmla="*/ 108630 w 198112"/>
              <a:gd name="connsiteY29" fmla="*/ 121140 h 198123"/>
              <a:gd name="connsiteX30" fmla="*/ 108630 w 198112"/>
              <a:gd name="connsiteY30" fmla="*/ 171495 h 198123"/>
              <a:gd name="connsiteX31" fmla="*/ 103837 w 198112"/>
              <a:gd name="connsiteY31" fmla="*/ 176288 h 198123"/>
              <a:gd name="connsiteX32" fmla="*/ 80797 w 198112"/>
              <a:gd name="connsiteY32" fmla="*/ 176288 h 198123"/>
              <a:gd name="connsiteX33" fmla="*/ 76005 w 198112"/>
              <a:gd name="connsiteY33" fmla="*/ 171495 h 198123"/>
              <a:gd name="connsiteX34" fmla="*/ 76005 w 198112"/>
              <a:gd name="connsiteY34" fmla="*/ 77591 h 198123"/>
              <a:gd name="connsiteX35" fmla="*/ 80797 w 198112"/>
              <a:gd name="connsiteY35" fmla="*/ 72788 h 198123"/>
              <a:gd name="connsiteX36" fmla="*/ 103837 w 198112"/>
              <a:gd name="connsiteY36" fmla="*/ 72788 h 198123"/>
              <a:gd name="connsiteX37" fmla="*/ 108630 w 198112"/>
              <a:gd name="connsiteY37" fmla="*/ 77591 h 198123"/>
              <a:gd name="connsiteX38" fmla="*/ 108630 w 198112"/>
              <a:gd name="connsiteY38" fmla="*/ 85703 h 198123"/>
              <a:gd name="connsiteX39" fmla="*/ 139388 w 198112"/>
              <a:gd name="connsiteY39" fmla="*/ 71235 h 198123"/>
              <a:gd name="connsiteX40" fmla="*/ 177323 w 198112"/>
              <a:gd name="connsiteY40" fmla="*/ 126450 h 198123"/>
              <a:gd name="connsiteX41" fmla="*/ 177323 w 198112"/>
              <a:gd name="connsiteY41" fmla="*/ 171495 h 198123"/>
              <a:gd name="connsiteX42" fmla="*/ 177323 w 198112"/>
              <a:gd name="connsiteY42" fmla="*/ 171495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8112" h="198123">
                <a:moveTo>
                  <a:pt x="180191" y="0"/>
                </a:moveTo>
                <a:lnTo>
                  <a:pt x="17921" y="0"/>
                </a:lnTo>
                <a:cubicBezTo>
                  <a:pt x="8021" y="0"/>
                  <a:pt x="0" y="8033"/>
                  <a:pt x="0" y="17921"/>
                </a:cubicBezTo>
                <a:lnTo>
                  <a:pt x="0" y="180203"/>
                </a:lnTo>
                <a:cubicBezTo>
                  <a:pt x="0" y="190091"/>
                  <a:pt x="8021" y="198124"/>
                  <a:pt x="17921" y="198124"/>
                </a:cubicBezTo>
                <a:lnTo>
                  <a:pt x="180191" y="198124"/>
                </a:lnTo>
                <a:cubicBezTo>
                  <a:pt x="190091" y="198124"/>
                  <a:pt x="198113" y="190091"/>
                  <a:pt x="198113" y="180203"/>
                </a:cubicBezTo>
                <a:lnTo>
                  <a:pt x="198113" y="17921"/>
                </a:lnTo>
                <a:cubicBezTo>
                  <a:pt x="198113" y="8033"/>
                  <a:pt x="190091" y="0"/>
                  <a:pt x="180191" y="0"/>
                </a:cubicBezTo>
                <a:close/>
                <a:moveTo>
                  <a:pt x="61301" y="171068"/>
                </a:moveTo>
                <a:cubicBezTo>
                  <a:pt x="61301" y="173948"/>
                  <a:pt x="58961" y="176288"/>
                  <a:pt x="56081" y="176288"/>
                </a:cubicBezTo>
                <a:lnTo>
                  <a:pt x="33885" y="176288"/>
                </a:lnTo>
                <a:cubicBezTo>
                  <a:pt x="31005" y="176288"/>
                  <a:pt x="28665" y="173948"/>
                  <a:pt x="28665" y="171068"/>
                </a:cubicBezTo>
                <a:lnTo>
                  <a:pt x="28665" y="78007"/>
                </a:lnTo>
                <a:cubicBezTo>
                  <a:pt x="28665" y="75128"/>
                  <a:pt x="31005" y="72788"/>
                  <a:pt x="33885" y="72788"/>
                </a:cubicBezTo>
                <a:lnTo>
                  <a:pt x="56081" y="72788"/>
                </a:lnTo>
                <a:cubicBezTo>
                  <a:pt x="58961" y="72788"/>
                  <a:pt x="61301" y="75128"/>
                  <a:pt x="61301" y="78007"/>
                </a:cubicBezTo>
                <a:lnTo>
                  <a:pt x="61301" y="171068"/>
                </a:lnTo>
                <a:close/>
                <a:moveTo>
                  <a:pt x="44989" y="64024"/>
                </a:moveTo>
                <a:cubicBezTo>
                  <a:pt x="33334" y="64024"/>
                  <a:pt x="23895" y="54574"/>
                  <a:pt x="23895" y="42930"/>
                </a:cubicBezTo>
                <a:cubicBezTo>
                  <a:pt x="23895" y="31286"/>
                  <a:pt x="33334" y="21836"/>
                  <a:pt x="44989" y="21836"/>
                </a:cubicBezTo>
                <a:cubicBezTo>
                  <a:pt x="56632" y="21836"/>
                  <a:pt x="66071" y="31286"/>
                  <a:pt x="66071" y="42930"/>
                </a:cubicBezTo>
                <a:cubicBezTo>
                  <a:pt x="66071" y="54574"/>
                  <a:pt x="56632" y="64024"/>
                  <a:pt x="44989" y="64024"/>
                </a:cubicBezTo>
                <a:close/>
                <a:moveTo>
                  <a:pt x="177323" y="171495"/>
                </a:moveTo>
                <a:cubicBezTo>
                  <a:pt x="177323" y="174139"/>
                  <a:pt x="175174" y="176288"/>
                  <a:pt x="172519" y="176288"/>
                </a:cubicBezTo>
                <a:lnTo>
                  <a:pt x="148702" y="176288"/>
                </a:lnTo>
                <a:cubicBezTo>
                  <a:pt x="146048" y="176288"/>
                  <a:pt x="143910" y="174139"/>
                  <a:pt x="143910" y="171495"/>
                </a:cubicBezTo>
                <a:lnTo>
                  <a:pt x="143910" y="127834"/>
                </a:lnTo>
                <a:cubicBezTo>
                  <a:pt x="143910" y="121331"/>
                  <a:pt x="145811" y="99304"/>
                  <a:pt x="126889" y="99304"/>
                </a:cubicBezTo>
                <a:cubicBezTo>
                  <a:pt x="112207" y="99304"/>
                  <a:pt x="109226" y="114379"/>
                  <a:pt x="108630" y="121140"/>
                </a:cubicBezTo>
                <a:lnTo>
                  <a:pt x="108630" y="171495"/>
                </a:lnTo>
                <a:cubicBezTo>
                  <a:pt x="108630" y="174139"/>
                  <a:pt x="106481" y="176288"/>
                  <a:pt x="103837" y="176288"/>
                </a:cubicBezTo>
                <a:lnTo>
                  <a:pt x="80797" y="176288"/>
                </a:lnTo>
                <a:cubicBezTo>
                  <a:pt x="78142" y="176288"/>
                  <a:pt x="76005" y="174139"/>
                  <a:pt x="76005" y="171495"/>
                </a:cubicBezTo>
                <a:lnTo>
                  <a:pt x="76005" y="77591"/>
                </a:lnTo>
                <a:cubicBezTo>
                  <a:pt x="76005" y="74936"/>
                  <a:pt x="78142" y="72788"/>
                  <a:pt x="80797" y="72788"/>
                </a:cubicBezTo>
                <a:lnTo>
                  <a:pt x="103837" y="72788"/>
                </a:lnTo>
                <a:cubicBezTo>
                  <a:pt x="106481" y="72788"/>
                  <a:pt x="108630" y="74936"/>
                  <a:pt x="108630" y="77591"/>
                </a:cubicBezTo>
                <a:lnTo>
                  <a:pt x="108630" y="85703"/>
                </a:lnTo>
                <a:cubicBezTo>
                  <a:pt x="114075" y="77535"/>
                  <a:pt x="122164" y="71235"/>
                  <a:pt x="139388" y="71235"/>
                </a:cubicBezTo>
                <a:cubicBezTo>
                  <a:pt x="177536" y="71235"/>
                  <a:pt x="177323" y="106864"/>
                  <a:pt x="177323" y="126450"/>
                </a:cubicBezTo>
                <a:lnTo>
                  <a:pt x="177323" y="171495"/>
                </a:lnTo>
                <a:lnTo>
                  <a:pt x="177323" y="171495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8" name="Gráfico 37">
            <a:extLst>
              <a:ext uri="{FF2B5EF4-FFF2-40B4-BE49-F238E27FC236}">
                <a16:creationId xmlns:a16="http://schemas.microsoft.com/office/drawing/2014/main" id="{1C8E83F3-8B51-A5EE-7483-777DD48406C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363" y="373323"/>
            <a:ext cx="360000" cy="360000"/>
          </a:xfrm>
          <a:prstGeom prst="rect">
            <a:avLst/>
          </a:prstGeom>
        </p:spPr>
      </p:pic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D2A70568-7ABD-F386-CD9E-9D13FB4E416E}"/>
              </a:ext>
            </a:extLst>
          </p:cNvPr>
          <p:cNvSpPr/>
          <p:nvPr/>
        </p:nvSpPr>
        <p:spPr>
          <a:xfrm>
            <a:off x="1228724" y="4661422"/>
            <a:ext cx="10558957" cy="2105025"/>
          </a:xfrm>
          <a:prstGeom prst="roundRect">
            <a:avLst>
              <a:gd name="adj" fmla="val 5807"/>
            </a:avLst>
          </a:prstGeom>
          <a:solidFill>
            <a:srgbClr val="201F3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Retângulo Arredondado 46">
            <a:extLst>
              <a:ext uri="{FF2B5EF4-FFF2-40B4-BE49-F238E27FC236}">
                <a16:creationId xmlns:a16="http://schemas.microsoft.com/office/drawing/2014/main" id="{87B75FF2-5159-5AF3-D2FB-CAC4D6022CA1}"/>
              </a:ext>
            </a:extLst>
          </p:cNvPr>
          <p:cNvSpPr/>
          <p:nvPr/>
        </p:nvSpPr>
        <p:spPr>
          <a:xfrm>
            <a:off x="-1830899" y="980259"/>
            <a:ext cx="1389596" cy="730850"/>
          </a:xfrm>
          <a:prstGeom prst="roundRect">
            <a:avLst>
              <a:gd name="adj" fmla="val 10535"/>
            </a:avLst>
          </a:prstGeom>
          <a:solidFill>
            <a:srgbClr val="00AAED"/>
          </a:solidFill>
          <a:ln>
            <a:noFill/>
          </a:ln>
          <a:effectLst>
            <a:outerShdw blurRad="177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ptos" panose="020B0004020202020204" pitchFamily="34" charset="0"/>
                <a:ea typeface="Roboto Light" panose="02000000000000000000" pitchFamily="2" charset="0"/>
              </a:rPr>
              <a:t>#00AAED</a:t>
            </a:r>
          </a:p>
        </p:txBody>
      </p:sp>
      <p:sp>
        <p:nvSpPr>
          <p:cNvPr id="9" name="Retângulo Arredondado 46">
            <a:extLst>
              <a:ext uri="{FF2B5EF4-FFF2-40B4-BE49-F238E27FC236}">
                <a16:creationId xmlns:a16="http://schemas.microsoft.com/office/drawing/2014/main" id="{DB382E49-E3CB-4426-01E6-4C8DAF77994A}"/>
              </a:ext>
            </a:extLst>
          </p:cNvPr>
          <p:cNvSpPr/>
          <p:nvPr/>
        </p:nvSpPr>
        <p:spPr>
          <a:xfrm>
            <a:off x="-1837719" y="1839349"/>
            <a:ext cx="1389596" cy="730850"/>
          </a:xfrm>
          <a:prstGeom prst="roundRect">
            <a:avLst>
              <a:gd name="adj" fmla="val 10535"/>
            </a:avLst>
          </a:prstGeom>
          <a:solidFill>
            <a:srgbClr val="54D4C5"/>
          </a:solidFill>
          <a:ln>
            <a:noFill/>
          </a:ln>
          <a:effectLst>
            <a:outerShdw blurRad="177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ptos" panose="020B0004020202020204" pitchFamily="34" charset="0"/>
                <a:ea typeface="Roboto Light" panose="02000000000000000000" pitchFamily="2" charset="0"/>
              </a:rPr>
              <a:t>#54D4C5</a:t>
            </a:r>
          </a:p>
        </p:txBody>
      </p:sp>
      <p:sp>
        <p:nvSpPr>
          <p:cNvPr id="10" name="Retângulo Arredondado 46">
            <a:extLst>
              <a:ext uri="{FF2B5EF4-FFF2-40B4-BE49-F238E27FC236}">
                <a16:creationId xmlns:a16="http://schemas.microsoft.com/office/drawing/2014/main" id="{DF29F29F-4B8C-C8FC-18EF-93EA30A6808B}"/>
              </a:ext>
            </a:extLst>
          </p:cNvPr>
          <p:cNvSpPr/>
          <p:nvPr/>
        </p:nvSpPr>
        <p:spPr>
          <a:xfrm>
            <a:off x="-1840465" y="2717570"/>
            <a:ext cx="1389596" cy="730850"/>
          </a:xfrm>
          <a:prstGeom prst="roundRect">
            <a:avLst>
              <a:gd name="adj" fmla="val 10535"/>
            </a:avLst>
          </a:prstGeom>
          <a:solidFill>
            <a:srgbClr val="F57722"/>
          </a:solidFill>
          <a:ln>
            <a:noFill/>
          </a:ln>
          <a:effectLst>
            <a:outerShdw blurRad="177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ptos" panose="020B0004020202020204" pitchFamily="34" charset="0"/>
                <a:ea typeface="Roboto Light" panose="02000000000000000000" pitchFamily="2" charset="0"/>
              </a:rPr>
              <a:t>#F57722</a:t>
            </a:r>
          </a:p>
        </p:txBody>
      </p:sp>
      <p:sp>
        <p:nvSpPr>
          <p:cNvPr id="11" name="Retângulo Arredondado 46">
            <a:extLst>
              <a:ext uri="{FF2B5EF4-FFF2-40B4-BE49-F238E27FC236}">
                <a16:creationId xmlns:a16="http://schemas.microsoft.com/office/drawing/2014/main" id="{6A3DEE17-E1FD-69D7-5CB4-F561CED9EF76}"/>
              </a:ext>
            </a:extLst>
          </p:cNvPr>
          <p:cNvSpPr/>
          <p:nvPr/>
        </p:nvSpPr>
        <p:spPr>
          <a:xfrm>
            <a:off x="-1852291" y="3595791"/>
            <a:ext cx="1389596" cy="730850"/>
          </a:xfrm>
          <a:prstGeom prst="roundRect">
            <a:avLst>
              <a:gd name="adj" fmla="val 10535"/>
            </a:avLst>
          </a:prstGeom>
          <a:solidFill>
            <a:srgbClr val="B123A0"/>
          </a:solidFill>
          <a:ln>
            <a:noFill/>
          </a:ln>
          <a:effectLst>
            <a:outerShdw blurRad="177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ptos" panose="020B0004020202020204" pitchFamily="34" charset="0"/>
                <a:ea typeface="Roboto Light" panose="02000000000000000000" pitchFamily="2" charset="0"/>
              </a:rPr>
              <a:t>#B123A0</a:t>
            </a:r>
          </a:p>
        </p:txBody>
      </p:sp>
      <p:sp>
        <p:nvSpPr>
          <p:cNvPr id="24" name="Retângulo Arredondado 46">
            <a:extLst>
              <a:ext uri="{FF2B5EF4-FFF2-40B4-BE49-F238E27FC236}">
                <a16:creationId xmlns:a16="http://schemas.microsoft.com/office/drawing/2014/main" id="{74926945-C8A1-14F6-3358-80B8FA79793B}"/>
              </a:ext>
            </a:extLst>
          </p:cNvPr>
          <p:cNvSpPr/>
          <p:nvPr/>
        </p:nvSpPr>
        <p:spPr>
          <a:xfrm>
            <a:off x="-1852291" y="4448572"/>
            <a:ext cx="1389596" cy="730850"/>
          </a:xfrm>
          <a:prstGeom prst="roundRect">
            <a:avLst>
              <a:gd name="adj" fmla="val 10535"/>
            </a:avLst>
          </a:prstGeom>
          <a:solidFill>
            <a:srgbClr val="1B2B62"/>
          </a:solidFill>
          <a:ln>
            <a:noFill/>
          </a:ln>
          <a:effectLst>
            <a:outerShdw blurRad="177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ptos" panose="020B0004020202020204" pitchFamily="34" charset="0"/>
                <a:ea typeface="Roboto Light" panose="02000000000000000000" pitchFamily="2" charset="0"/>
              </a:rPr>
              <a:t>#1B2B62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F2E131D-EC73-803C-4F40-4527C25BC505}"/>
              </a:ext>
            </a:extLst>
          </p:cNvPr>
          <p:cNvSpPr txBox="1"/>
          <p:nvPr/>
        </p:nvSpPr>
        <p:spPr>
          <a:xfrm>
            <a:off x="-12234" y="-694852"/>
            <a:ext cx="4548061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dirty="0"/>
              <a:t>https://www.linkedin.com/in/italoteotonio/</a:t>
            </a:r>
          </a:p>
        </p:txBody>
      </p:sp>
    </p:spTree>
    <p:extLst>
      <p:ext uri="{BB962C8B-B14F-4D97-AF65-F5344CB8AC3E}">
        <p14:creationId xmlns:p14="http://schemas.microsoft.com/office/powerpoint/2010/main" val="1120111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7029</TotalTime>
  <Words>72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Italo Teotonio</dc:creator>
  <cp:lastModifiedBy>Italo Teotonio</cp:lastModifiedBy>
  <cp:revision>37</cp:revision>
  <dcterms:created xsi:type="dcterms:W3CDTF">2022-02-02T21:26:44Z</dcterms:created>
  <dcterms:modified xsi:type="dcterms:W3CDTF">2024-05-02T20:43:17Z</dcterms:modified>
</cp:coreProperties>
</file>