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9" r:id="rId3"/>
    <p:sldId id="260" r:id="rId4"/>
    <p:sldId id="261" r:id="rId5"/>
    <p:sldId id="264" r:id="rId6"/>
    <p:sldId id="263" r:id="rId7"/>
    <p:sldId id="262" r:id="rId8"/>
    <p:sldId id="268" r:id="rId9"/>
    <p:sldId id="271" r:id="rId10"/>
    <p:sldId id="269" r:id="rId11"/>
    <p:sldId id="274" r:id="rId12"/>
    <p:sldId id="272" r:id="rId13"/>
    <p:sldId id="275" r:id="rId14"/>
    <p:sldId id="277" r:id="rId15"/>
    <p:sldId id="300" r:id="rId16"/>
    <p:sldId id="281" r:id="rId17"/>
    <p:sldId id="290" r:id="rId18"/>
    <p:sldId id="279" r:id="rId19"/>
    <p:sldId id="278" r:id="rId20"/>
    <p:sldId id="282" r:id="rId21"/>
    <p:sldId id="298" r:id="rId22"/>
    <p:sldId id="292" r:id="rId23"/>
    <p:sldId id="297" r:id="rId24"/>
    <p:sldId id="299" r:id="rId25"/>
    <p:sldId id="293" r:id="rId26"/>
    <p:sldId id="294" r:id="rId27"/>
    <p:sldId id="295" r:id="rId28"/>
    <p:sldId id="283" r:id="rId29"/>
    <p:sldId id="288" r:id="rId30"/>
    <p:sldId id="284" r:id="rId31"/>
    <p:sldId id="285" r:id="rId32"/>
    <p:sldId id="287" r:id="rId3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0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1B303-E604-4D35-AB2D-24001940BFC5}" type="datetimeFigureOut">
              <a:rPr lang="es-ES" smtClean="0"/>
              <a:t>12/12/2017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E83E6-50EC-4DBA-995E-5E96DC42C8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216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2751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4980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614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9517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9891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5563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9585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677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3783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0213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874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CAD0-041D-4220-B8B7-5B1A4D37A65F}" type="datetimeFigureOut">
              <a:rPr lang="es-ES" smtClean="0"/>
              <a:t>12/12/2017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8AB8-C8B1-48BD-8940-516FA8B674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03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CAD0-041D-4220-B8B7-5B1A4D37A65F}" type="datetimeFigureOut">
              <a:rPr lang="es-ES" smtClean="0"/>
              <a:t>12/12/2017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8AB8-C8B1-48BD-8940-516FA8B674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511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CAD0-041D-4220-B8B7-5B1A4D37A65F}" type="datetimeFigureOut">
              <a:rPr lang="es-ES" smtClean="0"/>
              <a:t>12/12/2017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8AB8-C8B1-48BD-8940-516FA8B674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7431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 ESTILO 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05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0586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SQUEMA GRAL 2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 descr="Template_PPT_Mesa de trabajo 24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12184601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2787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CIÓN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 descr="Sin título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19738" y="0"/>
            <a:ext cx="123423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/>
          <p:nvPr/>
        </p:nvSpPr>
        <p:spPr>
          <a:xfrm>
            <a:off x="-4122444" y="-1248464"/>
            <a:ext cx="1219200" cy="12192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666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1041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NAL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19738" y="0"/>
            <a:ext cx="123423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82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CAD0-041D-4220-B8B7-5B1A4D37A65F}" type="datetimeFigureOut">
              <a:rPr lang="es-ES" smtClean="0"/>
              <a:t>12/12/2017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8AB8-C8B1-48BD-8940-516FA8B674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21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CAD0-041D-4220-B8B7-5B1A4D37A65F}" type="datetimeFigureOut">
              <a:rPr lang="es-ES" smtClean="0"/>
              <a:t>12/12/2017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8AB8-C8B1-48BD-8940-516FA8B674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87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CAD0-041D-4220-B8B7-5B1A4D37A65F}" type="datetimeFigureOut">
              <a:rPr lang="es-ES" smtClean="0"/>
              <a:t>12/12/2017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8AB8-C8B1-48BD-8940-516FA8B674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227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CAD0-041D-4220-B8B7-5B1A4D37A65F}" type="datetimeFigureOut">
              <a:rPr lang="es-ES" smtClean="0"/>
              <a:t>12/12/2017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8AB8-C8B1-48BD-8940-516FA8B674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18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CAD0-041D-4220-B8B7-5B1A4D37A65F}" type="datetimeFigureOut">
              <a:rPr lang="es-ES" smtClean="0"/>
              <a:t>12/12/2017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8AB8-C8B1-48BD-8940-516FA8B674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36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CAD0-041D-4220-B8B7-5B1A4D37A65F}" type="datetimeFigureOut">
              <a:rPr lang="es-ES" smtClean="0"/>
              <a:t>12/12/2017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8AB8-C8B1-48BD-8940-516FA8B674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896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CAD0-041D-4220-B8B7-5B1A4D37A65F}" type="datetimeFigureOut">
              <a:rPr lang="es-ES" smtClean="0"/>
              <a:t>12/12/2017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8AB8-C8B1-48BD-8940-516FA8B674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16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CAD0-041D-4220-B8B7-5B1A4D37A65F}" type="datetimeFigureOut">
              <a:rPr lang="es-ES" smtClean="0"/>
              <a:t>12/12/2017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8AB8-C8B1-48BD-8940-516FA8B674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808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0CAD0-041D-4220-B8B7-5B1A4D37A65F}" type="datetimeFigureOut">
              <a:rPr lang="es-ES" smtClean="0"/>
              <a:t>12/12/2017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78AB8-C8B1-48BD-8940-516FA8B674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11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hyperlink" Target="BPMN.jpg" TargetMode="External"/><Relationship Id="rId5" Type="http://schemas.openxmlformats.org/officeDocument/2006/relationships/hyperlink" Target="Mapa%20de%20procesos.jpg" TargetMode="External"/><Relationship Id="rId4" Type="http://schemas.openxmlformats.org/officeDocument/2006/relationships/hyperlink" Target="MAPA%20DE%20PROCESO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Requerimientos%20Funcionales%20Y%20No%20Funcionales.pdf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CASO%20DE%20USO%20DISTRIANDINA.jpg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CASO%20DE%20USO%20EXTENDIDOo.pdf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PRESUPUESTO/DISTRIANDINA.mpp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RELACIONAL.png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Diccionario%20de%20datos.pdf" TargetMode="Externa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CLASS%20DIAGRAM.jpg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DEPLOYMENT%20DIAGRAM.jpg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BASE%20DE%20DATOS.pdf" TargetMode="Externa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PRUEBAS/PRUEBAS%20DISTRIANDINA.xls" TargetMode="Externa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Desktop/PRESENTACION%20Vl%20TRIMESTRE%20PDF/Plan_Migracion.pdf" TargetMode="External"/><Relationship Id="rId2" Type="http://schemas.openxmlformats.org/officeDocument/2006/relationships/hyperlink" Target="ManualnstalacionDistriandina.pdf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../Desktop/PRESENTACION%20Vl%20TRIMESTRE%20PDF/Manual_Explotacion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../Desktop/PRESENTACION%20Vl%20TRIMESTRE%20PDF/seleccion%20personal.jpg" TargetMode="Externa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../Desktop/PRESENTACION%20Vl%20TRIMESTRE%20PDF/CONTRATO%20DE%20SOFTWARE.pdf" TargetMode="Externa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Desktop/PRESENTACION%20Vl%20TRIMESTRE%20PDF/PLAN%20DE%20CAPACITACI&#211;N%20Distriandina.pdf" TargetMode="External"/><Relationship Id="rId2" Type="http://schemas.openxmlformats.org/officeDocument/2006/relationships/hyperlink" Target="../Desktop/PRESENTACION%20Vl%20TRIMESTRE%20PDF/INFORME%20IEEE%20830.pdf" TargetMode="Externa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../Desktop/PRESENTACION%20Vl%20TRIMESTRE%20PDF/PRUEBAS%20MODELO%20MACCALL.pdf" TargetMode="Externa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../Desktop/PRESENTACION%20Vl%20TRIMESTRE%20PDF/MANUAL%20DE%20USUARIO%20DISTRIANDINA.pdf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../Desktop/PRESENTACION%20Vl%20TRIMESTRE%20PDF/INFORME%20IEEE%20830.pdf" TargetMode="Externa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ENCUESTA.pdf" TargetMode="External"/><Relationship Id="rId5" Type="http://schemas.openxmlformats.org/officeDocument/2006/relationships/hyperlink" Target="ENCUESTA%20ADMINISTRADO.pdf" TargetMode="External"/><Relationship Id="rId4" Type="http://schemas.openxmlformats.org/officeDocument/2006/relationships/hyperlink" Target="MAPA%20DE%20PROCESO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977405" y="1186950"/>
            <a:ext cx="5909896" cy="1272143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 lvl="0"/>
            <a:r>
              <a:rPr lang="es-419" sz="4000" b="1" dirty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SISTEMA DE INFORMACIÓN PARA DISTRIBUIDORAS DE PAPELERÍAS</a:t>
            </a:r>
            <a:endParaRPr lang="es-ES" sz="4000" b="1" dirty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977405" y="4143921"/>
            <a:ext cx="4943853" cy="492443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r>
              <a:rPr lang="es-ES" sz="2400" b="1" dirty="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DISTRIANDINA</a:t>
            </a:r>
          </a:p>
        </p:txBody>
      </p:sp>
    </p:spTree>
    <p:extLst>
      <p:ext uri="{BB962C8B-B14F-4D97-AF65-F5344CB8AC3E}">
        <p14:creationId xmlns:p14="http://schemas.microsoft.com/office/powerpoint/2010/main" val="1205452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8962" y="2610924"/>
            <a:ext cx="321733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ángulo 7">
            <a:hlinkClick r:id="rId4" action="ppaction://hlinkfile"/>
          </p:cNvPr>
          <p:cNvSpPr/>
          <p:nvPr/>
        </p:nvSpPr>
        <p:spPr>
          <a:xfrm>
            <a:off x="2294823" y="2432620"/>
            <a:ext cx="7388305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88000"/>
            <a:r>
              <a:rPr lang="es-CO" sz="66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5" action="ppaction://hlinkfile"/>
              </a:rPr>
              <a:t>MAPA DE PROCESOS</a:t>
            </a:r>
            <a:endParaRPr lang="es-CO" sz="6600" b="1" dirty="0">
              <a:ln w="12700">
                <a:solidFill>
                  <a:srgbClr val="080808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288000"/>
            <a:endParaRPr lang="es-CO" sz="6600" b="1" dirty="0">
              <a:ln w="12700">
                <a:solidFill>
                  <a:srgbClr val="080808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785761" y="4556278"/>
            <a:ext cx="240642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6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6" action="ppaction://hlinkfile"/>
              </a:rPr>
              <a:t>BPMN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95570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96198" y="322505"/>
            <a:ext cx="5097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Y SOFTWARE DEL CLIENTE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98931"/>
              </p:ext>
            </p:extLst>
          </p:nvPr>
        </p:nvGraphicFramePr>
        <p:xfrm>
          <a:off x="2065806" y="1571757"/>
          <a:ext cx="8678394" cy="240224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158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3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HARDWARE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SOFTWARE 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7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Procesador: Intel (R)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solidFill>
                            <a:schemeClr val="bg1"/>
                          </a:solidFill>
                          <a:effectLst/>
                        </a:rPr>
                        <a:t>Atom</a:t>
                      </a: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(TM) CPU N2600 @1.600GHz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Cuenta con Microsoft office 2010  </a:t>
                      </a:r>
                      <a:endParaRPr lang="es-CO" sz="1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Memoria Ram:2,00 GB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Skype</a:t>
                      </a:r>
                      <a:endParaRPr lang="es-CO" sz="1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Sistema Operativo:  32 bits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Adobe Acrobat </a:t>
                      </a:r>
                      <a:endParaRPr lang="es-CO" sz="1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6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Antivirus: Avast Free Antivirus  </a:t>
                      </a:r>
                      <a:endParaRPr lang="es-CO" sz="1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2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Windows 7 Ultímate </a:t>
                      </a:r>
                      <a:endParaRPr lang="es-CO" sz="1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311" y="802123"/>
            <a:ext cx="416042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Portátil: Acer</a:t>
            </a:r>
            <a:r>
              <a:rPr kumimoji="0" lang="es-ES" altLang="es-CO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Aspire One</a:t>
            </a:r>
            <a:r>
              <a:rPr kumimoji="0" lang="es-ES" altLang="es-CO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Modelo </a:t>
            </a:r>
            <a:r>
              <a:rPr kumimoji="0" lang="es-ES" altLang="es-CO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ZE7 </a:t>
            </a:r>
            <a:endParaRPr kumimoji="0" lang="es-CO" altLang="es-CO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430010"/>
              </p:ext>
            </p:extLst>
          </p:nvPr>
        </p:nvGraphicFramePr>
        <p:xfrm>
          <a:off x="2164702" y="4730620"/>
          <a:ext cx="8257592" cy="127031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06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4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4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5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PROVEEDOR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HARDWARE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SOFTWARE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LICENCIA 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Aoc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Intel(R) Core(TM) i7-4790 CPU @ 3.60GHz 3.60 GHz 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NetBeans 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Apache 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MySQL Workbench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50" u="none" dirty="0">
                          <a:effectLst/>
                        </a:rPr>
                        <a:t>GNU</a:t>
                      </a:r>
                      <a:endParaRPr lang="es-ES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3361381" y="4121478"/>
            <a:ext cx="5864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4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Y SOFTWARE DE PROVEEDORES </a:t>
            </a:r>
          </a:p>
        </p:txBody>
      </p:sp>
    </p:spTree>
    <p:extLst>
      <p:ext uri="{BB962C8B-B14F-4D97-AF65-F5344CB8AC3E}">
        <p14:creationId xmlns:p14="http://schemas.microsoft.com/office/powerpoint/2010/main" val="1525298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55791" y="2426187"/>
            <a:ext cx="749570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88000"/>
            <a:r>
              <a:rPr lang="es-CO" sz="66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REQUERIMIENTOS </a:t>
            </a:r>
          </a:p>
          <a:p>
            <a:pPr defTabSz="288000"/>
            <a:r>
              <a:rPr lang="es-CO" sz="66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FUNCIONALES Y NO  </a:t>
            </a:r>
          </a:p>
          <a:p>
            <a:pPr defTabSz="288000"/>
            <a:r>
              <a:rPr lang="es-CO" sz="66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FUNCIONALES</a:t>
            </a:r>
            <a:endParaRPr lang="es-CO" sz="6600" b="1" dirty="0">
              <a:ln w="12700">
                <a:solidFill>
                  <a:srgbClr val="080808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20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03216" y="3236963"/>
            <a:ext cx="960641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6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DIAGRAMA CASOS DE USO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534265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32514" y="3286390"/>
            <a:ext cx="97000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6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CASOS DE USO EXTENDIDO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3164159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055276" y="3225672"/>
            <a:ext cx="820288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6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hlinkClick r:id="rId2" action="ppaction://hlinkfile"/>
              </a:rPr>
              <a:t>DIAGRAMA DE GANTT 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108757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937043" y="3170193"/>
            <a:ext cx="797288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6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MODELO RELACIONAL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3294897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033660" y="3343188"/>
            <a:ext cx="864089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6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DICCIONARIO DE DATOS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2804485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096340" y="3162823"/>
            <a:ext cx="808009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6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DIAGRAMA DE CLASES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921895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577799" y="3145480"/>
            <a:ext cx="1065932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6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DIAGRAMA DE DISTRIBUCION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114199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711304" y="2683202"/>
            <a:ext cx="3719040" cy="1600437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r>
              <a:rPr lang="es-E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INTRODUCCION 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531" y="2359584"/>
            <a:ext cx="1320800" cy="6773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5814962" y="1951287"/>
            <a:ext cx="5180555" cy="2421176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67" dirty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The online store it is a space where the Company can expand sales through electronic commerce. </a:t>
            </a:r>
          </a:p>
          <a:p>
            <a:pPr algn="just">
              <a:lnSpc>
                <a:spcPct val="150000"/>
              </a:lnSpc>
            </a:pPr>
            <a:endParaRPr lang="en-US" sz="1867" dirty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  <a:p>
            <a:pPr algn="just">
              <a:lnSpc>
                <a:spcPct val="150000"/>
              </a:lnSpc>
            </a:pPr>
            <a:r>
              <a:rPr lang="en-US" sz="1867" dirty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The main reason we has decided entering a very </a:t>
            </a:r>
            <a:r>
              <a:rPr lang="en-US" sz="1867" dirty="0" err="1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comercial</a:t>
            </a:r>
            <a:r>
              <a:rPr lang="en-US" sz="1867" dirty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 field as are the stationery store whether they are large or small which they can enhance your business entering the virtual world.</a:t>
            </a:r>
          </a:p>
        </p:txBody>
      </p:sp>
    </p:spTree>
    <p:extLst>
      <p:ext uri="{BB962C8B-B14F-4D97-AF65-F5344CB8AC3E}">
        <p14:creationId xmlns:p14="http://schemas.microsoft.com/office/powerpoint/2010/main" val="4176789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579595" y="2923058"/>
            <a:ext cx="8194551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6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SISTEMA DE CONTROL </a:t>
            </a:r>
          </a:p>
          <a:p>
            <a:r>
              <a:rPr lang="es-CO" sz="66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 VERSIONES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3579582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277696" y="3182138"/>
            <a:ext cx="56366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6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BASE DE DATOS</a:t>
            </a:r>
            <a:endParaRPr lang="es-CO" sz="6600" b="1" dirty="0">
              <a:ln w="12700">
                <a:solidFill>
                  <a:srgbClr val="080808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190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932534" y="3482137"/>
            <a:ext cx="36484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6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PRUEBAS 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2675565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252235" y="1906641"/>
            <a:ext cx="3628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PLAN DE INSTALACION </a:t>
            </a:r>
            <a:endParaRPr lang="es-ES" sz="2800" dirty="0"/>
          </a:p>
        </p:txBody>
      </p:sp>
      <p:sp>
        <p:nvSpPr>
          <p:cNvPr id="5" name="Rectángulo 4"/>
          <p:cNvSpPr/>
          <p:nvPr/>
        </p:nvSpPr>
        <p:spPr>
          <a:xfrm>
            <a:off x="4252235" y="5619533"/>
            <a:ext cx="33688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3" action="ppaction://hlinkfile"/>
              </a:rPr>
              <a:t>PLAN DE MIGRACION</a:t>
            </a:r>
            <a:endParaRPr lang="es-ES" sz="2800" dirty="0"/>
          </a:p>
        </p:txBody>
      </p:sp>
      <p:sp>
        <p:nvSpPr>
          <p:cNvPr id="6" name="Rectángulo 5"/>
          <p:cNvSpPr/>
          <p:nvPr/>
        </p:nvSpPr>
        <p:spPr>
          <a:xfrm>
            <a:off x="4318138" y="3854180"/>
            <a:ext cx="30950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4" action="ppaction://hlinkfile"/>
              </a:rPr>
              <a:t>PLAN DE RESPALDO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673180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969995" y="3099521"/>
            <a:ext cx="942777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6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SELECCIÓN DEL PERSONAL</a:t>
            </a:r>
            <a:endParaRPr lang="es-CO" sz="6600" b="1" dirty="0">
              <a:ln w="12700">
                <a:solidFill>
                  <a:srgbClr val="080808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87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357174" y="3466755"/>
            <a:ext cx="816595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6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CONTRATO SOFTWARE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472444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134752" y="2033372"/>
            <a:ext cx="7988534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6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DOCUMENTACION DE </a:t>
            </a:r>
          </a:p>
          <a:p>
            <a:r>
              <a:rPr lang="es-CO" sz="66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LAS PRUEBAS</a:t>
            </a:r>
            <a:endParaRPr lang="es-ES" sz="6600" dirty="0"/>
          </a:p>
        </p:txBody>
      </p:sp>
      <p:sp>
        <p:nvSpPr>
          <p:cNvPr id="4" name="Rectángulo 3"/>
          <p:cNvSpPr/>
          <p:nvPr/>
        </p:nvSpPr>
        <p:spPr>
          <a:xfrm>
            <a:off x="3902293" y="5018791"/>
            <a:ext cx="3752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3" action="ppaction://hlinkfile"/>
              </a:rPr>
              <a:t>PLAN DE CAPACITACION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304732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579595" y="3269047"/>
            <a:ext cx="779149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6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MODELO DE CALIDAD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1033516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060853" y="3244334"/>
            <a:ext cx="664996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6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MANUAL TECNICO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2684299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008947" y="3194907"/>
            <a:ext cx="799558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6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MANUAL DE USUARIO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43880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711304" y="2683202"/>
            <a:ext cx="3719040" cy="1600437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r>
              <a:rPr lang="es-E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</a:t>
            </a:r>
          </a:p>
          <a:p>
            <a:r>
              <a:rPr lang="es-E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  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531" y="2359584"/>
            <a:ext cx="1320800" cy="6773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6096000" y="870752"/>
            <a:ext cx="5180555" cy="2421176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 algn="just">
              <a:lnSpc>
                <a:spcPct val="200000"/>
              </a:lnSpc>
            </a:pPr>
            <a:endParaRPr lang="es-419" sz="1867" dirty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  <a:p>
            <a:pPr algn="just">
              <a:lnSpc>
                <a:spcPct val="200000"/>
              </a:lnSpc>
            </a:pPr>
            <a:endParaRPr lang="es-419" sz="1867" dirty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  <a:p>
            <a:pPr algn="just">
              <a:lnSpc>
                <a:spcPct val="200000"/>
              </a:lnSpc>
            </a:pPr>
            <a:endParaRPr lang="es-419" sz="1867" dirty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  <a:p>
            <a:pPr algn="just">
              <a:lnSpc>
                <a:spcPct val="200000"/>
              </a:lnSpc>
            </a:pPr>
            <a:r>
              <a:rPr lang="es-419" sz="1867" dirty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Crear una tienda online donde se adquieran productos para surtir papelerías </a:t>
            </a:r>
          </a:p>
        </p:txBody>
      </p:sp>
    </p:spTree>
    <p:extLst>
      <p:ext uri="{BB962C8B-B14F-4D97-AF65-F5344CB8AC3E}">
        <p14:creationId xmlns:p14="http://schemas.microsoft.com/office/powerpoint/2010/main" val="406899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36139" y="3318475"/>
            <a:ext cx="668824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6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INFORME IEEE 830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241176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75253" y="3392615"/>
            <a:ext cx="427309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6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PROTOTIPO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4032676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21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663178" y="2683202"/>
            <a:ext cx="3719040" cy="1600437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r>
              <a:rPr lang="es-E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ESPECÍFICOS 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531" y="2359584"/>
            <a:ext cx="1320800" cy="6773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5831004" y="1220804"/>
            <a:ext cx="5180555" cy="3513221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s-419" sz="1867" dirty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1.Crear una tienda en línea práctica, manejable y sencilla para el cliente. </a:t>
            </a:r>
          </a:p>
          <a:p>
            <a:pPr algn="just">
              <a:lnSpc>
                <a:spcPct val="150000"/>
              </a:lnSpc>
            </a:pPr>
            <a:endParaRPr lang="es-419" sz="1867" dirty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  <a:p>
            <a:pPr algn="just">
              <a:lnSpc>
                <a:spcPct val="150000"/>
              </a:lnSpc>
            </a:pPr>
            <a:r>
              <a:rPr lang="es-419" sz="1867" dirty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2.Diseñar una interfaz de fácil navegación para la consulta de los productos de la papelería, presentando imágenes que permitan explorar la gran variedad de productos disponibles. </a:t>
            </a:r>
          </a:p>
          <a:p>
            <a:pPr algn="just">
              <a:lnSpc>
                <a:spcPct val="150000"/>
              </a:lnSpc>
            </a:pPr>
            <a:endParaRPr lang="es-419" sz="1867" dirty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  <a:p>
            <a:pPr algn="just">
              <a:lnSpc>
                <a:spcPct val="150000"/>
              </a:lnSpc>
            </a:pPr>
            <a:r>
              <a:rPr lang="es-419" sz="1867" dirty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3.Permitir al usuario adquirir sus pedidos mediante un previo proceso de inscripción al sitio.</a:t>
            </a:r>
          </a:p>
        </p:txBody>
      </p:sp>
    </p:spTree>
    <p:extLst>
      <p:ext uri="{BB962C8B-B14F-4D97-AF65-F5344CB8AC3E}">
        <p14:creationId xmlns:p14="http://schemas.microsoft.com/office/powerpoint/2010/main" val="158996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711304" y="2683202"/>
            <a:ext cx="3719040" cy="1600437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r>
              <a:rPr lang="es-E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 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531" y="2359584"/>
            <a:ext cx="1320800" cy="6773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5959341" y="2272832"/>
            <a:ext cx="5180555" cy="2421176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s-419" sz="1867" dirty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Viendo que el mercado día a día se hace mas versátil se ve la necesidad de utilizar las tics, para ello diseñamos la tienda online donde se puedan adquirir productos de papelería de manera fácil rápida y segura sin necesidad de salir de su negocio. </a:t>
            </a:r>
          </a:p>
        </p:txBody>
      </p:sp>
    </p:spTree>
    <p:extLst>
      <p:ext uri="{BB962C8B-B14F-4D97-AF65-F5344CB8AC3E}">
        <p14:creationId xmlns:p14="http://schemas.microsoft.com/office/powerpoint/2010/main" val="104501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711304" y="2683202"/>
            <a:ext cx="3719040" cy="1600437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r>
              <a:rPr lang="es-E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531" y="2359584"/>
            <a:ext cx="1320800" cy="6773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5887954" y="2489239"/>
            <a:ext cx="5180555" cy="2421176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s-419" sz="1867" dirty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El sistema es diseñado para administrar las ventas de la Distribuidora de Papelería “DISTRI ANDINA”, ubicada en la calle 53 #10 – 30, la cual surte a las papelerías de la zona de Bosa. </a:t>
            </a:r>
          </a:p>
        </p:txBody>
      </p:sp>
    </p:spTree>
    <p:extLst>
      <p:ext uri="{BB962C8B-B14F-4D97-AF65-F5344CB8AC3E}">
        <p14:creationId xmlns:p14="http://schemas.microsoft.com/office/powerpoint/2010/main" val="132275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711304" y="2683202"/>
            <a:ext cx="3719040" cy="1600437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r>
              <a:rPr lang="es-E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531" y="2359584"/>
            <a:ext cx="1320800" cy="6773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5779669" y="1862463"/>
            <a:ext cx="5180555" cy="2421176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419" sz="1867" dirty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Dificultad para administrar gran cantidad de solicitudes y pedidos.</a:t>
            </a:r>
          </a:p>
          <a:p>
            <a:pPr algn="just">
              <a:lnSpc>
                <a:spcPct val="150000"/>
              </a:lnSpc>
            </a:pPr>
            <a:r>
              <a:rPr lang="es-419" sz="1867" dirty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419" sz="1867" dirty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No hay disponibilidad para transporte.</a:t>
            </a:r>
          </a:p>
          <a:p>
            <a:pPr algn="just">
              <a:lnSpc>
                <a:spcPct val="150000"/>
              </a:lnSpc>
            </a:pPr>
            <a:endParaRPr lang="es-419" sz="1867" dirty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419" sz="1867" dirty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Se utiliza demasiado tiempo al momento de querer surtir su negocio.</a:t>
            </a:r>
          </a:p>
        </p:txBody>
      </p:sp>
    </p:spTree>
    <p:extLst>
      <p:ext uri="{BB962C8B-B14F-4D97-AF65-F5344CB8AC3E}">
        <p14:creationId xmlns:p14="http://schemas.microsoft.com/office/powerpoint/2010/main" val="34278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8962" y="2610924"/>
            <a:ext cx="321733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2391735" y="285003"/>
            <a:ext cx="6844405" cy="943848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 algn="ctr"/>
            <a:endParaRPr lang="es-ES" sz="2667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391735" y="2052092"/>
            <a:ext cx="7388882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88000"/>
            <a:r>
              <a:rPr lang="es-CO" sz="66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LEVANTAMIENTO DE</a:t>
            </a:r>
          </a:p>
          <a:p>
            <a:pPr defTabSz="288000"/>
            <a:r>
              <a:rPr lang="es-CO" sz="66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INFORMACION </a:t>
            </a:r>
          </a:p>
        </p:txBody>
      </p:sp>
      <p:sp>
        <p:nvSpPr>
          <p:cNvPr id="12" name="Rectángulo 11">
            <a:hlinkClick r:id="rId4" action="ppaction://hlinkfile"/>
          </p:cNvPr>
          <p:cNvSpPr/>
          <p:nvPr/>
        </p:nvSpPr>
        <p:spPr>
          <a:xfrm>
            <a:off x="960691" y="5608622"/>
            <a:ext cx="28620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s-CO" sz="28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5" action="ppaction://hlinkfile"/>
              </a:rPr>
              <a:t>ENCUESTA ADMINISTRADOR</a:t>
            </a:r>
            <a:endParaRPr lang="es-CO" sz="2800" b="1" dirty="0">
              <a:ln w="12700">
                <a:solidFill>
                  <a:srgbClr val="080808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ángulo 12">
            <a:hlinkClick r:id="rId4" action="ppaction://hlinkfile"/>
          </p:cNvPr>
          <p:cNvSpPr/>
          <p:nvPr/>
        </p:nvSpPr>
        <p:spPr>
          <a:xfrm>
            <a:off x="5720625" y="5824066"/>
            <a:ext cx="2381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s-CO" sz="28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6" action="ppaction://hlinkfile"/>
              </a:rPr>
              <a:t>ENCUESTA</a:t>
            </a:r>
            <a:endParaRPr lang="es-CO" sz="2800" b="1" dirty="0">
              <a:ln w="12700">
                <a:solidFill>
                  <a:srgbClr val="080808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ángulo 13">
            <a:hlinkClick r:id="rId4" action="ppaction://hlinkfile"/>
          </p:cNvPr>
          <p:cNvSpPr/>
          <p:nvPr/>
        </p:nvSpPr>
        <p:spPr>
          <a:xfrm>
            <a:off x="9253852" y="5707108"/>
            <a:ext cx="23811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s-CO" sz="28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RESULTADO ENCUESTAS</a:t>
            </a:r>
          </a:p>
        </p:txBody>
      </p:sp>
    </p:spTree>
    <p:extLst>
      <p:ext uri="{BB962C8B-B14F-4D97-AF65-F5344CB8AC3E}">
        <p14:creationId xmlns:p14="http://schemas.microsoft.com/office/powerpoint/2010/main" val="193113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711304" y="2683202"/>
            <a:ext cx="3719040" cy="1600437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r>
              <a:rPr lang="es-E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ANALISIS DE INFORMACIÓN RECOLECTADA 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531" y="2359584"/>
            <a:ext cx="1320800" cy="6773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5724324" y="1829367"/>
            <a:ext cx="5180555" cy="2421176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419" sz="1867" dirty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El sistema contará con una seguridad de calidad para la protección de datos personales. </a:t>
            </a:r>
          </a:p>
          <a:p>
            <a:pPr algn="just">
              <a:lnSpc>
                <a:spcPct val="150000"/>
              </a:lnSpc>
            </a:pPr>
            <a:endParaRPr lang="es-419" sz="1867" dirty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419" sz="1867" dirty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Mejora continua implementando productos de otras líneas en la tienda virtual. </a:t>
            </a:r>
          </a:p>
          <a:p>
            <a:pPr algn="just">
              <a:lnSpc>
                <a:spcPct val="150000"/>
              </a:lnSpc>
            </a:pPr>
            <a:endParaRPr lang="es-419" sz="1867" dirty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419" sz="1867" dirty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El sistema cuenta con una gran aceptabilidad.</a:t>
            </a:r>
          </a:p>
        </p:txBody>
      </p:sp>
    </p:spTree>
    <p:extLst>
      <p:ext uri="{BB962C8B-B14F-4D97-AF65-F5344CB8AC3E}">
        <p14:creationId xmlns:p14="http://schemas.microsoft.com/office/powerpoint/2010/main" val="19050599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459</Words>
  <Application>Microsoft Office PowerPoint</Application>
  <PresentationFormat>Panorámica</PresentationFormat>
  <Paragraphs>95</Paragraphs>
  <Slides>32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SENA</dc:creator>
  <cp:lastModifiedBy>Toshiba</cp:lastModifiedBy>
  <cp:revision>28</cp:revision>
  <dcterms:created xsi:type="dcterms:W3CDTF">2017-12-07T13:55:19Z</dcterms:created>
  <dcterms:modified xsi:type="dcterms:W3CDTF">2017-12-13T01:26:11Z</dcterms:modified>
</cp:coreProperties>
</file>