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2771f6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2771f6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596104"/>
            <a:ext cx="8222100" cy="20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The Viruses that Took Over the World 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03900" y="3365300"/>
            <a:ext cx="73362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Paula Urteaga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Stacy Rodriguez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Anthony McNichols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Ebola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Ebola 2014-2016 Outbreak Complete Dataset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SARS 2003 Outbreak Complete Dataset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Coronavirus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Novel Coronavirus 2019 Dataset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Transformations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00" y="1215550"/>
            <a:ext cx="7393776" cy="35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</a:t>
            </a:r>
            <a:endParaRPr/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4572000" y="724200"/>
            <a:ext cx="4204500" cy="29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grouped.to_sql(name='Virus_data',con=engine, if_exists='append', index=True)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25" y="95025"/>
            <a:ext cx="3192950" cy="3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4025" y="3489375"/>
            <a:ext cx="5606449" cy="15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2750" y="95013"/>
            <a:ext cx="3509058" cy="31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