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6E8"/>
    <a:srgbClr val="3B94E3"/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815"/>
  </p:normalViewPr>
  <p:slideViewPr>
    <p:cSldViewPr snapToGrid="0" snapToObjects="1">
      <p:cViewPr varScale="1">
        <p:scale>
          <a:sx n="106" d="100"/>
          <a:sy n="106" d="100"/>
        </p:scale>
        <p:origin x="1256" y="184"/>
      </p:cViewPr>
      <p:guideLst>
        <p:guide orient="horz" pos="28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66391-EE6A-704B-923F-F6168C880BA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BC757-BB91-F14C-8C02-9601FF3D318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BC757-BB91-F14C-8C02-9601FF3D318F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386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E67-E574-2A4A-9922-FB3567B1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C0E71-2F61-C944-9F23-B46797ED2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5579-7528-0647-94E8-4A172918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434F-8978-E244-B90C-21ED17D1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257D-8FD2-904A-951D-051AAD8D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081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B163-AED0-BA4D-BAB7-2471007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F93D8-0CBB-244E-8C3C-83E14C0C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0D30-2E7B-034D-8D6E-08233DCF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52DF-BE51-0942-859D-483C86AB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1B34-F50A-B048-9D72-C6AA1227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028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35652-6002-CB4B-BF23-44C5C2DAB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F311C-7A01-1646-9662-DEA47FAC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C5D49-67A7-B940-9D15-95ECCA05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34CE-8167-D741-A655-9EBF929E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2F4B-9E61-1E48-A9C0-5D0A9658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890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15DB-A453-D849-B795-663AF33E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0AAD-D5C8-0E47-A2ED-6FFBE283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F381-96E1-C643-8423-948C2956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B094-1824-BC49-912B-202FE9A5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AEB7-D357-2D44-88D0-10DEA0D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555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7010-1093-DD4D-B874-240B9457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718A4-0219-7B46-A358-C7FA9053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0205-AF4A-DD46-97BC-0A16B96C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6F9BF-8181-0D4E-83BE-99FEED0F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E1E8-F954-B547-9168-08AB181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724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D79A-982E-D242-A074-940BFB5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4FF8-2093-A34C-B519-CFC60B4DE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938AB-0891-9E43-AAAC-DBB97536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7946-EDDF-5D4E-B8DE-C0A3EC32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EC2AC-A870-7141-8550-D5D4A529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C42F2-3BD5-CC41-B99D-1419C720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3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9FE9-4F0A-0846-B0FF-258FDEAB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185D-9880-FD4D-9EAE-484C4C82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1CC8-AF13-CB4B-A97E-B57F15E12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F324A-E4E9-954E-8F1E-DB8EB87F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C0ACB-96F3-564D-8B4C-1D81BD9BC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F4487-D3AC-2243-BBE5-3600DD67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D1202-482F-7946-B911-2A495D9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10EDC-68FB-914B-A226-16AC621F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12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E5C2-45D7-DA48-BFB1-19B7E8F7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0A6C1-40D1-714F-B99E-B386E0D8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B443B-499F-E842-8455-89437DEA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DDECC-1514-8F4A-972E-5F6B827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608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00F2D-3969-CD4A-BBFC-F9A088E2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D6D14-27BC-EC45-9476-1916895D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9E5F2-A3BF-C64B-8546-AFC27294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883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57EB-6C75-8B46-8BDD-CE7E25CB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545F-11BF-164B-A806-06F18741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8029D-4E31-7D42-BB46-878DD9D86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827D-DA0B-8442-9DF1-1B9FA7A1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F84A0-DAA4-4C43-B77A-5A246C6E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031D6-BBFA-214B-95A4-F618D12C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07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743E-EF27-4A4A-9DF5-653DB7C0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8F6B3-16F4-1F4E-A2E7-1EC0D913C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549FD-D339-F549-8163-013A474BC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A000-32EE-D94A-B741-BF8CFC2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EFFF8-BC74-7C47-A21E-E8926E8E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5CE86-7AC2-E440-80D3-D7633B59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59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20756-D99A-4B4D-9DA6-D70F4320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ABD-6F03-854B-B151-637C2A6F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414C-3D49-D643-B02E-8034F1721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F6E7-C68A-9141-BE4B-4A17EFD3EAF9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188F-FABE-ED4B-92D9-A8343595E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8A57-2977-6B46-8114-C519FD7D7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623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emf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1.emf"/><Relationship Id="rId5" Type="http://schemas.openxmlformats.org/officeDocument/2006/relationships/image" Target="../media/image6.emf"/><Relationship Id="rId10" Type="http://schemas.openxmlformats.org/officeDocument/2006/relationships/image" Target="../media/image3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0D0449-781F-D841-95AD-F3D7E9F4BE34}"/>
              </a:ext>
            </a:extLst>
          </p:cNvPr>
          <p:cNvCxnSpPr>
            <a:cxnSpLocks/>
          </p:cNvCxnSpPr>
          <p:nvPr/>
        </p:nvCxnSpPr>
        <p:spPr>
          <a:xfrm flipV="1">
            <a:off x="2141292" y="1748027"/>
            <a:ext cx="0" cy="279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5B189F-AE66-8241-866B-10AE8B8BA4BF}"/>
              </a:ext>
            </a:extLst>
          </p:cNvPr>
          <p:cNvCxnSpPr>
            <a:cxnSpLocks/>
          </p:cNvCxnSpPr>
          <p:nvPr/>
        </p:nvCxnSpPr>
        <p:spPr>
          <a:xfrm flipV="1">
            <a:off x="2138117" y="4545013"/>
            <a:ext cx="32272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AFFC18C-5E9E-014D-A9AE-4E94343F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47" y="1748027"/>
            <a:ext cx="391771" cy="2230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6AAC97-C07F-1447-9E74-137CFAA05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94" y="4650675"/>
            <a:ext cx="114517" cy="102463"/>
          </a:xfrm>
          <a:prstGeom prst="rect">
            <a:avLst/>
          </a:pr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67A40C41-5F21-094C-99D7-0F5065F9C2B1}"/>
              </a:ext>
            </a:extLst>
          </p:cNvPr>
          <p:cNvSpPr/>
          <p:nvPr/>
        </p:nvSpPr>
        <p:spPr>
          <a:xfrm rot="11033917">
            <a:off x="2320858" y="191049"/>
            <a:ext cx="2434199" cy="3920753"/>
          </a:xfrm>
          <a:prstGeom prst="arc">
            <a:avLst>
              <a:gd name="adj1" fmla="val 11586799"/>
              <a:gd name="adj2" fmla="val 19324979"/>
            </a:avLst>
          </a:prstGeom>
          <a:pattFill prst="ltUpDiag">
            <a:fgClr>
              <a:srgbClr val="5DA6E8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CF6771-B8F5-F04E-8FAC-4A9EF886A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670" y="2664293"/>
            <a:ext cx="120650" cy="215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D1D78B-F266-AA40-89BE-146CB26CD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112" y="3286948"/>
            <a:ext cx="628650" cy="2349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61513AE-4354-0B4A-B780-0478B3A506BC}"/>
              </a:ext>
            </a:extLst>
          </p:cNvPr>
          <p:cNvSpPr/>
          <p:nvPr/>
        </p:nvSpPr>
        <p:spPr>
          <a:xfrm rot="21026318">
            <a:off x="2319812" y="1955581"/>
            <a:ext cx="2485997" cy="766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17D848-0848-B147-B876-B678236B832D}"/>
              </a:ext>
            </a:extLst>
          </p:cNvPr>
          <p:cNvCxnSpPr>
            <a:cxnSpLocks/>
          </p:cNvCxnSpPr>
          <p:nvPr/>
        </p:nvCxnSpPr>
        <p:spPr>
          <a:xfrm flipV="1">
            <a:off x="6094872" y="1748027"/>
            <a:ext cx="0" cy="279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FDA8E8-41CA-6B42-BCAB-323601966F55}"/>
              </a:ext>
            </a:extLst>
          </p:cNvPr>
          <p:cNvCxnSpPr>
            <a:cxnSpLocks/>
          </p:cNvCxnSpPr>
          <p:nvPr/>
        </p:nvCxnSpPr>
        <p:spPr>
          <a:xfrm flipV="1">
            <a:off x="6091697" y="4545013"/>
            <a:ext cx="32272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9B8C3EA-2156-2745-BFBF-5F5866FB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27" y="1748027"/>
            <a:ext cx="391771" cy="2230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7D03ED1-5894-D943-8BD7-667A2B02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74" y="4650675"/>
            <a:ext cx="114517" cy="1024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05EFB8-1B0B-3E42-95C3-DB7486602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250" y="2664293"/>
            <a:ext cx="120650" cy="2159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B0F6F0C-340C-6B47-B67E-A87CD6478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37" y="3351992"/>
            <a:ext cx="628650" cy="234950"/>
          </a:xfrm>
          <a:prstGeom prst="rect">
            <a:avLst/>
          </a:prstGeom>
        </p:spPr>
      </p:pic>
      <p:sp>
        <p:nvSpPr>
          <p:cNvPr id="26" name="Freeform 25">
            <a:extLst>
              <a:ext uri="{FF2B5EF4-FFF2-40B4-BE49-F238E27FC236}">
                <a16:creationId xmlns:a16="http://schemas.microsoft.com/office/drawing/2014/main" id="{6E779FD0-8544-2C45-98FA-D192FEBD559C}"/>
              </a:ext>
            </a:extLst>
          </p:cNvPr>
          <p:cNvSpPr/>
          <p:nvPr/>
        </p:nvSpPr>
        <p:spPr>
          <a:xfrm>
            <a:off x="6522266" y="2301006"/>
            <a:ext cx="2550694" cy="1973179"/>
          </a:xfrm>
          <a:custGeom>
            <a:avLst/>
            <a:gdLst>
              <a:gd name="connsiteX0" fmla="*/ 0 w 3089709"/>
              <a:gd name="connsiteY0" fmla="*/ 0 h 1898739"/>
              <a:gd name="connsiteX1" fmla="*/ 346509 w 3089709"/>
              <a:gd name="connsiteY1" fmla="*/ 1809550 h 1898739"/>
              <a:gd name="connsiteX2" fmla="*/ 1674795 w 3089709"/>
              <a:gd name="connsiteY2" fmla="*/ 1540042 h 1898739"/>
              <a:gd name="connsiteX3" fmla="*/ 1905802 w 3089709"/>
              <a:gd name="connsiteY3" fmla="*/ 827773 h 1898739"/>
              <a:gd name="connsiteX4" fmla="*/ 3089709 w 3089709"/>
              <a:gd name="connsiteY4" fmla="*/ 77002 h 18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709" h="1898739">
                <a:moveTo>
                  <a:pt x="0" y="0"/>
                </a:moveTo>
                <a:cubicBezTo>
                  <a:pt x="33688" y="776438"/>
                  <a:pt x="67377" y="1552876"/>
                  <a:pt x="346509" y="1809550"/>
                </a:cubicBezTo>
                <a:cubicBezTo>
                  <a:pt x="625641" y="2066224"/>
                  <a:pt x="1414913" y="1703671"/>
                  <a:pt x="1674795" y="1540042"/>
                </a:cubicBezTo>
                <a:cubicBezTo>
                  <a:pt x="1934677" y="1376413"/>
                  <a:pt x="1669983" y="1071613"/>
                  <a:pt x="1905802" y="827773"/>
                </a:cubicBezTo>
                <a:cubicBezTo>
                  <a:pt x="2141621" y="583933"/>
                  <a:pt x="2615665" y="330467"/>
                  <a:pt x="3089709" y="77002"/>
                </a:cubicBezTo>
              </a:path>
            </a:pathLst>
          </a:custGeom>
          <a:pattFill prst="ltUpDiag">
            <a:fgClr>
              <a:srgbClr val="5DA6E8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F41ACCF-B20C-3543-9117-08CE51371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282" y="3259884"/>
            <a:ext cx="628650" cy="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800A4375-5B87-6045-9320-066CF750592C}"/>
              </a:ext>
            </a:extLst>
          </p:cNvPr>
          <p:cNvGrpSpPr/>
          <p:nvPr/>
        </p:nvGrpSpPr>
        <p:grpSpPr>
          <a:xfrm>
            <a:off x="1959307" y="1075266"/>
            <a:ext cx="6448092" cy="4613728"/>
            <a:chOff x="1939466" y="2209354"/>
            <a:chExt cx="3425945" cy="245132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EA9D8CB-C808-6B48-BF7A-28743FD96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1292" y="2209354"/>
              <a:ext cx="0" cy="23356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9EE23D6-B68D-2A4D-A97F-3C53AF4E1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117" y="4545013"/>
              <a:ext cx="3227294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933400-F1F3-C440-9E64-49786033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9466" y="2209354"/>
              <a:ext cx="155145" cy="88313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728183-C2D5-B245-BDBB-8A9C71498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1978" y="4609075"/>
              <a:ext cx="51098" cy="45719"/>
            </a:xfrm>
            <a:prstGeom prst="rect">
              <a:avLst/>
            </a:prstGeom>
            <a:ln w="9525">
              <a:noFill/>
            </a:ln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7A7AF0-40D0-A54B-95FD-5050012AB65D}"/>
                </a:ext>
              </a:extLst>
            </p:cNvPr>
            <p:cNvCxnSpPr>
              <a:cxnSpLocks/>
            </p:cNvCxnSpPr>
            <p:nvPr/>
          </p:nvCxnSpPr>
          <p:spPr>
            <a:xfrm>
              <a:off x="2308889" y="2494723"/>
              <a:ext cx="716417" cy="1474731"/>
            </a:xfrm>
            <a:prstGeom prst="line">
              <a:avLst/>
            </a:prstGeom>
            <a:ln w="12700">
              <a:solidFill>
                <a:srgbClr val="5DA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FAB4E3-2D19-A748-8DD5-DBF088222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1664" y="2417721"/>
              <a:ext cx="743747" cy="1401829"/>
            </a:xfrm>
            <a:prstGeom prst="line">
              <a:avLst/>
            </a:prstGeom>
            <a:ln w="12700">
              <a:solidFill>
                <a:srgbClr val="5DA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4D26E6-5B2B-F64E-AB9A-40904D843885}"/>
                </a:ext>
              </a:extLst>
            </p:cNvPr>
            <p:cNvCxnSpPr>
              <a:cxnSpLocks/>
            </p:cNvCxnSpPr>
            <p:nvPr/>
          </p:nvCxnSpPr>
          <p:spPr>
            <a:xfrm rot="21278123" flipV="1">
              <a:off x="3021795" y="3894503"/>
              <a:ext cx="1603380" cy="2"/>
            </a:xfrm>
            <a:prstGeom prst="line">
              <a:avLst/>
            </a:prstGeom>
            <a:ln w="12700">
              <a:solidFill>
                <a:srgbClr val="5DA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9710C5-6BCB-4446-8DEE-0DD15440A0D9}"/>
                </a:ext>
              </a:extLst>
            </p:cNvPr>
            <p:cNvCxnSpPr>
              <a:cxnSpLocks/>
            </p:cNvCxnSpPr>
            <p:nvPr/>
          </p:nvCxnSpPr>
          <p:spPr>
            <a:xfrm rot="21278123">
              <a:off x="3038807" y="3968822"/>
              <a:ext cx="0" cy="28881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33242B-48ED-9346-9EC5-9C00459D9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2706" y="3969454"/>
              <a:ext cx="212601" cy="9014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506F9D-7C49-8043-985E-D64218B09B76}"/>
                </a:ext>
              </a:extLst>
            </p:cNvPr>
            <p:cNvCxnSpPr>
              <a:cxnSpLocks/>
            </p:cNvCxnSpPr>
            <p:nvPr/>
          </p:nvCxnSpPr>
          <p:spPr>
            <a:xfrm>
              <a:off x="4621665" y="3819548"/>
              <a:ext cx="229735" cy="11427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510B2B8-34B1-2847-855E-042C23EF1425}"/>
                </a:ext>
              </a:extLst>
            </p:cNvPr>
            <p:cNvCxnSpPr>
              <a:cxnSpLocks/>
            </p:cNvCxnSpPr>
            <p:nvPr/>
          </p:nvCxnSpPr>
          <p:spPr>
            <a:xfrm>
              <a:off x="4621664" y="3819548"/>
              <a:ext cx="24284" cy="266811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569C22C-9A69-9D41-8601-E1E39C4EC49F}"/>
                </a:ext>
              </a:extLst>
            </p:cNvPr>
            <p:cNvCxnSpPr/>
            <p:nvPr/>
          </p:nvCxnSpPr>
          <p:spPr>
            <a:xfrm flipH="1">
              <a:off x="2955925" y="3969454"/>
              <a:ext cx="66206" cy="32632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C55D54A-22FF-1648-BD31-84C5A12B83C3}"/>
                </a:ext>
              </a:extLst>
            </p:cNvPr>
            <p:cNvCxnSpPr>
              <a:cxnSpLocks/>
            </p:cNvCxnSpPr>
            <p:nvPr/>
          </p:nvCxnSpPr>
          <p:spPr>
            <a:xfrm>
              <a:off x="2587657" y="3879256"/>
              <a:ext cx="1081673" cy="22170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ADAD174-E14C-3047-9E00-A59577B96F33}"/>
                </a:ext>
              </a:extLst>
            </p:cNvPr>
            <p:cNvGrpSpPr/>
            <p:nvPr/>
          </p:nvGrpSpPr>
          <p:grpSpPr>
            <a:xfrm rot="18984198">
              <a:off x="4241140" y="3623989"/>
              <a:ext cx="1081673" cy="416519"/>
              <a:chOff x="4187190" y="3733591"/>
              <a:chExt cx="1081673" cy="41651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CED030A-3D75-1945-943D-EA10CDF5A49D}"/>
                  </a:ext>
                </a:extLst>
              </p:cNvPr>
              <p:cNvCxnSpPr/>
              <p:nvPr/>
            </p:nvCxnSpPr>
            <p:spPr>
              <a:xfrm flipH="1">
                <a:off x="4555458" y="3823789"/>
                <a:ext cx="66206" cy="32632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1F75F18-6DA4-EF42-81EE-CE6853AFB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7190" y="3733591"/>
                <a:ext cx="1081673" cy="22170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7BC7281-2C61-9C4C-9C1F-FB5AE830BBC4}"/>
                </a:ext>
              </a:extLst>
            </p:cNvPr>
            <p:cNvCxnSpPr>
              <a:cxnSpLocks/>
            </p:cNvCxnSpPr>
            <p:nvPr/>
          </p:nvCxnSpPr>
          <p:spPr>
            <a:xfrm>
              <a:off x="3862647" y="3889422"/>
              <a:ext cx="33561" cy="320432"/>
            </a:xfrm>
            <a:prstGeom prst="straightConnector1">
              <a:avLst/>
            </a:prstGeom>
            <a:ln w="317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A24CEC4-518F-3142-AF58-9787C19A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7841" y="4583787"/>
              <a:ext cx="108933" cy="768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351EB75-064D-D24A-BEEA-6BF92AB75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5340" y="4580565"/>
              <a:ext cx="108933" cy="7689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B0A5F97-E97E-C94B-AD49-2C39E008E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4208" y="4577900"/>
              <a:ext cx="108933" cy="7689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28707DA-E149-044B-93A2-16F49374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1343" y="4091498"/>
              <a:ext cx="309832" cy="11320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1D1E52D-C437-AB4B-8355-5A27330AC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72843" y="3946395"/>
              <a:ext cx="309832" cy="11320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878C424-29CB-B74E-AD66-22C9FD088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97001" y="4248013"/>
              <a:ext cx="798414" cy="113208"/>
            </a:xfrm>
            <a:prstGeom prst="rect">
              <a:avLst/>
            </a:prstGeom>
          </p:spPr>
        </p:pic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0ABB74-96A0-C440-BCA6-7EA45B212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2132" y="3969454"/>
              <a:ext cx="1" cy="57555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AEDD39-0D01-3146-B630-2B578DCB3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9807" y="3889422"/>
              <a:ext cx="1" cy="65559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B82BE3-6697-2247-812D-1420AA655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9622" y="3822375"/>
              <a:ext cx="1" cy="72263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DA4751A1-FB61-9044-AFF0-25A9944429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3465" y="2183893"/>
            <a:ext cx="120650" cy="2159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203ECD8-14AC-AE47-8A6F-0F598703B5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5041" y="4881172"/>
            <a:ext cx="95248" cy="17991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D09C2FD-6217-6048-A711-B742579A8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6140" y="4540670"/>
            <a:ext cx="95248" cy="1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9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Oliveira Fabricio</dc:creator>
  <cp:lastModifiedBy>Oliveira Fabricio</cp:lastModifiedBy>
  <cp:revision>47</cp:revision>
  <cp:lastPrinted>2018-09-24T07:18:07Z</cp:lastPrinted>
  <dcterms:created xsi:type="dcterms:W3CDTF">2018-08-23T16:06:15Z</dcterms:created>
  <dcterms:modified xsi:type="dcterms:W3CDTF">2018-09-24T09:08:42Z</dcterms:modified>
</cp:coreProperties>
</file>