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82" r:id="rId4"/>
    <p:sldId id="283" r:id="rId5"/>
    <p:sldId id="287" r:id="rId6"/>
    <p:sldId id="289" r:id="rId7"/>
    <p:sldId id="290" r:id="rId8"/>
    <p:sldId id="288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/>
    <p:restoredTop sz="94648"/>
  </p:normalViewPr>
  <p:slideViewPr>
    <p:cSldViewPr snapToGrid="0">
      <p:cViewPr>
        <p:scale>
          <a:sx n="74" d="100"/>
          <a:sy n="74" d="100"/>
        </p:scale>
        <p:origin x="185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4BFE-2A13-7EF8-1953-96FC858B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D2B1-3611-0FBB-EFC1-FBC16CA1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FBEB-0786-5809-3CC9-190D858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76BC-E317-7F31-8515-A6F0BC6A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5035-14B0-F1FC-0DB2-C114B292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F8BA-1BB8-5C08-1D48-57819B6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E9206-4AA8-6F87-C602-FDF359F9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976D-C8C0-E0F8-A028-75E027A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B88D-8CB1-AA59-AC11-B8886C3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A526-B9B8-38CD-A248-FC1B12AF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EF1C-048E-3BA6-CAF8-DDCA52556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6B464-F515-48C3-168D-5EDF7A58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37E4-EC71-E649-CB2F-60EB1B1B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1E95-5897-7AE9-74B6-3C8EF771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B3C0-041B-62D1-AEA4-2DF56266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13C8-8A7B-34D8-CD35-539F6DBE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5BC3-C7C3-3FF8-7EBA-6783ECF1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7759-EA48-C33C-C088-B075E9A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AA36-B40E-E723-24A7-18BB0DC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3B2C-41BC-BC16-9C7D-A3A6382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3596-C614-54A2-2B9A-44E8BE71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3CC3-0002-6F09-0205-F9C4FFFD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8B8C-94AB-06D8-11BD-D999BE6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9C1-F0B1-52A1-C863-6343131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62A4-0F25-E715-26CA-D647721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C70-031F-D4A4-5B22-D16F420B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E56E-D277-991E-F020-63EC4635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2509C-4F74-CEF0-603B-C813C21F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E85A-3595-4EB3-F7D9-5E542FB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FFCB-45C2-166E-8C6C-C4378B1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5FE2-A2AA-F700-E42F-9F304A15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25DB-BD97-00EB-92AC-C90F7DF8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608E-5F3D-BD09-0231-EAEF71C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C859-8795-5923-A182-D290A68B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18E23-A509-BD24-0D11-D1704593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AC95C-AAF8-B623-77CA-68E9A12B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6CBE2-7443-5280-E385-F0C99283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1619B-563B-4C96-3427-BD2CD9F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CC116-D5FF-4889-F390-6B22C3AE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1EF9-EB33-48B1-EE79-288CAF07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FEC95-E3C2-B693-817F-BBBF5A1B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29DE8-3251-00F7-AE96-F663775A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67FE6-C36A-8C9D-9FF5-434B52EC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24864-9317-C486-F73C-72E026FC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23FF-0787-8142-EF5A-0AAC7541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CA1B-7A53-2397-E82D-11594D3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EB01-735F-85DB-5817-8C2A081D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82FA-4810-766A-93C2-E9CAD201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9487B-A8C9-009A-0E0C-CB70FEDF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D7E1A-592B-6A7B-32C3-10C4C3CB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4944C-C716-20FB-78DA-2F3B8FCB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B637-A4A7-2D0E-D694-51183990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7711-06E2-C394-80BF-9C0CF6AD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22B81-8F22-AFC1-51D4-32455BAB1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883FE-1F7D-520E-C441-5E2AC86F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2EF2-BB14-F9B9-F660-0E84DDDF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4B9B-51B6-3963-052B-F88D8C78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B3FD-ED0C-3049-C0D4-0B537B22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68C5C-F2B3-BE2B-4613-F6AC898F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85AE-17BE-BA6D-621B-092B8C11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95B0-C4D8-5B62-18C7-946209C7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4718-F915-004B-9F09-68AAF001912E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F3D0-E31F-1B24-0D82-D615C9BDC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DB97-4A52-7822-AB53-FEF70BD75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CBD1-B4C1-934C-C716-7E9FD2200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B0B92-659D-6E0B-41B3-F350110A5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79166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Reaction times</a:t>
            </a:r>
          </a:p>
        </p:txBody>
      </p:sp>
    </p:spTree>
    <p:extLst>
      <p:ext uri="{BB962C8B-B14F-4D97-AF65-F5344CB8AC3E}">
        <p14:creationId xmlns:p14="http://schemas.microsoft.com/office/powerpoint/2010/main" val="303742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ANM7 Second Threshold Aligned Movements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264F43-CD8C-73A3-79AF-ADD1D1B8F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380" y="350793"/>
            <a:ext cx="3263900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E9986A-25BA-E91E-D498-ED7D333BC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47" y="2751093"/>
            <a:ext cx="3340100" cy="240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AFF075-164D-0D77-E525-828D19A5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614" y="7997906"/>
            <a:ext cx="3263900" cy="2400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199AFC-B974-54FD-7D72-16C6528E2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89" y="438678"/>
            <a:ext cx="7772400" cy="25031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FD14D6-6954-A0F3-9847-7055A6557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87" y="3048793"/>
            <a:ext cx="7772400" cy="25031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B8DFEB-6B2F-1D3C-A7CC-D18F460063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238" y="8056384"/>
            <a:ext cx="7772400" cy="25031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789489-E55B-8C28-13F0-826147ED8B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2180" y="5307057"/>
            <a:ext cx="3340100" cy="2400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5ED714-DD7B-435A-A9FF-958154842A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574" y="5494752"/>
            <a:ext cx="7772400" cy="2503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395CCF-F833-402B-DA38-BA0B3DA126AF}"/>
              </a:ext>
            </a:extLst>
          </p:cNvPr>
          <p:cNvSpPr txBox="1"/>
          <p:nvPr/>
        </p:nvSpPr>
        <p:spPr>
          <a:xfrm>
            <a:off x="-1621766" y="6297283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10s decision, 10s ITI</a:t>
            </a:r>
            <a:br>
              <a:rPr lang="en-US" dirty="0"/>
            </a:br>
            <a:r>
              <a:rPr lang="en-US" dirty="0"/>
              <a:t>started day 3</a:t>
            </a:r>
          </a:p>
        </p:txBody>
      </p:sp>
    </p:spTree>
    <p:extLst>
      <p:ext uri="{BB962C8B-B14F-4D97-AF65-F5344CB8AC3E}">
        <p14:creationId xmlns:p14="http://schemas.microsoft.com/office/powerpoint/2010/main" val="418466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ANM8 Second Threshold Aligned Movements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98C5E3B-48A2-BCC4-4E8D-F16B74E49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740" y="462603"/>
            <a:ext cx="3263900" cy="2400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F669AD-56E2-D798-8B87-D76FAFF83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272" y="3282749"/>
            <a:ext cx="3302000" cy="24003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860386-7245-9147-2A7A-25B62F69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190" y="6159954"/>
            <a:ext cx="3263900" cy="24003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15C1C75-A6D4-6639-C99A-2ACC88815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7372" y="9037159"/>
            <a:ext cx="3263900" cy="2400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489CBC9-BC77-45A9-6227-AC2055707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0190" y="12405834"/>
            <a:ext cx="3302000" cy="24003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354C13-A263-BFAE-1B29-B64064B1E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" y="452053"/>
            <a:ext cx="7772400" cy="25031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187FA64-9946-A9E3-401A-7B77BD791C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" y="3142681"/>
            <a:ext cx="7772400" cy="250315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FC2A06C-7FEA-0DA3-2A63-628D4A49C0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" y="5949924"/>
            <a:ext cx="7772400" cy="2503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F5A2D5-F69A-2C45-9FC7-7BCF0EE67C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" y="9038344"/>
            <a:ext cx="7772400" cy="250315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A92B4FD-2B4F-7336-2A62-E09DB22352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4389" y="11959377"/>
            <a:ext cx="7772400" cy="2503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3DB509-4A15-89A5-76F4-3C14299979C4}"/>
              </a:ext>
            </a:extLst>
          </p:cNvPr>
          <p:cNvSpPr txBox="1"/>
          <p:nvPr/>
        </p:nvSpPr>
        <p:spPr>
          <a:xfrm>
            <a:off x="-1602949" y="6315698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10s decision, 10s ITI</a:t>
            </a:r>
            <a:br>
              <a:rPr lang="en-US" dirty="0"/>
            </a:br>
            <a:r>
              <a:rPr lang="en-US" dirty="0"/>
              <a:t>started day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C6A5A-E826-DFE9-15D9-B3F6257FC68F}"/>
              </a:ext>
            </a:extLst>
          </p:cNvPr>
          <p:cNvSpPr txBox="1"/>
          <p:nvPr/>
        </p:nvSpPr>
        <p:spPr>
          <a:xfrm>
            <a:off x="-1984064" y="12410204"/>
            <a:ext cx="1708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Headpost fell off this session; only 44 hits</a:t>
            </a:r>
          </a:p>
        </p:txBody>
      </p:sp>
    </p:spTree>
    <p:extLst>
      <p:ext uri="{BB962C8B-B14F-4D97-AF65-F5344CB8AC3E}">
        <p14:creationId xmlns:p14="http://schemas.microsoft.com/office/powerpoint/2010/main" val="148102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ANM1 Second Threshold Aligned Movements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E19E48-FA46-16DB-DC83-F7A55E729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372" y="263002"/>
            <a:ext cx="2546351" cy="1872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069D6F-C7CE-B13B-898B-63D0BE9D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372" y="2111075"/>
            <a:ext cx="2546351" cy="1872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7EE048-201E-A598-F4C6-C921EB18B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71" y="3983683"/>
            <a:ext cx="2546351" cy="18726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FCD9B3-F27C-82E5-C545-23E3A45C6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463" y="5831756"/>
            <a:ext cx="2546351" cy="18726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550B80-A7B7-0B45-E001-BFC9AF155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5345" y="7679829"/>
            <a:ext cx="2426377" cy="1784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3F79F0-7D12-C1C9-5645-6140873F0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5345" y="9464207"/>
            <a:ext cx="2193684" cy="16132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356F9F-E87D-2F13-5283-152B21F4BF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186" y="551030"/>
            <a:ext cx="5849815" cy="18839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3C8AAD-1289-3E30-44CF-0C9787F955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094" y="2487014"/>
            <a:ext cx="5849815" cy="18839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2F7D7A-463F-B2C4-B1AF-0CEAF36048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1" y="4377660"/>
            <a:ext cx="5849815" cy="18839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F59527-11A8-3114-57D6-1D47CA2DB5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547" y="6261632"/>
            <a:ext cx="5849815" cy="18839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CE5E89-882D-F376-DAC4-D828FF6443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000" y="8204290"/>
            <a:ext cx="5849815" cy="18839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A69A38-052B-37F0-0763-2DD96C7D10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2547" y="10209585"/>
            <a:ext cx="5263662" cy="1695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E2EAF9-5D51-3C93-9A7C-F50B0BBC4409}"/>
              </a:ext>
            </a:extLst>
          </p:cNvPr>
          <p:cNvSpPr txBox="1"/>
          <p:nvPr/>
        </p:nvSpPr>
        <p:spPr>
          <a:xfrm>
            <a:off x="-1103556" y="10273115"/>
            <a:ext cx="1887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Took a break between day 5 and day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452FD-2899-9FAD-7BF5-A1C6DE813314}"/>
              </a:ext>
            </a:extLst>
          </p:cNvPr>
          <p:cNvSpPr txBox="1"/>
          <p:nvPr/>
        </p:nvSpPr>
        <p:spPr>
          <a:xfrm>
            <a:off x="-1669561" y="4596821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10s decision, 10s ITI</a:t>
            </a:r>
            <a:br>
              <a:rPr lang="en-US" dirty="0"/>
            </a:br>
            <a:r>
              <a:rPr lang="en-US" dirty="0"/>
              <a:t>started day 3</a:t>
            </a:r>
          </a:p>
        </p:txBody>
      </p:sp>
    </p:spTree>
    <p:extLst>
      <p:ext uri="{BB962C8B-B14F-4D97-AF65-F5344CB8AC3E}">
        <p14:creationId xmlns:p14="http://schemas.microsoft.com/office/powerpoint/2010/main" val="232891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04932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4D69070-78C9-DDDC-4D5A-A2249931E019}"/>
              </a:ext>
            </a:extLst>
          </p:cNvPr>
          <p:cNvSpPr txBox="1">
            <a:spLocks/>
          </p:cNvSpPr>
          <p:nvPr/>
        </p:nvSpPr>
        <p:spPr>
          <a:xfrm>
            <a:off x="281118" y="1690507"/>
            <a:ext cx="1603948" cy="97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A19CF-B57E-E0BF-1724-FF8AB6CE0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42" y="865569"/>
            <a:ext cx="3022600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F954F0-36E9-DBFB-D044-9B05DE2B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66" y="1058892"/>
            <a:ext cx="302260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19E93-B2DC-7EBA-B99B-C1598D937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368" y="947520"/>
            <a:ext cx="3022600" cy="240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3D0DE7-7CA0-1D35-F0DA-1168A82CF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6968" y="3729845"/>
            <a:ext cx="3022600" cy="2400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D86EC2-67FF-12F3-FA78-9AD82B9555EC}"/>
              </a:ext>
            </a:extLst>
          </p:cNvPr>
          <p:cNvSpPr txBox="1"/>
          <p:nvPr/>
        </p:nvSpPr>
        <p:spPr>
          <a:xfrm>
            <a:off x="9142387" y="347077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10s decision, 10s ITI</a:t>
            </a:r>
            <a:br>
              <a:rPr lang="en-US" dirty="0"/>
            </a:br>
            <a:r>
              <a:rPr lang="en-US" dirty="0"/>
              <a:t>started day 3</a:t>
            </a:r>
          </a:p>
        </p:txBody>
      </p:sp>
    </p:spTree>
    <p:extLst>
      <p:ext uri="{BB962C8B-B14F-4D97-AF65-F5344CB8AC3E}">
        <p14:creationId xmlns:p14="http://schemas.microsoft.com/office/powerpoint/2010/main" val="399972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04932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5D98E7D-6E43-19D0-73F3-5C9A35F86521}"/>
              </a:ext>
            </a:extLst>
          </p:cNvPr>
          <p:cNvSpPr txBox="1">
            <a:spLocks/>
          </p:cNvSpPr>
          <p:nvPr/>
        </p:nvSpPr>
        <p:spPr>
          <a:xfrm>
            <a:off x="484616" y="1596206"/>
            <a:ext cx="1603948" cy="97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9189D-5345-5B79-37E8-11492859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43" y="1366557"/>
            <a:ext cx="3022600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AD6A07-10A7-A7FE-60F9-8B96C4F4F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943" y="1273100"/>
            <a:ext cx="3022600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38C4C2-9B98-E1AA-3CE1-7728157BF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784" y="1028700"/>
            <a:ext cx="3022600" cy="2400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481B53-EA32-6014-73E2-6DC69E37BAFA}"/>
              </a:ext>
            </a:extLst>
          </p:cNvPr>
          <p:cNvSpPr txBox="1"/>
          <p:nvPr/>
        </p:nvSpPr>
        <p:spPr>
          <a:xfrm>
            <a:off x="9656823" y="261391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10s decision, 10s ITI</a:t>
            </a:r>
            <a:br>
              <a:rPr lang="en-US" dirty="0"/>
            </a:br>
            <a:r>
              <a:rPr lang="en-US" dirty="0"/>
              <a:t>started day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743863-FA61-8040-0B31-A950FC059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564" y="4061644"/>
            <a:ext cx="3022600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48804-BCE0-F9DE-4363-A9564942B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9538" y="4080931"/>
            <a:ext cx="3022600" cy="2400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8A4360-3943-8FB9-59BF-C5828A870138}"/>
              </a:ext>
            </a:extLst>
          </p:cNvPr>
          <p:cNvSpPr txBox="1"/>
          <p:nvPr/>
        </p:nvSpPr>
        <p:spPr>
          <a:xfrm>
            <a:off x="8395417" y="4338464"/>
            <a:ext cx="1708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Headpost fell off this session; only 44 hits</a:t>
            </a:r>
          </a:p>
        </p:txBody>
      </p:sp>
    </p:spTree>
    <p:extLst>
      <p:ext uri="{BB962C8B-B14F-4D97-AF65-F5344CB8AC3E}">
        <p14:creationId xmlns:p14="http://schemas.microsoft.com/office/powerpoint/2010/main" val="232148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04932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5D98E7D-6E43-19D0-73F3-5C9A35F86521}"/>
              </a:ext>
            </a:extLst>
          </p:cNvPr>
          <p:cNvSpPr txBox="1">
            <a:spLocks/>
          </p:cNvSpPr>
          <p:nvPr/>
        </p:nvSpPr>
        <p:spPr>
          <a:xfrm>
            <a:off x="484616" y="1596206"/>
            <a:ext cx="1603948" cy="97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BF3D80-32E8-DB5E-F864-A2AC4ACC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270" y="865569"/>
            <a:ext cx="302260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B828A-C2B2-0580-865C-F202F1A0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308" y="865569"/>
            <a:ext cx="3022600" cy="240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BCC36E-8905-6B72-371E-F87908E62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430" y="881306"/>
            <a:ext cx="3022600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484D4-E064-FE6C-B01E-9E77EC6D4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730" y="3931063"/>
            <a:ext cx="3022600" cy="240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2E964E-9F6D-7D05-04D7-9E23B883ED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8943" y="3931063"/>
            <a:ext cx="3022600" cy="2400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BF3F3D-1E02-7C2E-7C42-08F556BDF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9400" y="3931063"/>
            <a:ext cx="3022600" cy="2400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4B11A7-035C-8638-BCAC-2DD92A922C2D}"/>
              </a:ext>
            </a:extLst>
          </p:cNvPr>
          <p:cNvSpPr txBox="1"/>
          <p:nvPr/>
        </p:nvSpPr>
        <p:spPr>
          <a:xfrm>
            <a:off x="9204449" y="227106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10s decision, 10s ITI</a:t>
            </a:r>
            <a:br>
              <a:rPr lang="en-US" dirty="0"/>
            </a:br>
            <a:r>
              <a:rPr lang="en-US" dirty="0"/>
              <a:t>started day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075F1-ACE5-2450-3DFC-A6896D2F9D58}"/>
              </a:ext>
            </a:extLst>
          </p:cNvPr>
          <p:cNvSpPr txBox="1"/>
          <p:nvPr/>
        </p:nvSpPr>
        <p:spPr>
          <a:xfrm>
            <a:off x="9421610" y="6534834"/>
            <a:ext cx="376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Took a break between day 5 and day 6</a:t>
            </a:r>
          </a:p>
        </p:txBody>
      </p:sp>
    </p:spTree>
    <p:extLst>
      <p:ext uri="{BB962C8B-B14F-4D97-AF65-F5344CB8AC3E}">
        <p14:creationId xmlns:p14="http://schemas.microsoft.com/office/powerpoint/2010/main" val="377228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04928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F4307-E7B1-D62D-995A-F67A14A17187}"/>
              </a:ext>
            </a:extLst>
          </p:cNvPr>
          <p:cNvSpPr txBox="1"/>
          <p:nvPr/>
        </p:nvSpPr>
        <p:spPr>
          <a:xfrm>
            <a:off x="3291615" y="6202360"/>
            <a:ext cx="890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data not ~N, plotting median +/- 95 </a:t>
            </a:r>
            <a:r>
              <a:rPr lang="en-US" dirty="0" err="1"/>
              <a:t>cdf</a:t>
            </a:r>
            <a:r>
              <a:rPr lang="en-US" dirty="0"/>
              <a:t> for now, but might go back to mean not sure</a:t>
            </a:r>
          </a:p>
          <a:p>
            <a:r>
              <a:rPr lang="en-US" dirty="0"/>
              <a:t>Yes, upper outliers are therefore cut off</a:t>
            </a:r>
          </a:p>
        </p:txBody>
      </p:sp>
    </p:spTree>
    <p:extLst>
      <p:ext uri="{BB962C8B-B14F-4D97-AF65-F5344CB8AC3E}">
        <p14:creationId xmlns:p14="http://schemas.microsoft.com/office/powerpoint/2010/main" val="399086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Temporal compression of the movement?</a:t>
            </a:r>
          </a:p>
        </p:txBody>
      </p:sp>
    </p:spTree>
    <p:extLst>
      <p:ext uri="{BB962C8B-B14F-4D97-AF65-F5344CB8AC3E}">
        <p14:creationId xmlns:p14="http://schemas.microsoft.com/office/powerpoint/2010/main" val="353205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6680</TotalTime>
  <Words>196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hi</vt:lpstr>
      <vt:lpstr>ANM7 Second Threshold Aligned Movements</vt:lpstr>
      <vt:lpstr>ANM8 Second Threshold Aligned Movements</vt:lpstr>
      <vt:lpstr>ANM1 Second Threshold Aligned Movements</vt:lpstr>
      <vt:lpstr>Normalized total jerk (jerk ratio) from first to third threshold</vt:lpstr>
      <vt:lpstr>Normalized total jerk (jerk ratio) from first to third threshold</vt:lpstr>
      <vt:lpstr>Normalized total jerk (jerk ratio) from first to third threshold</vt:lpstr>
      <vt:lpstr>Normalized total jerk (jerk ratio) from first to third threshold</vt:lpstr>
      <vt:lpstr>Temporal compression of the movement?</vt:lpstr>
      <vt:lpstr>Reaction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Zhu, Paula Kaitlyn</dc:creator>
  <cp:lastModifiedBy>Zhu, Paula Kaitlyn</cp:lastModifiedBy>
  <cp:revision>168</cp:revision>
  <dcterms:created xsi:type="dcterms:W3CDTF">2023-11-01T19:46:39Z</dcterms:created>
  <dcterms:modified xsi:type="dcterms:W3CDTF">2024-02-07T03:52:11Z</dcterms:modified>
</cp:coreProperties>
</file>