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3" r:id="rId3"/>
    <p:sldId id="291" r:id="rId4"/>
    <p:sldId id="292" r:id="rId5"/>
    <p:sldId id="295" r:id="rId6"/>
    <p:sldId id="297" r:id="rId7"/>
    <p:sldId id="290" r:id="rId8"/>
    <p:sldId id="294" r:id="rId9"/>
    <p:sldId id="293" r:id="rId10"/>
    <p:sldId id="296" r:id="rId11"/>
    <p:sldId id="298" r:id="rId12"/>
    <p:sldId id="288" r:id="rId13"/>
    <p:sldId id="285" r:id="rId14"/>
    <p:sldId id="29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/>
    <p:restoredTop sz="94648"/>
  </p:normalViewPr>
  <p:slideViewPr>
    <p:cSldViewPr snapToGrid="0">
      <p:cViewPr>
        <p:scale>
          <a:sx n="143" d="100"/>
          <a:sy n="143" d="100"/>
        </p:scale>
        <p:origin x="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14BFE-2A13-7EF8-1953-96FC858BA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9D2B1-3611-0FBB-EFC1-FBC16CA1B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4FBEB-0786-5809-3CC9-190D85865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176BC-E317-7F31-8515-A6F0BC6A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95035-14B0-F1FC-0DB2-C114B292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7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2F8BA-1BB8-5C08-1D48-57819B6A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E9206-4AA8-6F87-C602-FDF359F9A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9976D-C8C0-E0F8-A028-75E027AD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3B88D-8CB1-AA59-AC11-B8886C37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0A526-B9B8-38CD-A248-FC1B12AF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7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3EF1C-048E-3BA6-CAF8-DDCA52556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6B464-F515-48C3-168D-5EDF7A58A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037E4-EC71-E649-CB2F-60EB1B1B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41E95-5897-7AE9-74B6-3C8EF7712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5B3C0-041B-62D1-AEA4-2DF56266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2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13C8-8A7B-34D8-CD35-539F6DBE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95BC3-C7C3-3FF8-7EBA-6783ECF18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A7759-EA48-C33C-C088-B075E9AB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4AA36-B40E-E723-24A7-18BB0DC6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B3B2C-41BC-BC16-9C7D-A3A63829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9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3596-C614-54A2-2B9A-44E8BE71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83CC3-0002-6F09-0205-F9C4FFFDA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D8B8C-94AB-06D8-11BD-D999BE63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F79C1-F0B1-52A1-C863-63431313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062A4-0F25-E715-26CA-D6477215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06C70-031F-D4A4-5B22-D16F420B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BE56E-D277-991E-F020-63EC46354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2509C-4F74-CEF0-603B-C813C21FD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8E85A-3595-4EB3-F7D9-5E542FB9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0FFCB-45C2-166E-8C6C-C4378B19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65FE2-A2AA-F700-E42F-9F304A15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5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125DB-BD97-00EB-92AC-C90F7DF80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E608E-5F3D-BD09-0231-EAEF71C8B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3C859-8795-5923-A182-D290A68B0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418E23-A509-BD24-0D11-D1704593C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AC95C-AAF8-B623-77CA-68E9A12B3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6CBE2-7443-5280-E385-F0C992835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2/13/24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11619B-563B-4C96-3427-BD2CD9F0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6CC116-D5FF-4889-F390-6B22C3AE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1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1EF9-EB33-48B1-EE79-288CAF07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6FEC95-E3C2-B693-817F-BBBF5A1B7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2/13/24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29DE8-3251-00F7-AE96-F663775A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67FE6-C36A-8C9D-9FF5-434B52EC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4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724864-9317-C486-F73C-72E026FC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2/13/24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6423FF-0787-8142-EF5A-0AAC7541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CCA1B-7A53-2397-E82D-11594D3F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6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EB01-735F-85DB-5817-8C2A081D7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582FA-4810-766A-93C2-E9CAD2011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9487B-A8C9-009A-0E0C-CB70FEDF6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D7E1A-592B-6A7B-32C3-10C4C3CB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4944C-C716-20FB-78DA-2F3B8FCB1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EB637-A4A7-2D0E-D694-51183990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2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A7711-06E2-C394-80BF-9C0CF6AD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922B81-8F22-AFC1-51D4-32455BAB1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883FE-1F7D-520E-C441-5E2AC86FF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12EF2-BB14-F9B9-F660-0E84DDDF5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74B9B-51B6-3963-052B-F88D8C78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EB3FD-ED0C-3049-C0D4-0B537B22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2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E68C5C-F2B3-BE2B-4613-F6AC898F4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685AE-17BE-BA6D-621B-092B8C115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795B0-C4D8-5B62-18C7-946209C74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D4718-F915-004B-9F09-68AAF001912E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6F3D0-E31F-1B24-0D82-D615C9BDC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0DB97-4A52-7822-AB53-FEF70BD75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5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CBD1-B4C1-934C-C716-7E9FD2200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B0B92-659D-6E0B-41B3-F350110A51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791667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04932"/>
            <a:ext cx="10837889" cy="970501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Normalized total jerk (jerk ratio) from first to third threshold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4D69070-78C9-DDDC-4D5A-A2249931E019}"/>
              </a:ext>
            </a:extLst>
          </p:cNvPr>
          <p:cNvSpPr txBox="1">
            <a:spLocks/>
          </p:cNvSpPr>
          <p:nvPr/>
        </p:nvSpPr>
        <p:spPr>
          <a:xfrm>
            <a:off x="281118" y="1690507"/>
            <a:ext cx="1603948" cy="970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ANM3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8E7C60-C48C-1E18-31C4-0ADE2568D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457" y="1690507"/>
            <a:ext cx="30226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1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04932"/>
            <a:ext cx="10837889" cy="970501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Normalized total jerk (jerk ratio) from first to third threshold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4D69070-78C9-DDDC-4D5A-A2249931E019}"/>
              </a:ext>
            </a:extLst>
          </p:cNvPr>
          <p:cNvSpPr txBox="1">
            <a:spLocks/>
          </p:cNvSpPr>
          <p:nvPr/>
        </p:nvSpPr>
        <p:spPr>
          <a:xfrm>
            <a:off x="281118" y="1690507"/>
            <a:ext cx="1603948" cy="970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ANM4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E8A95E-BD2B-E706-B3F9-9CBC1C902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0" y="1885950"/>
            <a:ext cx="30226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749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04928"/>
            <a:ext cx="10837889" cy="970501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Normalized total jerk (jerk ratio) from first to third threshold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BF4307-E7B1-D62D-995A-F67A14A17187}"/>
              </a:ext>
            </a:extLst>
          </p:cNvPr>
          <p:cNvSpPr txBox="1"/>
          <p:nvPr/>
        </p:nvSpPr>
        <p:spPr>
          <a:xfrm>
            <a:off x="3291615" y="6202360"/>
            <a:ext cx="8900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Because data not ~N, plotting median +/- 95 </a:t>
            </a:r>
            <a:r>
              <a:rPr lang="en-US" dirty="0" err="1"/>
              <a:t>cdf</a:t>
            </a:r>
            <a:r>
              <a:rPr lang="en-US" dirty="0"/>
              <a:t> for now, but might go back to mean not sure</a:t>
            </a:r>
          </a:p>
          <a:p>
            <a:r>
              <a:rPr lang="en-US" dirty="0"/>
              <a:t>Yes, upper outliers are therefore cut off</a:t>
            </a:r>
          </a:p>
        </p:txBody>
      </p:sp>
    </p:spTree>
    <p:extLst>
      <p:ext uri="{BB962C8B-B14F-4D97-AF65-F5344CB8AC3E}">
        <p14:creationId xmlns:p14="http://schemas.microsoft.com/office/powerpoint/2010/main" val="3990869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Temporal compression of the movement?</a:t>
            </a:r>
          </a:p>
        </p:txBody>
      </p:sp>
    </p:spTree>
    <p:extLst>
      <p:ext uri="{BB962C8B-B14F-4D97-AF65-F5344CB8AC3E}">
        <p14:creationId xmlns:p14="http://schemas.microsoft.com/office/powerpoint/2010/main" val="3532051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temp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00C199-F1F1-FB45-EC93-EC6719433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8678"/>
            <a:ext cx="11857049" cy="38186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D58810-3D08-ADA9-304C-575253459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48" y="700993"/>
            <a:ext cx="11857049" cy="381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9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ANM1 Second Threshold Aligned Movements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E19E48-FA46-16DB-DC83-F7A55E729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5372" y="263002"/>
            <a:ext cx="2546351" cy="1872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069D6F-C7CE-B13B-898B-63D0BE9D4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5372" y="2111075"/>
            <a:ext cx="2546351" cy="18726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7EE048-201E-A598-F4C6-C921EB18B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5371" y="3983683"/>
            <a:ext cx="2546351" cy="18726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FCD9B3-F27C-82E5-C545-23E3A45C61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8463" y="5831756"/>
            <a:ext cx="2546351" cy="18726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7550B80-A7B7-0B45-E001-BFC9AF155B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5345" y="7679829"/>
            <a:ext cx="2426377" cy="17843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03F79F0-7D12-C1C9-5645-6140873F05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15345" y="9464207"/>
            <a:ext cx="2193684" cy="16132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4356F9F-E87D-2F13-5283-152B21F4BF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186" y="551030"/>
            <a:ext cx="5849815" cy="18839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C3C8AAD-1289-3E30-44CF-0C9787F955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094" y="2487014"/>
            <a:ext cx="5849815" cy="188397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92F7D7A-463F-B2C4-B1AF-0CEAF36048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1001" y="4377660"/>
            <a:ext cx="5849815" cy="18839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0F59527-11A8-3114-57D6-1D47CA2DB5E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2547" y="6261632"/>
            <a:ext cx="5849815" cy="18839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FCE5E89-882D-F376-DAC4-D828FF64436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1000" y="8204290"/>
            <a:ext cx="5849815" cy="18839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2A69A38-052B-37F0-0763-2DD96C7D108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2547" y="10209585"/>
            <a:ext cx="5263662" cy="16951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E2EAF9-5D51-3C93-9A7C-F50B0BBC4409}"/>
              </a:ext>
            </a:extLst>
          </p:cNvPr>
          <p:cNvSpPr txBox="1"/>
          <p:nvPr/>
        </p:nvSpPr>
        <p:spPr>
          <a:xfrm>
            <a:off x="-1103556" y="10273115"/>
            <a:ext cx="1887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Took a break between day 5 and day 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3452FD-2899-9FAD-7BF5-A1C6DE813314}"/>
              </a:ext>
            </a:extLst>
          </p:cNvPr>
          <p:cNvSpPr txBox="1"/>
          <p:nvPr/>
        </p:nvSpPr>
        <p:spPr>
          <a:xfrm>
            <a:off x="-1669561" y="4596821"/>
            <a:ext cx="2050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10s decision, 10s ITI</a:t>
            </a:r>
            <a:br>
              <a:rPr lang="en-US" dirty="0"/>
            </a:br>
            <a:r>
              <a:rPr lang="en-US" dirty="0"/>
              <a:t>started day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6E56D9-8379-7748-A5E9-62DCD635CAC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325834" y="4457700"/>
            <a:ext cx="33147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19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ANM1 Second Threshold Aligned Movements (continued)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1F74B0D-9686-C530-643D-53139C613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696" y="641804"/>
            <a:ext cx="2479468" cy="179547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78F9898-9012-7A0B-1A3B-86B84AF52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2030" y="641274"/>
            <a:ext cx="2441469" cy="179547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4D2163A-FE03-24B9-9575-64FC29931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44356"/>
            <a:ext cx="6715125" cy="21626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121ECE-BCE9-7197-75E1-C4C25CE359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0696" y="2707007"/>
            <a:ext cx="2479468" cy="17954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708B52-0530-EEDC-AE52-C6BB2FB312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0530" y="2707006"/>
            <a:ext cx="2412969" cy="17954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940C1E-2F27-A903-8D98-A81898E87A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61704" y="2707006"/>
            <a:ext cx="7772400" cy="250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0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ANM5 Second Threshold Aligned Movements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4C0AFF-1C33-0154-10B7-E069CA9FD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031" y="869794"/>
            <a:ext cx="2281818" cy="16587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46E2A2-E971-8557-0D3D-596456CD9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0849" y="869794"/>
            <a:ext cx="2308147" cy="16587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2FBAC42-F049-9DD2-70DA-A0E6AC219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004" y="639422"/>
            <a:ext cx="6307494" cy="20313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4EC8C2-BDC9-E5D7-6301-35E3B95AA3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0849" y="2670793"/>
            <a:ext cx="2290595" cy="16587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34CE64-4E01-F759-6C88-F9F962056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5359" y="2670793"/>
            <a:ext cx="2255490" cy="16587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C032DB-F136-C3B1-1CFC-5330AC1164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163" y="2684102"/>
            <a:ext cx="6307494" cy="203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8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ANM3 Second Threshold Aligned Movements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53BF5D-A4A2-E3E5-4B19-13172D09F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652" y="689112"/>
            <a:ext cx="2140290" cy="15498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E18826-81E7-04F4-C4ED-5D5ADCAC7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3942" y="689112"/>
            <a:ext cx="2107488" cy="15498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C1F84E-AFE9-9EA3-6EA4-18CD42EEC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101" y="609976"/>
            <a:ext cx="6971865" cy="224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74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ANM4 Second Threshold Aligned Movements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553298-376E-31E0-8632-A326F0481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399" y="794586"/>
            <a:ext cx="2208917" cy="16057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025D979-D483-11C2-73EF-C54FA696F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8570" y="794586"/>
            <a:ext cx="2183430" cy="16057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E94E15-D785-CD4F-B75F-1AD8CD4BF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00" y="598782"/>
            <a:ext cx="6789145" cy="218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71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04932"/>
            <a:ext cx="10837889" cy="970501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Normalized total jerk (jerk ratio) from first to third threshold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5D98E7D-6E43-19D0-73F3-5C9A35F86521}"/>
              </a:ext>
            </a:extLst>
          </p:cNvPr>
          <p:cNvSpPr txBox="1">
            <a:spLocks/>
          </p:cNvSpPr>
          <p:nvPr/>
        </p:nvSpPr>
        <p:spPr>
          <a:xfrm>
            <a:off x="484616" y="1596206"/>
            <a:ext cx="1603948" cy="970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ANM1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BF3D80-32E8-DB5E-F864-A2AC4ACC2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270" y="865569"/>
            <a:ext cx="3022600" cy="2400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BB828A-C2B2-0580-865C-F202F1A0E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308" y="865569"/>
            <a:ext cx="3022600" cy="2400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BCC36E-8905-6B72-371E-F87908E62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8430" y="881306"/>
            <a:ext cx="3022600" cy="2400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C484D4-E064-FE6C-B01E-9E77EC6D4A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7730" y="3931063"/>
            <a:ext cx="3022600" cy="2400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2E964E-9F6D-7D05-04D7-9E23B883ED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8943" y="3931063"/>
            <a:ext cx="3022600" cy="2400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BF3F3D-1E02-7C2E-7C42-08F556BDFE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9400" y="3931063"/>
            <a:ext cx="3022600" cy="2400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4B11A7-035C-8638-BCAC-2DD92A922C2D}"/>
              </a:ext>
            </a:extLst>
          </p:cNvPr>
          <p:cNvSpPr txBox="1"/>
          <p:nvPr/>
        </p:nvSpPr>
        <p:spPr>
          <a:xfrm>
            <a:off x="9204449" y="227106"/>
            <a:ext cx="2050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10s decision, 10s ITI</a:t>
            </a:r>
            <a:br>
              <a:rPr lang="en-US" dirty="0"/>
            </a:br>
            <a:r>
              <a:rPr lang="en-US" dirty="0"/>
              <a:t>started day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3075F1-ACE5-2450-3DFC-A6896D2F9D58}"/>
              </a:ext>
            </a:extLst>
          </p:cNvPr>
          <p:cNvSpPr txBox="1"/>
          <p:nvPr/>
        </p:nvSpPr>
        <p:spPr>
          <a:xfrm>
            <a:off x="9421610" y="6534834"/>
            <a:ext cx="3768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Took a break between day 5 and day 6</a:t>
            </a:r>
          </a:p>
        </p:txBody>
      </p:sp>
    </p:spTree>
    <p:extLst>
      <p:ext uri="{BB962C8B-B14F-4D97-AF65-F5344CB8AC3E}">
        <p14:creationId xmlns:p14="http://schemas.microsoft.com/office/powerpoint/2010/main" val="3772282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04932"/>
            <a:ext cx="10837889" cy="970501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Normalized total jerk (jerk ratio) from first to third threshold (continued)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5D98E7D-6E43-19D0-73F3-5C9A35F86521}"/>
              </a:ext>
            </a:extLst>
          </p:cNvPr>
          <p:cNvSpPr txBox="1">
            <a:spLocks/>
          </p:cNvSpPr>
          <p:nvPr/>
        </p:nvSpPr>
        <p:spPr>
          <a:xfrm>
            <a:off x="484616" y="1596206"/>
            <a:ext cx="1603948" cy="970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ANM1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7E3954-4056-FF0A-25A4-1E67E56EF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730" y="1167581"/>
            <a:ext cx="3022600" cy="2400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4DF031-47FD-F002-36D9-2D5A0A8DE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317" y="1167581"/>
            <a:ext cx="30226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70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04932"/>
            <a:ext cx="10837889" cy="970501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Normalized total jerk (jerk ratio) from first to third threshold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4D69070-78C9-DDDC-4D5A-A2249931E019}"/>
              </a:ext>
            </a:extLst>
          </p:cNvPr>
          <p:cNvSpPr txBox="1">
            <a:spLocks/>
          </p:cNvSpPr>
          <p:nvPr/>
        </p:nvSpPr>
        <p:spPr>
          <a:xfrm>
            <a:off x="281118" y="1690507"/>
            <a:ext cx="1603948" cy="970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ANM5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A10AC8-FD96-9CC6-CC35-F70A3F098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290" y="1690507"/>
            <a:ext cx="3022600" cy="2400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2602EC-A777-C1D4-6DF7-75C507D51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842" y="1690507"/>
            <a:ext cx="30226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07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7154</TotalTime>
  <Words>183</Words>
  <Application>Microsoft Macintosh PowerPoint</Application>
  <PresentationFormat>Widescreen</PresentationFormat>
  <Paragraphs>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hi</vt:lpstr>
      <vt:lpstr>ANM1 Second Threshold Aligned Movements</vt:lpstr>
      <vt:lpstr>ANM1 Second Threshold Aligned Movements (continued)</vt:lpstr>
      <vt:lpstr>ANM5 Second Threshold Aligned Movements</vt:lpstr>
      <vt:lpstr>ANM3 Second Threshold Aligned Movements</vt:lpstr>
      <vt:lpstr>ANM4 Second Threshold Aligned Movements</vt:lpstr>
      <vt:lpstr>Normalized total jerk (jerk ratio) from first to third threshold</vt:lpstr>
      <vt:lpstr>Normalized total jerk (jerk ratio) from first to third threshold (continued)</vt:lpstr>
      <vt:lpstr>Normalized total jerk (jerk ratio) from first to third threshold</vt:lpstr>
      <vt:lpstr>Normalized total jerk (jerk ratio) from first to third threshold</vt:lpstr>
      <vt:lpstr>Normalized total jerk (jerk ratio) from first to third threshold</vt:lpstr>
      <vt:lpstr>Normalized total jerk (jerk ratio) from first to third threshold</vt:lpstr>
      <vt:lpstr>Temporal compression of the movement?</vt:lpstr>
      <vt:lpstr>temp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</dc:title>
  <dc:creator>Zhu, Paula Kaitlyn</dc:creator>
  <cp:lastModifiedBy>Zhu, Paula Kaitlyn</cp:lastModifiedBy>
  <cp:revision>193</cp:revision>
  <dcterms:created xsi:type="dcterms:W3CDTF">2023-11-01T19:46:39Z</dcterms:created>
  <dcterms:modified xsi:type="dcterms:W3CDTF">2024-02-14T00:43:47Z</dcterms:modified>
</cp:coreProperties>
</file>