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1" y="442949"/>
            <a:ext cx="6581661" cy="212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07" y="4619752"/>
            <a:ext cx="6581661" cy="2128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06" y="2531351"/>
            <a:ext cx="6581661" cy="2128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FD02F-6BE5-59DB-46A8-3E1130442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369" y="131051"/>
            <a:ext cx="2580599" cy="2049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433F7-03A9-646D-46C8-1E741DD9F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369" y="2359703"/>
            <a:ext cx="2580599" cy="204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40B68-7CF6-9893-53E6-8632325E3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7034" y="4580650"/>
            <a:ext cx="2580599" cy="20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3" y="442949"/>
            <a:ext cx="6581657" cy="212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09" y="4619752"/>
            <a:ext cx="6581657" cy="2128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8" y="2531351"/>
            <a:ext cx="6581657" cy="2128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3E586F-12FB-DA02-7B10-6F5DC7CC1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985" y="181754"/>
            <a:ext cx="2759263" cy="2128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8D729-307B-4F59-4872-C9518D97F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821" y="2310328"/>
            <a:ext cx="2680427" cy="2128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D0670-AD73-0AF4-E07A-0835C3706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5691" y="4547673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3" y="442949"/>
            <a:ext cx="6581657" cy="212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09" y="4619752"/>
            <a:ext cx="6581657" cy="2128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8" y="2531351"/>
            <a:ext cx="6581657" cy="2128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F830C2-5CA1-D058-4609-3501EBAEF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033" y="131051"/>
            <a:ext cx="3022600" cy="2400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8DCB34-AB77-280E-4E5F-544D1A8B0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433" y="2736850"/>
            <a:ext cx="3225800" cy="138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30884-F53B-BD54-64E9-20FFEECDA3D2}"/>
              </a:ext>
            </a:extLst>
          </p:cNvPr>
          <p:cNvSpPr txBox="1"/>
          <p:nvPr/>
        </p:nvSpPr>
        <p:spPr>
          <a:xfrm>
            <a:off x="8908653" y="4133008"/>
            <a:ext cx="321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(Mean jerk ratio says </a:t>
            </a:r>
            <a:r>
              <a:rPr lang="en-US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4.2899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91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4" y="442949"/>
            <a:ext cx="6581654" cy="212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10" y="4619752"/>
            <a:ext cx="6581654" cy="2128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9" y="2531351"/>
            <a:ext cx="6581654" cy="21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29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hi</vt:lpstr>
      <vt:lpstr>ANA1 Second Threshold Aligned Movements</vt:lpstr>
      <vt:lpstr>ANA2 Second Threshold Aligned Movements</vt:lpstr>
      <vt:lpstr>ANB1 Second Threshold Aligned Movements</vt:lpstr>
      <vt:lpstr>ANB2 Second Threshold Aligned Movements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92</cp:revision>
  <dcterms:created xsi:type="dcterms:W3CDTF">2023-11-01T19:46:39Z</dcterms:created>
  <dcterms:modified xsi:type="dcterms:W3CDTF">2023-12-17T03:08:32Z</dcterms:modified>
</cp:coreProperties>
</file>