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7" r:id="rId5"/>
    <p:sldId id="262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3"/>
    <p:restoredTop sz="94648"/>
  </p:normalViewPr>
  <p:slideViewPr>
    <p:cSldViewPr snapToGrid="0">
      <p:cViewPr varScale="1">
        <p:scale>
          <a:sx n="85" d="100"/>
          <a:sy n="85" d="100"/>
        </p:scale>
        <p:origin x="20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4BFE-2A13-7EF8-1953-96FC858BA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D2B1-3611-0FBB-EFC1-FBC16CA1B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4FBEB-0786-5809-3CC9-190D85865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176BC-E317-7F31-8515-A6F0BC6A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95035-14B0-F1FC-0DB2-C114B292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7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F8BA-1BB8-5C08-1D48-57819B6A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E9206-4AA8-6F87-C602-FDF359F9A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9976D-C8C0-E0F8-A028-75E027AD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3B88D-8CB1-AA59-AC11-B8886C37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0A526-B9B8-38CD-A248-FC1B12AF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7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3EF1C-048E-3BA6-CAF8-DDCA52556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6B464-F515-48C3-168D-5EDF7A58A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037E4-EC71-E649-CB2F-60EB1B1B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41E95-5897-7AE9-74B6-3C8EF771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5B3C0-041B-62D1-AEA4-2DF56266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2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13C8-8A7B-34D8-CD35-539F6DBE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95BC3-C7C3-3FF8-7EBA-6783ECF18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A7759-EA48-C33C-C088-B075E9AB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4AA36-B40E-E723-24A7-18BB0DC6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B3B2C-41BC-BC16-9C7D-A3A63829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9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3596-C614-54A2-2B9A-44E8BE71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83CC3-0002-6F09-0205-F9C4FFFDA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D8B8C-94AB-06D8-11BD-D999BE63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F79C1-F0B1-52A1-C863-63431313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062A4-0F25-E715-26CA-D6477215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06C70-031F-D4A4-5B22-D16F420B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BE56E-D277-991E-F020-63EC46354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2509C-4F74-CEF0-603B-C813C21FD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8E85A-3595-4EB3-F7D9-5E542FB9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0FFCB-45C2-166E-8C6C-C4378B19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65FE2-A2AA-F700-E42F-9F304A15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5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125DB-BD97-00EB-92AC-C90F7DF80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E608E-5F3D-BD09-0231-EAEF71C8B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3C859-8795-5923-A182-D290A68B0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418E23-A509-BD24-0D11-D1704593C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AC95C-AAF8-B623-77CA-68E9A12B3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6CBE2-7443-5280-E385-F0C992835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11619B-563B-4C96-3427-BD2CD9F0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6CC116-D5FF-4889-F390-6B22C3AE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1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1EF9-EB33-48B1-EE79-288CAF07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6FEC95-E3C2-B693-817F-BBBF5A1B7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29DE8-3251-00F7-AE96-F663775A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67FE6-C36A-8C9D-9FF5-434B52EC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4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724864-9317-C486-F73C-72E026FC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6423FF-0787-8142-EF5A-0AAC7541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CCA1B-7A53-2397-E82D-11594D3F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6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EB01-735F-85DB-5817-8C2A081D7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582FA-4810-766A-93C2-E9CAD2011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9487B-A8C9-009A-0E0C-CB70FEDF6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D7E1A-592B-6A7B-32C3-10C4C3CB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4944C-C716-20FB-78DA-2F3B8FCB1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EB637-A4A7-2D0E-D694-51183990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2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7711-06E2-C394-80BF-9C0CF6AD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22B81-8F22-AFC1-51D4-32455BAB1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883FE-1F7D-520E-C441-5E2AC86FF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12EF2-BB14-F9B9-F660-0E84DDDF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74B9B-51B6-3963-052B-F88D8C78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EB3FD-ED0C-3049-C0D4-0B537B22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2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E68C5C-F2B3-BE2B-4613-F6AC898F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685AE-17BE-BA6D-621B-092B8C115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795B0-C4D8-5B62-18C7-946209C74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D4718-F915-004B-9F09-68AAF001912E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6F3D0-E31F-1B24-0D82-D615C9BDC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0DB97-4A52-7822-AB53-FEF70BD75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5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CBD1-B4C1-934C-C716-7E9FD2200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B0B92-659D-6E0B-41B3-F350110A51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79166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056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ANB1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A3DD8F-0C07-5F25-B7E7-542F49A56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32" y="977617"/>
            <a:ext cx="3267364" cy="26208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9AFBE8-438D-9ABE-888E-7C1C71A86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307" y="864974"/>
            <a:ext cx="3670300" cy="2882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E20F42-0DD5-891D-C24D-2FB554871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2718" y="742234"/>
            <a:ext cx="3670300" cy="2882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CE4A84-F7FF-5056-7191-3F556C59BB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7901" y="3729476"/>
            <a:ext cx="3848100" cy="2882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44A95A-287A-916A-977F-CB9D2F0F6A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801" y="3729476"/>
            <a:ext cx="3848100" cy="2882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FBA0EF-A8E7-8EF9-63F4-F268A8223B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4099" y="3625134"/>
            <a:ext cx="38481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2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056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ANB1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CB7178-7D5A-3C17-4F21-F18E56B77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412" y="1657044"/>
            <a:ext cx="3594100" cy="2882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E8815D-DEA0-FBF2-63C2-81087CE22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343" y="1987550"/>
            <a:ext cx="36957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7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056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ANB2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39E4C2-C005-CD8D-7933-56CA6E202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83" y="4084695"/>
            <a:ext cx="3452091" cy="26208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C09FE9-40A3-65DB-440A-9FA1A4F47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78" y="1070754"/>
            <a:ext cx="3594100" cy="288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73EE08-18FA-C437-D006-83AB34446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7910" y="742234"/>
            <a:ext cx="3670300" cy="288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5E98E7-1D1B-ADBC-CE30-1BEC7F3747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880" y="3700084"/>
            <a:ext cx="3797300" cy="2882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9C5BC5-0A00-F3C8-4989-0BFB5D776982}"/>
              </a:ext>
            </a:extLst>
          </p:cNvPr>
          <p:cNvSpPr txBox="1"/>
          <p:nvPr/>
        </p:nvSpPr>
        <p:spPr>
          <a:xfrm>
            <a:off x="2083633" y="1723869"/>
            <a:ext cx="2982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Did Giselle do this green one?</a:t>
            </a:r>
          </a:p>
        </p:txBody>
      </p:sp>
    </p:spTree>
    <p:extLst>
      <p:ext uri="{BB962C8B-B14F-4D97-AF65-F5344CB8AC3E}">
        <p14:creationId xmlns:p14="http://schemas.microsoft.com/office/powerpoint/2010/main" val="138549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056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ANB2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CFA62E-118A-5113-E186-77A47C7D6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868" y="2058753"/>
            <a:ext cx="3594100" cy="2882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4145B7-4742-B19E-F81B-FBB296A49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87550"/>
            <a:ext cx="36957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9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056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ANA2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3CF42-3A7A-EB37-95E7-35F7569D8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609" y="1014412"/>
            <a:ext cx="3670300" cy="288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A4055E-96F4-1936-5F64-B1947D473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714" y="1111979"/>
            <a:ext cx="3670300" cy="2882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CDCBC8-808A-4D70-AF34-67C91D109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714" y="3975100"/>
            <a:ext cx="37973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96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056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ANA2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E33C9C-CEF7-FCDB-149D-427ECFBFD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054" y="2283973"/>
            <a:ext cx="3594100" cy="2882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B352AA-9896-F22B-6943-459652CBA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983" y="2283973"/>
            <a:ext cx="36830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39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15</Words>
  <Application>Microsoft Macintosh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hi</vt:lpstr>
      <vt:lpstr>ANB1</vt:lpstr>
      <vt:lpstr>ANB1</vt:lpstr>
      <vt:lpstr>ANB2</vt:lpstr>
      <vt:lpstr>ANB2</vt:lpstr>
      <vt:lpstr>ANA2</vt:lpstr>
      <vt:lpstr>ANA2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</dc:title>
  <dc:creator>Zhu, Paula Kaitlyn</dc:creator>
  <cp:lastModifiedBy>Zhu, Paula Kaitlyn</cp:lastModifiedBy>
  <cp:revision>60</cp:revision>
  <dcterms:created xsi:type="dcterms:W3CDTF">2023-11-01T19:46:39Z</dcterms:created>
  <dcterms:modified xsi:type="dcterms:W3CDTF">2023-11-08T21:34:27Z</dcterms:modified>
</cp:coreProperties>
</file>