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82" r:id="rId4"/>
    <p:sldId id="284" r:id="rId5"/>
    <p:sldId id="285" r:id="rId6"/>
    <p:sldId id="280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48"/>
  </p:normalViewPr>
  <p:slideViewPr>
    <p:cSldViewPr snapToGrid="0">
      <p:cViewPr>
        <p:scale>
          <a:sx n="114" d="100"/>
          <a:sy n="114" d="100"/>
        </p:scale>
        <p:origin x="28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4BFE-2A13-7EF8-1953-96FC858BA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D2B1-3611-0FBB-EFC1-FBC16CA1B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4FBEB-0786-5809-3CC9-190D8586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176BC-E317-7F31-8515-A6F0BC6A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95035-14B0-F1FC-0DB2-C114B292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7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F8BA-1BB8-5C08-1D48-57819B6A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E9206-4AA8-6F87-C602-FDF359F9A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9976D-C8C0-E0F8-A028-75E027AD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3B88D-8CB1-AA59-AC11-B8886C37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0A526-B9B8-38CD-A248-FC1B12AF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7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3EF1C-048E-3BA6-CAF8-DDCA52556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6B464-F515-48C3-168D-5EDF7A58A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037E4-EC71-E649-CB2F-60EB1B1B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41E95-5897-7AE9-74B6-3C8EF771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5B3C0-041B-62D1-AEA4-2DF56266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2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13C8-8A7B-34D8-CD35-539F6DBE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5BC3-C7C3-3FF8-7EBA-6783ECF18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A7759-EA48-C33C-C088-B075E9AB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AA36-B40E-E723-24A7-18BB0DC6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B3B2C-41BC-BC16-9C7D-A3A6382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9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3596-C614-54A2-2B9A-44E8BE71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83CC3-0002-6F09-0205-F9C4FFFDA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D8B8C-94AB-06D8-11BD-D999BE63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F79C1-F0B1-52A1-C863-63431313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062A4-0F25-E715-26CA-D6477215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6C70-031F-D4A4-5B22-D16F420B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E56E-D277-991E-F020-63EC46354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2509C-4F74-CEF0-603B-C813C21FD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8E85A-3595-4EB3-F7D9-5E542FB9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0FFCB-45C2-166E-8C6C-C4378B19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65FE2-A2AA-F700-E42F-9F304A15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5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25DB-BD97-00EB-92AC-C90F7DF8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E608E-5F3D-BD09-0231-EAEF71C8B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3C859-8795-5923-A182-D290A68B0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18E23-A509-BD24-0D11-D1704593C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AC95C-AAF8-B623-77CA-68E9A12B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6CBE2-7443-5280-E385-F0C99283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1619B-563B-4C96-3427-BD2CD9F0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CC116-D5FF-4889-F390-6B22C3AE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1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1EF9-EB33-48B1-EE79-288CAF07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FEC95-E3C2-B693-817F-BBBF5A1B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29DE8-3251-00F7-AE96-F663775A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67FE6-C36A-8C9D-9FF5-434B52EC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4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24864-9317-C486-F73C-72E026FC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423FF-0787-8142-EF5A-0AAC7541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CCA1B-7A53-2397-E82D-11594D3F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6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EB01-735F-85DB-5817-8C2A081D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582FA-4810-766A-93C2-E9CAD201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9487B-A8C9-009A-0E0C-CB70FEDF6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D7E1A-592B-6A7B-32C3-10C4C3CB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4944C-C716-20FB-78DA-2F3B8FCB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EB637-A4A7-2D0E-D694-51183990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2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7711-06E2-C394-80BF-9C0CF6AD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22B81-8F22-AFC1-51D4-32455BAB1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883FE-1F7D-520E-C441-5E2AC86FF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12EF2-BB14-F9B9-F660-0E84DDDF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74B9B-51B6-3963-052B-F88D8C78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EB3FD-ED0C-3049-C0D4-0B537B22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2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68C5C-F2B3-BE2B-4613-F6AC898F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685AE-17BE-BA6D-621B-092B8C115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795B0-C4D8-5B62-18C7-946209C74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6F3D0-E31F-1B24-0D82-D615C9BDC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0DB97-4A52-7822-AB53-FEF70BD75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5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CBD1-B4C1-934C-C716-7E9FD2200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B0B92-659D-6E0B-41B3-F350110A5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79166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ANA1 Second Threshold Aligned Movements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453F1C-296D-8085-A11A-91A756244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45" y="1374411"/>
            <a:ext cx="3225800" cy="2400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EEE901-D579-5C11-E6B3-CD9262E00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297" y="1374411"/>
            <a:ext cx="3225800" cy="2400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8B4F0A-F6C1-9A6F-1555-B387BD625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26" y="3987644"/>
            <a:ext cx="3225800" cy="2400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D6C028-4512-DA06-9D48-CCB9B75900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3297" y="3987644"/>
            <a:ext cx="3225800" cy="2400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67AA3B-A507-D4EB-91D7-6AFA4CF262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8233" y="1300878"/>
            <a:ext cx="3022600" cy="2400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9702CA-E5B6-06B3-443C-168CDD6256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5476" y="3987644"/>
            <a:ext cx="3022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6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ANA2 Second Threshold Aligned Movements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27716E-5414-A7A9-AFDB-5B6898EE0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51" y="1215298"/>
            <a:ext cx="3111500" cy="2400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F4B686-94BB-BA25-2B08-F564E9657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100" y="1215298"/>
            <a:ext cx="3225800" cy="2400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4DBB501-D7F6-3BFF-A3C2-BA42878C7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200" y="1127161"/>
            <a:ext cx="3022600" cy="2400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8DE027E-F477-71A1-066D-5D11B464E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987644"/>
            <a:ext cx="3225800" cy="24003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0AA8D39-940A-E8B6-DC57-71C4AF28B3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3100" y="3987644"/>
            <a:ext cx="3225800" cy="24003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09561CA-5D86-7961-A178-9C936DF873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1200" y="3987644"/>
            <a:ext cx="3022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0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ANB1 Second Threshold Aligned Movements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657BB7-F791-D789-777C-124F07F95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1219200"/>
            <a:ext cx="3225800" cy="2400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163B95-4339-41A1-C6D9-EA570802B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300" y="1219200"/>
            <a:ext cx="3263900" cy="2400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868FE5-0D92-11BE-62B9-BF4AC95BA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350" y="1219200"/>
            <a:ext cx="3022600" cy="2400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434EE9-C70E-B627-13AE-E0A77FF4F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250" y="3987644"/>
            <a:ext cx="3225800" cy="240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C83940-3739-0EE8-45FB-E6B419C1E1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8300" y="4113406"/>
            <a:ext cx="3225800" cy="2400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F02B48-76FE-AAF3-2DC3-D90C9AE9C2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6544" y="4113406"/>
            <a:ext cx="3022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ANB2 Second Threshold Aligned Movements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DC77F0-643F-AFC5-1714-B9499DE8B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90" y="1028700"/>
            <a:ext cx="3225800" cy="2400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10C637-78FF-668C-823C-F1F2176AE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981" y="1038457"/>
            <a:ext cx="3263900" cy="2400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D6AF47-ACB3-9405-070C-205E81392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973" y="968763"/>
            <a:ext cx="3022600" cy="2400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F1370C-2940-A4B5-9804-EF7BDA89E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53" y="3823475"/>
            <a:ext cx="3225800" cy="2400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38F82F-8CC7-4E62-9163-B6A80A14AE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7081" y="3930495"/>
            <a:ext cx="3225800" cy="2400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746C6C-73CD-C492-53DE-688E62FC06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5032" y="3867770"/>
            <a:ext cx="3022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0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43" y="125282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Tone Aligned Movements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3104F-B013-4D28-9E9A-10738F1ED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96" y="1170902"/>
            <a:ext cx="1589165" cy="12619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7EAA84-F982-AB05-FE7B-05E7E90C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817" y="1150291"/>
            <a:ext cx="1589165" cy="12619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70A087-4294-E7C1-5C87-DC0DB4913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75" y="2516271"/>
            <a:ext cx="1589165" cy="12619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FC3D89-D9AC-0CF6-38CD-F816B5BB97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4416" y="2595437"/>
            <a:ext cx="1549102" cy="12619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5C4FAC-F8B2-EF60-1DDF-62E9ACD329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3797" y="846372"/>
            <a:ext cx="2083424" cy="165448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0BA1F911-8890-7E54-8FAE-BBC6A631F3A0}"/>
              </a:ext>
            </a:extLst>
          </p:cNvPr>
          <p:cNvSpPr txBox="1">
            <a:spLocks/>
          </p:cNvSpPr>
          <p:nvPr/>
        </p:nvSpPr>
        <p:spPr>
          <a:xfrm>
            <a:off x="447415" y="753023"/>
            <a:ext cx="1596035" cy="544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ANA1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B3E4AE-85A1-2E2F-DEFC-56FBE57D64DF}"/>
              </a:ext>
            </a:extLst>
          </p:cNvPr>
          <p:cNvSpPr txBox="1">
            <a:spLocks/>
          </p:cNvSpPr>
          <p:nvPr/>
        </p:nvSpPr>
        <p:spPr>
          <a:xfrm>
            <a:off x="4723796" y="302016"/>
            <a:ext cx="1596035" cy="544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ANA2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8ACA44C-3586-A6FE-419B-FCEF8D14C4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9217" y="602303"/>
            <a:ext cx="1777999" cy="14484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CF5FB1C-8ACE-5631-658F-0E79813BFE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7684" y="2603435"/>
            <a:ext cx="1549102" cy="12301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6AE2404-713B-0415-05E0-D675AE0616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9216" y="2321399"/>
            <a:ext cx="1777999" cy="14484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8CE4493-83FE-FCCF-4C50-03B4A1FA8D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6094" y="4560127"/>
            <a:ext cx="1468193" cy="11610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E197A69-A33C-56E1-5B03-80C19A6B5B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11998" y="3857421"/>
            <a:ext cx="1933938" cy="1575493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73B45C42-1F96-0D5C-6B31-620FC59DDE8E}"/>
              </a:ext>
            </a:extLst>
          </p:cNvPr>
          <p:cNvSpPr txBox="1">
            <a:spLocks/>
          </p:cNvSpPr>
          <p:nvPr/>
        </p:nvSpPr>
        <p:spPr>
          <a:xfrm>
            <a:off x="413339" y="4101685"/>
            <a:ext cx="1596035" cy="544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ANB1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CC79029-4C57-B246-D1CD-A4BC936DC2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0228" y="5776922"/>
            <a:ext cx="1119923" cy="8856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C117B09-1E17-9CFE-C43A-2B6E675E631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91356" y="5298952"/>
            <a:ext cx="2005371" cy="15925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495EF8C-094A-3902-90E6-A9019EF5979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85979" y="4101685"/>
            <a:ext cx="1773837" cy="1402741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7B9FFAE0-8363-EB79-CE66-248396D2282B}"/>
              </a:ext>
            </a:extLst>
          </p:cNvPr>
          <p:cNvSpPr txBox="1">
            <a:spLocks/>
          </p:cNvSpPr>
          <p:nvPr/>
        </p:nvSpPr>
        <p:spPr>
          <a:xfrm>
            <a:off x="4843349" y="3785262"/>
            <a:ext cx="1596035" cy="544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ANB2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4D6F831-C87B-25BA-458C-2D21A8B6F1C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28636" y="4138136"/>
            <a:ext cx="2005371" cy="1547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76F5F4A-EB59-8CCF-0800-C48DFE5F979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98078" y="5479240"/>
            <a:ext cx="1595843" cy="126198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B8ED949-2549-09F6-647F-56A20EB208C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86183" y="5857232"/>
            <a:ext cx="1232402" cy="97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3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ANA2 Tone Aligned Movements</a:t>
            </a:r>
          </a:p>
        </p:txBody>
      </p:sp>
    </p:spTree>
    <p:extLst>
      <p:ext uri="{BB962C8B-B14F-4D97-AF65-F5344CB8AC3E}">
        <p14:creationId xmlns:p14="http://schemas.microsoft.com/office/powerpoint/2010/main" val="867203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5629</TotalTime>
  <Words>33</Words>
  <Application>Microsoft Macintosh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hi</vt:lpstr>
      <vt:lpstr>ANA1 Second Threshold Aligned Movements</vt:lpstr>
      <vt:lpstr>ANA2 Second Threshold Aligned Movements</vt:lpstr>
      <vt:lpstr>ANB1 Second Threshold Aligned Movements</vt:lpstr>
      <vt:lpstr>ANB2 Second Threshold Aligned Movements</vt:lpstr>
      <vt:lpstr>Tone Aligned Movements</vt:lpstr>
      <vt:lpstr>ANA2 Tone Aligned Movements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Zhu, Paula Kaitlyn</dc:creator>
  <cp:lastModifiedBy>Zhu, Paula Kaitlyn</cp:lastModifiedBy>
  <cp:revision>67</cp:revision>
  <dcterms:created xsi:type="dcterms:W3CDTF">2023-11-01T19:46:39Z</dcterms:created>
  <dcterms:modified xsi:type="dcterms:W3CDTF">2023-12-15T22:35:49Z</dcterms:modified>
</cp:coreProperties>
</file>