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48"/>
  </p:normalViewPr>
  <p:slideViewPr>
    <p:cSldViewPr snapToGrid="0">
      <p:cViewPr varScale="1">
        <p:scale>
          <a:sx n="116" d="100"/>
          <a:sy n="116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4BFE-2A13-7EF8-1953-96FC858BA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D2B1-3611-0FBB-EFC1-FBC16CA1B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4FBEB-0786-5809-3CC9-190D8586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176BC-E317-7F31-8515-A6F0BC6A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95035-14B0-F1FC-0DB2-C114B292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7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F8BA-1BB8-5C08-1D48-57819B6A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E9206-4AA8-6F87-C602-FDF359F9A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9976D-C8C0-E0F8-A028-75E027AD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3B88D-8CB1-AA59-AC11-B8886C37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0A526-B9B8-38CD-A248-FC1B12AF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7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3EF1C-048E-3BA6-CAF8-DDCA52556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6B464-F515-48C3-168D-5EDF7A58A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037E4-EC71-E649-CB2F-60EB1B1B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41E95-5897-7AE9-74B6-3C8EF771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5B3C0-041B-62D1-AEA4-2DF56266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2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13C8-8A7B-34D8-CD35-539F6DBE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5BC3-C7C3-3FF8-7EBA-6783ECF18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A7759-EA48-C33C-C088-B075E9AB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AA36-B40E-E723-24A7-18BB0DC6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B3B2C-41BC-BC16-9C7D-A3A6382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9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3596-C614-54A2-2B9A-44E8BE71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83CC3-0002-6F09-0205-F9C4FFFDA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D8B8C-94AB-06D8-11BD-D999BE63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F79C1-F0B1-52A1-C863-63431313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062A4-0F25-E715-26CA-D6477215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6C70-031F-D4A4-5B22-D16F420B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E56E-D277-991E-F020-63EC46354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2509C-4F74-CEF0-603B-C813C21FD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8E85A-3595-4EB3-F7D9-5E542FB9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0FFCB-45C2-166E-8C6C-C4378B19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65FE2-A2AA-F700-E42F-9F304A15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5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25DB-BD97-00EB-92AC-C90F7DF8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E608E-5F3D-BD09-0231-EAEF71C8B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3C859-8795-5923-A182-D290A68B0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18E23-A509-BD24-0D11-D1704593C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AC95C-AAF8-B623-77CA-68E9A12B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6CBE2-7443-5280-E385-F0C99283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1619B-563B-4C96-3427-BD2CD9F0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CC116-D5FF-4889-F390-6B22C3AE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1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1EF9-EB33-48B1-EE79-288CAF07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FEC95-E3C2-B693-817F-BBBF5A1B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29DE8-3251-00F7-AE96-F663775A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67FE6-C36A-8C9D-9FF5-434B52EC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4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24864-9317-C486-F73C-72E026FC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423FF-0787-8142-EF5A-0AAC7541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CCA1B-7A53-2397-E82D-11594D3F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6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EB01-735F-85DB-5817-8C2A081D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582FA-4810-766A-93C2-E9CAD201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9487B-A8C9-009A-0E0C-CB70FEDF6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D7E1A-592B-6A7B-32C3-10C4C3CB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4944C-C716-20FB-78DA-2F3B8FCB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EB637-A4A7-2D0E-D694-51183990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2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7711-06E2-C394-80BF-9C0CF6AD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22B81-8F22-AFC1-51D4-32455BAB1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883FE-1F7D-520E-C441-5E2AC86FF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12EF2-BB14-F9B9-F660-0E84DDDF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74B9B-51B6-3963-052B-F88D8C78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EB3FD-ED0C-3049-C0D4-0B537B22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2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68C5C-F2B3-BE2B-4613-F6AC898F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685AE-17BE-BA6D-621B-092B8C115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795B0-C4D8-5B62-18C7-946209C74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4718-F915-004B-9F09-68AAF001912E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6F3D0-E31F-1B24-0D82-D615C9BDC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0DB97-4A52-7822-AB53-FEF70BD75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5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CBD1-B4C1-934C-C716-7E9FD2200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B0B92-659D-6E0B-41B3-F350110A5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79166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Differences in sampling rate between sampling in between running sections of code (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dataArduino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) and asynchronous sampling (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lever_data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FCDB1D6-01C4-06D6-3D43-EB0FF54BA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9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A8C840-AE0E-D7B3-8670-2555B0B24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11" y="1118394"/>
            <a:ext cx="3873500" cy="2882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735C1F-52A4-0216-FFD4-023DB5709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321" y="1014412"/>
            <a:ext cx="38481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24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26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hi</vt:lpstr>
      <vt:lpstr>Differences in sampling rate between sampling in between running sections of code (dataArduino) and asynchronous sampling (lever_data)</vt:lpstr>
      <vt:lpstr>B1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Zhu, Paula Kaitlyn</dc:creator>
  <cp:lastModifiedBy>Zhu, Paula Kaitlyn</cp:lastModifiedBy>
  <cp:revision>29</cp:revision>
  <dcterms:created xsi:type="dcterms:W3CDTF">2023-11-01T19:46:39Z</dcterms:created>
  <dcterms:modified xsi:type="dcterms:W3CDTF">2023-11-04T18:50:22Z</dcterms:modified>
</cp:coreProperties>
</file>