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1" y="442949"/>
            <a:ext cx="6581661" cy="212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07" y="4619752"/>
            <a:ext cx="6581661" cy="2128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06" y="2531351"/>
            <a:ext cx="6581661" cy="2128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FD02F-6BE5-59DB-46A8-3E1130442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369" y="131051"/>
            <a:ext cx="2580599" cy="2049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433F7-03A9-646D-46C8-1E741DD9F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369" y="2359703"/>
            <a:ext cx="2580599" cy="2049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40B68-7CF6-9893-53E6-8632325E3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7034" y="4580650"/>
            <a:ext cx="2580599" cy="20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6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3" y="442949"/>
            <a:ext cx="6581657" cy="212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09" y="4619752"/>
            <a:ext cx="6581657" cy="2128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8" y="2531351"/>
            <a:ext cx="6581657" cy="2128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3E586F-12FB-DA02-7B10-6F5DC7CC1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985" y="181754"/>
            <a:ext cx="2759263" cy="2128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8D729-307B-4F59-4872-C9518D97F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821" y="2310328"/>
            <a:ext cx="2680427" cy="2128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D0670-AD73-0AF4-E07A-0835C3706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5691" y="4547673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3" y="442949"/>
            <a:ext cx="6581657" cy="2128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09" y="4619752"/>
            <a:ext cx="6581657" cy="2128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8" y="2531351"/>
            <a:ext cx="6581657" cy="2128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F830C2-5CA1-D058-4609-3501EBAEF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033" y="131051"/>
            <a:ext cx="30226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BCE0F-BBF7-3369-3F00-908363830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133" y="4483888"/>
            <a:ext cx="29464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911D8-399C-C45E-64F3-C56593925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447" y="2659759"/>
            <a:ext cx="2379931" cy="1835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98F94D-E47E-DDD9-6F4E-E895C7052A59}"/>
              </a:ext>
            </a:extLst>
          </p:cNvPr>
          <p:cNvSpPr txBox="1"/>
          <p:nvPr/>
        </p:nvSpPr>
        <p:spPr>
          <a:xfrm>
            <a:off x="10515600" y="2754217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doing first </a:t>
            </a:r>
            <a:r>
              <a:rPr lang="en-US" sz="1200" dirty="0" err="1"/>
              <a:t>matfiles</a:t>
            </a:r>
            <a:r>
              <a:rPr lang="en-US" sz="1200" dirty="0"/>
              <a:t> for now (haven’t gone through combining them in </a:t>
            </a:r>
            <a:r>
              <a:rPr lang="en-US" sz="1200" dirty="0" err="1"/>
              <a:t>Matlab</a:t>
            </a:r>
            <a:r>
              <a:rPr lang="en-US" sz="1200" dirty="0"/>
              <a:t>), so some have less than 100 trials</a:t>
            </a:r>
          </a:p>
        </p:txBody>
      </p:sp>
    </p:spTree>
    <p:extLst>
      <p:ext uri="{BB962C8B-B14F-4D97-AF65-F5344CB8AC3E}">
        <p14:creationId xmlns:p14="http://schemas.microsoft.com/office/powerpoint/2010/main" val="232891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 Second Threshold Aligned Movements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352B6-CCE6-411C-F7DD-21C1201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34" y="442949"/>
            <a:ext cx="6581654" cy="2128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33FB-B206-45E7-B957-EF788FB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710" y="4619752"/>
            <a:ext cx="6581654" cy="2128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00A3A1-C7B5-FDA2-0094-9531AD39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3709" y="2531351"/>
            <a:ext cx="6581654" cy="2128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77E2A5-C42A-D6A9-E7DF-A04DB926F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366" y="171222"/>
            <a:ext cx="2264075" cy="1797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50213C-CA7B-FB50-591D-8B1BA63F0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015" y="2530029"/>
            <a:ext cx="2264075" cy="1797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9A736-121F-C0C2-FDFB-51853F84D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4365" y="4785067"/>
            <a:ext cx="2264075" cy="17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5711</TotalTime>
  <Words>44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hi</vt:lpstr>
      <vt:lpstr>ANA1 Second Threshold Aligned Movements</vt:lpstr>
      <vt:lpstr>ANA2 Second Threshold Aligned Movements</vt:lpstr>
      <vt:lpstr>ANB1 Second Threshold Aligned Movements</vt:lpstr>
      <vt:lpstr>ANB2 Second Threshold Aligned Movements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100</cp:revision>
  <dcterms:created xsi:type="dcterms:W3CDTF">2023-11-01T19:46:39Z</dcterms:created>
  <dcterms:modified xsi:type="dcterms:W3CDTF">2023-12-17T03:21:55Z</dcterms:modified>
</cp:coreProperties>
</file>