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91" r:id="rId4"/>
    <p:sldId id="292" r:id="rId5"/>
    <p:sldId id="295" r:id="rId6"/>
    <p:sldId id="297" r:id="rId7"/>
    <p:sldId id="290" r:id="rId8"/>
    <p:sldId id="294" r:id="rId9"/>
    <p:sldId id="293" r:id="rId10"/>
    <p:sldId id="296" r:id="rId11"/>
    <p:sldId id="298" r:id="rId12"/>
    <p:sldId id="288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/>
    <p:restoredTop sz="94648"/>
  </p:normalViewPr>
  <p:slideViewPr>
    <p:cSldViewPr snapToGrid="0">
      <p:cViewPr>
        <p:scale>
          <a:sx n="100" d="100"/>
          <a:sy n="100" d="100"/>
        </p:scale>
        <p:origin x="-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E7C60-C48C-1E18-31C4-0ADE2568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57" y="1690507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8A95E-BD2B-E706-B3F9-9CBC1C90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885950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4928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F4307-E7B1-D62D-995A-F67A14A17187}"/>
              </a:ext>
            </a:extLst>
          </p:cNvPr>
          <p:cNvSpPr txBox="1"/>
          <p:nvPr/>
        </p:nvSpPr>
        <p:spPr>
          <a:xfrm>
            <a:off x="3291615" y="6202360"/>
            <a:ext cx="890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data not ~N, plotting median +/- 95 </a:t>
            </a:r>
            <a:r>
              <a:rPr lang="en-US" dirty="0" err="1"/>
              <a:t>cdf</a:t>
            </a:r>
            <a:r>
              <a:rPr lang="en-US" dirty="0"/>
              <a:t> for now, but might go back to mean not sure</a:t>
            </a:r>
          </a:p>
          <a:p>
            <a:r>
              <a:rPr lang="en-US" dirty="0"/>
              <a:t>Yes, upper outliers are therefore cut off</a:t>
            </a:r>
          </a:p>
        </p:txBody>
      </p:sp>
    </p:spTree>
    <p:extLst>
      <p:ext uri="{BB962C8B-B14F-4D97-AF65-F5344CB8AC3E}">
        <p14:creationId xmlns:p14="http://schemas.microsoft.com/office/powerpoint/2010/main" val="399086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Temporal compression of the movement?</a:t>
            </a:r>
          </a:p>
        </p:txBody>
      </p:sp>
    </p:spTree>
    <p:extLst>
      <p:ext uri="{BB962C8B-B14F-4D97-AF65-F5344CB8AC3E}">
        <p14:creationId xmlns:p14="http://schemas.microsoft.com/office/powerpoint/2010/main" val="35320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 Second Threshold Aligned Movements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19E48-FA46-16DB-DC83-F7A55E72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72" y="263002"/>
            <a:ext cx="2546351" cy="187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69D6F-C7CE-B13B-898B-63D0BE9D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72" y="2111075"/>
            <a:ext cx="2546351" cy="1872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7EE048-201E-A598-F4C6-C921EB18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71" y="3983683"/>
            <a:ext cx="2546351" cy="187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CD9B3-F27C-82E5-C545-23E3A45C6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463" y="5831756"/>
            <a:ext cx="2546351" cy="1872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550B80-A7B7-0B45-E001-BFC9AF155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45" y="7679829"/>
            <a:ext cx="2426377" cy="178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3F79F0-7D12-C1C9-5645-6140873F0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5345" y="9464207"/>
            <a:ext cx="2193684" cy="1613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356F9F-E87D-2F13-5283-152B21F4B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86" y="551030"/>
            <a:ext cx="5849815" cy="1883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3C8AAD-1289-3E30-44CF-0C9787F95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94" y="2487014"/>
            <a:ext cx="5849815" cy="18839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2F7D7A-463F-B2C4-B1AF-0CEAF3604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1" y="4377660"/>
            <a:ext cx="5849815" cy="1883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F59527-11A8-3114-57D6-1D47CA2DB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547" y="6261632"/>
            <a:ext cx="5849815" cy="1883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CE5E89-882D-F376-DAC4-D828FF6443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8204290"/>
            <a:ext cx="5849815" cy="1883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A69A38-052B-37F0-0763-2DD96C7D10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547" y="10209585"/>
            <a:ext cx="5263662" cy="1695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2EAF9-5D51-3C93-9A7C-F50B0BBC4409}"/>
              </a:ext>
            </a:extLst>
          </p:cNvPr>
          <p:cNvSpPr txBox="1"/>
          <p:nvPr/>
        </p:nvSpPr>
        <p:spPr>
          <a:xfrm>
            <a:off x="-1103556" y="10273115"/>
            <a:ext cx="188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a break between day 5 and day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52FD-2899-9FAD-7BF5-A1C6DE813314}"/>
              </a:ext>
            </a:extLst>
          </p:cNvPr>
          <p:cNvSpPr txBox="1"/>
          <p:nvPr/>
        </p:nvSpPr>
        <p:spPr>
          <a:xfrm>
            <a:off x="-1669561" y="4596821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E56D9-8379-7748-A5E9-62DCD635CA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25834" y="4457700"/>
            <a:ext cx="3314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 Second Threshold Aligned Movements (continued)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F74B0D-9686-C530-643D-53139C61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96" y="641804"/>
            <a:ext cx="2479468" cy="17954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8F9898-9012-7A0B-1A3B-86B84AF5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30" y="641274"/>
            <a:ext cx="2441469" cy="17954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D2163A-FE03-24B9-9575-64FC29931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4356"/>
            <a:ext cx="6715125" cy="2162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21ECE-BCE9-7197-75E1-C4C25CE35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696" y="2707007"/>
            <a:ext cx="2479468" cy="179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08B52-0530-EEDC-AE52-C6BB2FB3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530" y="2707006"/>
            <a:ext cx="2412969" cy="1795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40C1E-2F27-A903-8D98-A81898E87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61704" y="2707006"/>
            <a:ext cx="7772400" cy="25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ANM5 Second Threshold Aligned Movements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4C0AFF-1C33-0154-10B7-E069CA9F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31" y="869794"/>
            <a:ext cx="2281818" cy="16587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6E2A2-E971-8557-0D3D-596456CD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849" y="869794"/>
            <a:ext cx="2308147" cy="1658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FBAC42-F049-9DD2-70DA-A0E6AC219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04" y="639422"/>
            <a:ext cx="6307494" cy="2031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4EC8C2-BDC9-E5D7-6301-35E3B95AA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849" y="2670793"/>
            <a:ext cx="2290595" cy="1658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4CE64-4E01-F759-6C88-F9F962056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359" y="2670793"/>
            <a:ext cx="2255490" cy="1658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032DB-F136-C3B1-1CFC-5330AC116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63" y="2684102"/>
            <a:ext cx="6307494" cy="20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ANM3 Second Threshold Aligned Movements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3BF5D-A4A2-E3E5-4B19-13172D09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52" y="689112"/>
            <a:ext cx="2140290" cy="1549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18826-81E7-04F4-C4ED-5D5ADCAC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942" y="689112"/>
            <a:ext cx="2107488" cy="154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1F84E-AFE9-9EA3-6EA4-18CD42EE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01" y="609976"/>
            <a:ext cx="6971865" cy="22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ANM4 Second Threshold Aligned Movements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53298-376E-31E0-8632-A326F048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99" y="794586"/>
            <a:ext cx="2208917" cy="1605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25D979-D483-11C2-73EF-C54FA696F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570" y="794586"/>
            <a:ext cx="2183430" cy="1605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94E15-D785-CD4F-B75F-1AD8CD4B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598782"/>
            <a:ext cx="6789145" cy="21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F3D80-32E8-DB5E-F864-A2AC4ACC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70" y="865569"/>
            <a:ext cx="30226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B828A-C2B2-0580-865C-F202F1A0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08" y="865569"/>
            <a:ext cx="30226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CC36E-8905-6B72-371E-F87908E6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30" y="881306"/>
            <a:ext cx="30226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484D4-E064-FE6C-B01E-9E77EC6D4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730" y="3931063"/>
            <a:ext cx="30226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2E964E-9F6D-7D05-04D7-9E23B883E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943" y="3931063"/>
            <a:ext cx="30226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F3F3D-1E02-7C2E-7C42-08F556BDF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400" y="3931063"/>
            <a:ext cx="3022600" cy="240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4B11A7-035C-8638-BCAC-2DD92A922C2D}"/>
              </a:ext>
            </a:extLst>
          </p:cNvPr>
          <p:cNvSpPr txBox="1"/>
          <p:nvPr/>
        </p:nvSpPr>
        <p:spPr>
          <a:xfrm>
            <a:off x="9204449" y="227106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075F1-ACE5-2450-3DFC-A6896D2F9D58}"/>
              </a:ext>
            </a:extLst>
          </p:cNvPr>
          <p:cNvSpPr txBox="1"/>
          <p:nvPr/>
        </p:nvSpPr>
        <p:spPr>
          <a:xfrm>
            <a:off x="9421610" y="6534834"/>
            <a:ext cx="37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Took a break between day 5 and day 6</a:t>
            </a:r>
          </a:p>
        </p:txBody>
      </p:sp>
    </p:spTree>
    <p:extLst>
      <p:ext uri="{BB962C8B-B14F-4D97-AF65-F5344CB8AC3E}">
        <p14:creationId xmlns:p14="http://schemas.microsoft.com/office/powerpoint/2010/main" val="37722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 (continued)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E3954-4056-FF0A-25A4-1E67E56E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30" y="1167581"/>
            <a:ext cx="30226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F031-47FD-F002-36D9-2D5A0A8D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17" y="1167581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7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10AC8-FD96-9CC6-CC35-F70A3F09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90" y="1690507"/>
            <a:ext cx="3022600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2602EC-A777-C1D4-6DF7-75C507D5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42" y="1690507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0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182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hi</vt:lpstr>
      <vt:lpstr>ANM1 Second Threshold Aligned Movements</vt:lpstr>
      <vt:lpstr>ANM1 Second Threshold Aligned Movements (continued)</vt:lpstr>
      <vt:lpstr>ANM5 Second Threshold Aligned Movements</vt:lpstr>
      <vt:lpstr>ANM3 Second Threshold Aligned Movements</vt:lpstr>
      <vt:lpstr>ANM4 Second Threshold Aligned Movements</vt:lpstr>
      <vt:lpstr>Normalized total jerk (jerk ratio) from first to third threshold</vt:lpstr>
      <vt:lpstr>Normalized total jerk (jerk ratio) from first to third threshold (continued)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Temporal compression of the movement?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191</cp:revision>
  <dcterms:created xsi:type="dcterms:W3CDTF">2023-11-01T19:46:39Z</dcterms:created>
  <dcterms:modified xsi:type="dcterms:W3CDTF">2024-02-13T20:58:38Z</dcterms:modified>
</cp:coreProperties>
</file>