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1" y="442949"/>
            <a:ext cx="6581661" cy="212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07" y="4619752"/>
            <a:ext cx="6581661" cy="2128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06" y="2531351"/>
            <a:ext cx="6581661" cy="21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3" y="442949"/>
            <a:ext cx="6581657" cy="212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09" y="4619752"/>
            <a:ext cx="6581657" cy="2128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8" y="2531351"/>
            <a:ext cx="6581657" cy="21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3" y="442949"/>
            <a:ext cx="6581657" cy="212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09" y="4619752"/>
            <a:ext cx="6581657" cy="2128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8" y="2531351"/>
            <a:ext cx="6581657" cy="21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1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4" y="442949"/>
            <a:ext cx="6581654" cy="212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10" y="4619752"/>
            <a:ext cx="6581654" cy="2128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9" y="2531351"/>
            <a:ext cx="6581654" cy="21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22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</vt:lpstr>
      <vt:lpstr>ANA1 Second Threshold Aligned Movements</vt:lpstr>
      <vt:lpstr>ANA2 Second Threshold Aligned Movements</vt:lpstr>
      <vt:lpstr>ANB1 Second Threshold Aligned Movements</vt:lpstr>
      <vt:lpstr>ANB2 Second Threshold Aligned Movements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85</cp:revision>
  <dcterms:created xsi:type="dcterms:W3CDTF">2023-11-01T19:46:39Z</dcterms:created>
  <dcterms:modified xsi:type="dcterms:W3CDTF">2023-12-15T23:30:24Z</dcterms:modified>
</cp:coreProperties>
</file>