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6" r:id="rId4"/>
    <p:sldId id="265" r:id="rId5"/>
    <p:sldId id="264" r:id="rId6"/>
    <p:sldId id="263" r:id="rId7"/>
    <p:sldId id="267" r:id="rId8"/>
    <p:sldId id="268" r:id="rId9"/>
    <p:sldId id="269" r:id="rId10"/>
    <p:sldId id="270" r:id="rId11"/>
    <p:sldId id="274" r:id="rId12"/>
    <p:sldId id="275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08"/>
    <p:restoredTop sz="94648"/>
  </p:normalViewPr>
  <p:slideViewPr>
    <p:cSldViewPr snapToGrid="0">
      <p:cViewPr varScale="1">
        <p:scale>
          <a:sx n="111" d="100"/>
          <a:sy n="111" d="100"/>
        </p:scale>
        <p:origin x="24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14BFE-2A13-7EF8-1953-96FC858BA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9D2B1-3611-0FBB-EFC1-FBC16CA1B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4FBEB-0786-5809-3CC9-190D85865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176BC-E317-7F31-8515-A6F0BC6A3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95035-14B0-F1FC-0DB2-C114B292F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74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2F8BA-1BB8-5C08-1D48-57819B6AC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CE9206-4AA8-6F87-C602-FDF359F9A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9976D-C8C0-E0F8-A028-75E027ADF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3B88D-8CB1-AA59-AC11-B8886C37F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0A526-B9B8-38CD-A248-FC1B12AF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74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A3EF1C-048E-3BA6-CAF8-DDCA52556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D6B464-F515-48C3-168D-5EDF7A58A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037E4-EC71-E649-CB2F-60EB1B1B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41E95-5897-7AE9-74B6-3C8EF7712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5B3C0-041B-62D1-AEA4-2DF562668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2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13C8-8A7B-34D8-CD35-539F6DBEA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95BC3-C7C3-3FF8-7EBA-6783ECF18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A7759-EA48-C33C-C088-B075E9ABB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4AA36-B40E-E723-24A7-18BB0DC6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B3B2C-41BC-BC16-9C7D-A3A63829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97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3596-C614-54A2-2B9A-44E8BE71D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83CC3-0002-6F09-0205-F9C4FFFDA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D8B8C-94AB-06D8-11BD-D999BE630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F79C1-F0B1-52A1-C863-63431313B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062A4-0F25-E715-26CA-D64772156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6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06C70-031F-D4A4-5B22-D16F420B6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BE56E-D277-991E-F020-63EC46354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2509C-4F74-CEF0-603B-C813C21FD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8E85A-3595-4EB3-F7D9-5E542FB9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0FFCB-45C2-166E-8C6C-C4378B19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65FE2-A2AA-F700-E42F-9F304A152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51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125DB-BD97-00EB-92AC-C90F7DF80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E608E-5F3D-BD09-0231-EAEF71C8B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3C859-8795-5923-A182-D290A68B0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418E23-A509-BD24-0D11-D1704593C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5AC95C-AAF8-B623-77CA-68E9A12B3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C6CBE2-7443-5280-E385-F0C992835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11619B-563B-4C96-3427-BD2CD9F06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6CC116-D5FF-4889-F390-6B22C3AE5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1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A1EF9-EB33-48B1-EE79-288CAF079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6FEC95-E3C2-B693-817F-BBBF5A1B7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929DE8-3251-00F7-AE96-F663775A0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67FE6-C36A-8C9D-9FF5-434B52EC7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45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724864-9317-C486-F73C-72E026FC8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6423FF-0787-8142-EF5A-0AAC75412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CCA1B-7A53-2397-E82D-11594D3F6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69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3EB01-735F-85DB-5817-8C2A081D7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582FA-4810-766A-93C2-E9CAD2011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99487B-A8C9-009A-0E0C-CB70FEDF6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D7E1A-592B-6A7B-32C3-10C4C3CBE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4944C-C716-20FB-78DA-2F3B8FCB1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EB637-A4A7-2D0E-D694-511839907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24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A7711-06E2-C394-80BF-9C0CF6ADC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922B81-8F22-AFC1-51D4-32455BAB17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883FE-1F7D-520E-C441-5E2AC86FF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12EF2-BB14-F9B9-F660-0E84DDDF5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4718-F915-004B-9F09-68AAF001912E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74B9B-51B6-3963-052B-F88D8C78A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EB3FD-ED0C-3049-C0D4-0B537B22A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2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E68C5C-F2B3-BE2B-4613-F6AC898F4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685AE-17BE-BA6D-621B-092B8C115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795B0-C4D8-5B62-18C7-946209C74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D4718-F915-004B-9F09-68AAF001912E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6F3D0-E31F-1B24-0D82-D615C9BDC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0DB97-4A52-7822-AB53-FEF70BD75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32CC7-A9D6-F14F-826A-68AEE145A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5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0CBD1-B4C1-934C-C716-7E9FD2200B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B0B92-659D-6E0B-41B3-F350110A51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</a:t>
            </a:r>
          </a:p>
        </p:txBody>
      </p:sp>
    </p:spTree>
    <p:extLst>
      <p:ext uri="{BB962C8B-B14F-4D97-AF65-F5344CB8AC3E}">
        <p14:creationId xmlns:p14="http://schemas.microsoft.com/office/powerpoint/2010/main" val="791667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914" y="354316"/>
            <a:ext cx="10515600" cy="54435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Cumulative Path Variance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D954BD-CF57-14D7-DC23-85B7CCF834CB}"/>
              </a:ext>
            </a:extLst>
          </p:cNvPr>
          <p:cNvSpPr txBox="1"/>
          <p:nvPr/>
        </p:nvSpPr>
        <p:spPr>
          <a:xfrm>
            <a:off x="3195411" y="873358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0CE6CB-C8CA-D270-12E5-AF6D7B681100}"/>
              </a:ext>
            </a:extLst>
          </p:cNvPr>
          <p:cNvSpPr txBox="1"/>
          <p:nvPr/>
        </p:nvSpPr>
        <p:spPr>
          <a:xfrm>
            <a:off x="6513042" y="853834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BF03C-9911-75EA-2909-47F6F72289F1}"/>
              </a:ext>
            </a:extLst>
          </p:cNvPr>
          <p:cNvSpPr txBox="1"/>
          <p:nvPr/>
        </p:nvSpPr>
        <p:spPr>
          <a:xfrm>
            <a:off x="2932996" y="4064181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ANB1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6EB4CE-054B-3A7F-0A6D-8D51114ADF83}"/>
              </a:ext>
            </a:extLst>
          </p:cNvPr>
          <p:cNvSpPr txBox="1"/>
          <p:nvPr/>
        </p:nvSpPr>
        <p:spPr>
          <a:xfrm>
            <a:off x="6513042" y="4064181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ANB2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D16AAA-4284-9255-EAA5-0ED0CBB6D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111" y="1319863"/>
            <a:ext cx="30226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335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0056"/>
            <a:ext cx="10515600" cy="54435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C99B4-05BC-295C-3F78-50A11495DDEC}"/>
              </a:ext>
            </a:extLst>
          </p:cNvPr>
          <p:cNvSpPr txBox="1"/>
          <p:nvPr/>
        </p:nvSpPr>
        <p:spPr>
          <a:xfrm>
            <a:off x="2929193" y="73353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4BCB28-5911-8F6F-B1C0-25D058D10B02}"/>
              </a:ext>
            </a:extLst>
          </p:cNvPr>
          <p:cNvSpPr txBox="1"/>
          <p:nvPr/>
        </p:nvSpPr>
        <p:spPr>
          <a:xfrm>
            <a:off x="6246824" y="714006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65A976-039C-1068-AE3E-C07BAABAC825}"/>
              </a:ext>
            </a:extLst>
          </p:cNvPr>
          <p:cNvSpPr txBox="1"/>
          <p:nvPr/>
        </p:nvSpPr>
        <p:spPr>
          <a:xfrm>
            <a:off x="2666778" y="3924353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ANB1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B0A521-B9DA-7388-999F-D94334E7C3B7}"/>
              </a:ext>
            </a:extLst>
          </p:cNvPr>
          <p:cNvSpPr txBox="1"/>
          <p:nvPr/>
        </p:nvSpPr>
        <p:spPr>
          <a:xfrm>
            <a:off x="6246824" y="3924353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ANB2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D47475-933C-9DA2-81FE-5E3E871EC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088" y="1541432"/>
            <a:ext cx="2666037" cy="19760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808D71-07BC-DFEB-9AE3-9B982A0DC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56" y="1653032"/>
            <a:ext cx="2420537" cy="175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166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0056"/>
            <a:ext cx="10515600" cy="54435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ANA1 Velocity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217450-AB27-726D-FF3A-62F27E26E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97" y="1014412"/>
            <a:ext cx="2936008" cy="20105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8CF0EE-AF00-0D2E-AA8F-F5A0978B7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4208" y="974750"/>
            <a:ext cx="2925370" cy="20105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D98558-C0E4-CBE8-3310-76F518779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0816" y="779863"/>
            <a:ext cx="3086100" cy="2400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02D5C7-53D4-0224-C8B3-510046334B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397" y="4024619"/>
            <a:ext cx="3348697" cy="22684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591C634-1FF6-5989-9629-7E3DAEE13A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3475" y="4111312"/>
            <a:ext cx="3348697" cy="22766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E92A8A-79E8-1892-60ED-A3C061036F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52553" y="4024619"/>
            <a:ext cx="30861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61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0056"/>
            <a:ext cx="10515600" cy="54435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ANA1 Jerk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D174F4-8091-9827-C051-BBCE61619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4412"/>
            <a:ext cx="3352800" cy="2400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B882DF-5500-AA1E-2FC1-21CD2BD45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0" y="1028700"/>
            <a:ext cx="3352800" cy="2400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24340C-E21C-239E-DEBA-DFB12051B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262" y="3987644"/>
            <a:ext cx="3390900" cy="2400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C91F58-1059-E1BA-A6FF-6440B6F1DF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2758" y="3987644"/>
            <a:ext cx="33909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207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0056"/>
            <a:ext cx="10515600" cy="54435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ANA1 Hit Movements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EBAA3F-D69D-E563-A1D8-28667B0C3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819" y="1393238"/>
            <a:ext cx="3314700" cy="2400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8A9626-E0BC-B7E3-AC73-D7A8C84E4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820" y="1393238"/>
            <a:ext cx="33147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24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0056"/>
            <a:ext cx="10515600" cy="54435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ANA2 Hit Movements</a:t>
            </a:r>
          </a:p>
        </p:txBody>
      </p:sp>
    </p:spTree>
    <p:extLst>
      <p:ext uri="{BB962C8B-B14F-4D97-AF65-F5344CB8AC3E}">
        <p14:creationId xmlns:p14="http://schemas.microsoft.com/office/powerpoint/2010/main" val="447167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0056"/>
            <a:ext cx="10515600" cy="54435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ANB1 Hit Movements</a:t>
            </a:r>
          </a:p>
        </p:txBody>
      </p:sp>
    </p:spTree>
    <p:extLst>
      <p:ext uri="{BB962C8B-B14F-4D97-AF65-F5344CB8AC3E}">
        <p14:creationId xmlns:p14="http://schemas.microsoft.com/office/powerpoint/2010/main" val="398188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0056"/>
            <a:ext cx="10515600" cy="54435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ANB2 Hit Movements</a:t>
            </a:r>
          </a:p>
        </p:txBody>
      </p:sp>
    </p:spTree>
    <p:extLst>
      <p:ext uri="{BB962C8B-B14F-4D97-AF65-F5344CB8AC3E}">
        <p14:creationId xmlns:p14="http://schemas.microsoft.com/office/powerpoint/2010/main" val="3763133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0056"/>
            <a:ext cx="10515600" cy="54435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ANA1 Path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309DC7-4FE3-7554-1BE3-8D4FDAF77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81" y="1383492"/>
            <a:ext cx="3479800" cy="2400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31932B-2EC3-945C-60CD-E660CFA31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071" y="5399120"/>
            <a:ext cx="2418282" cy="12731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326657-07E4-1444-7162-98A5E2BD3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50" y="3983633"/>
            <a:ext cx="3238500" cy="2400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A84868-D3F3-59EA-7E1E-3AD746EE49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3921" y="959432"/>
            <a:ext cx="3479800" cy="2400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AA028C-A707-B944-441D-A2923C04E2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2421" y="5374607"/>
            <a:ext cx="2464845" cy="12976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1FC894-53C8-CF19-DD4B-DE1E0C7830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3921" y="3743806"/>
            <a:ext cx="32385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295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0056"/>
            <a:ext cx="10515600" cy="54435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ANA2 Path</a:t>
            </a:r>
          </a:p>
        </p:txBody>
      </p:sp>
    </p:spTree>
    <p:extLst>
      <p:ext uri="{BB962C8B-B14F-4D97-AF65-F5344CB8AC3E}">
        <p14:creationId xmlns:p14="http://schemas.microsoft.com/office/powerpoint/2010/main" val="1331739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0056"/>
            <a:ext cx="10515600" cy="54435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ANB1 Path</a:t>
            </a:r>
          </a:p>
        </p:txBody>
      </p:sp>
    </p:spTree>
    <p:extLst>
      <p:ext uri="{BB962C8B-B14F-4D97-AF65-F5344CB8AC3E}">
        <p14:creationId xmlns:p14="http://schemas.microsoft.com/office/powerpoint/2010/main" val="3560825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A0E9-798D-DF27-7233-6D95D2E2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0056"/>
            <a:ext cx="10515600" cy="54435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ANB2 Path</a:t>
            </a:r>
          </a:p>
        </p:txBody>
      </p:sp>
    </p:spTree>
    <p:extLst>
      <p:ext uri="{BB962C8B-B14F-4D97-AF65-F5344CB8AC3E}">
        <p14:creationId xmlns:p14="http://schemas.microsoft.com/office/powerpoint/2010/main" val="2071951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1615</TotalTime>
  <Words>38</Words>
  <Application>Microsoft Macintosh PowerPoint</Application>
  <PresentationFormat>Widescreen</PresentationFormat>
  <Paragraphs>22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hi</vt:lpstr>
      <vt:lpstr>ANA1 Hit Movements</vt:lpstr>
      <vt:lpstr>ANA2 Hit Movements</vt:lpstr>
      <vt:lpstr>ANB1 Hit Movements</vt:lpstr>
      <vt:lpstr>ANB2 Hit Movements</vt:lpstr>
      <vt:lpstr>ANA1 Path</vt:lpstr>
      <vt:lpstr>ANA2 Path</vt:lpstr>
      <vt:lpstr>ANB1 Path</vt:lpstr>
      <vt:lpstr>ANB2 Path</vt:lpstr>
      <vt:lpstr>Cumulative Path Variance</vt:lpstr>
      <vt:lpstr>Speed</vt:lpstr>
      <vt:lpstr>ANA1 Velocity</vt:lpstr>
      <vt:lpstr>ANA1 Jerk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</dc:title>
  <dc:creator>Zhu, Paula Kaitlyn</dc:creator>
  <cp:lastModifiedBy>Zhu, Paula Kaitlyn</cp:lastModifiedBy>
  <cp:revision>120</cp:revision>
  <dcterms:created xsi:type="dcterms:W3CDTF">2023-11-01T19:46:39Z</dcterms:created>
  <dcterms:modified xsi:type="dcterms:W3CDTF">2023-12-15T06:31:58Z</dcterms:modified>
</cp:coreProperties>
</file>