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7" r:id="rId6"/>
    <p:sldId id="289" r:id="rId7"/>
    <p:sldId id="290" r:id="rId8"/>
    <p:sldId id="288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/>
    <p:restoredTop sz="94648"/>
  </p:normalViewPr>
  <p:slideViewPr>
    <p:cSldViewPr snapToGrid="0">
      <p:cViewPr>
        <p:scale>
          <a:sx n="74" d="100"/>
          <a:sy n="74" d="100"/>
        </p:scale>
        <p:origin x="65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Reaction times</a:t>
            </a:r>
          </a:p>
        </p:txBody>
      </p:sp>
    </p:spTree>
    <p:extLst>
      <p:ext uri="{BB962C8B-B14F-4D97-AF65-F5344CB8AC3E}">
        <p14:creationId xmlns:p14="http://schemas.microsoft.com/office/powerpoint/2010/main" val="303742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ANM7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64F43-CD8C-73A3-79AF-ADD1D1B8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80" y="350793"/>
            <a:ext cx="32639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9986A-25BA-E91E-D498-ED7D333B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47" y="2751093"/>
            <a:ext cx="33401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AFF075-164D-0D77-E525-828D19A5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614" y="7997906"/>
            <a:ext cx="3263900" cy="2400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199AFC-B974-54FD-7D72-16C6528E2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89" y="438678"/>
            <a:ext cx="7772400" cy="2503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FD14D6-6954-A0F3-9847-7055A6557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87" y="3048793"/>
            <a:ext cx="7772400" cy="25031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8DFEB-6B2F-1D3C-A7CC-D18F46006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38" y="8056384"/>
            <a:ext cx="7772400" cy="2503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789489-E55B-8C28-13F0-826147ED8B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180" y="5307057"/>
            <a:ext cx="3340100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5ED714-DD7B-435A-A9FF-958154842A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574" y="5494752"/>
            <a:ext cx="7772400" cy="25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ANM8 Second Threshold Aligned Movements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98C5E3B-48A2-BCC4-4E8D-F16B74E4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740" y="462603"/>
            <a:ext cx="3263900" cy="2400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F669AD-56E2-D798-8B87-D76FAFF8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72" y="3282749"/>
            <a:ext cx="3302000" cy="2400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860386-7245-9147-2A7A-25B62F69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190" y="6159954"/>
            <a:ext cx="3263900" cy="2400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5C1C75-A6D4-6639-C99A-2ACC8881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372" y="9037159"/>
            <a:ext cx="3263900" cy="2400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89CBC9-BC77-45A9-6227-AC2055707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190" y="12405834"/>
            <a:ext cx="3302000" cy="2400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354C13-A263-BFAE-1B29-B64064B1E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" y="452053"/>
            <a:ext cx="7772400" cy="25031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187FA64-9946-A9E3-401A-7B77BD791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" y="3142681"/>
            <a:ext cx="7772400" cy="25031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FC2A06C-7FEA-0DA3-2A63-628D4A49C0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" y="5949924"/>
            <a:ext cx="7772400" cy="2503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F5A2D5-F69A-2C45-9FC7-7BCF0EE67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" y="9038344"/>
            <a:ext cx="7772400" cy="25031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92B4FD-2B4F-7336-2A62-E09DB22352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4389" y="11959377"/>
            <a:ext cx="7772400" cy="25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 Second Threshold Aligned Movements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19E48-FA46-16DB-DC83-F7A55E72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72" y="263002"/>
            <a:ext cx="2546351" cy="187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69D6F-C7CE-B13B-898B-63D0BE9D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72" y="2111075"/>
            <a:ext cx="2546351" cy="1872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7EE048-201E-A598-F4C6-C921EB18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71" y="3983683"/>
            <a:ext cx="2546351" cy="187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CD9B3-F27C-82E5-C545-23E3A45C6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463" y="5831756"/>
            <a:ext cx="2546351" cy="1872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550B80-A7B7-0B45-E001-BFC9AF155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45" y="7679829"/>
            <a:ext cx="2426377" cy="178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3F79F0-7D12-C1C9-5645-6140873F0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5345" y="9464207"/>
            <a:ext cx="2193684" cy="1613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356F9F-E87D-2F13-5283-152B21F4B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86" y="551030"/>
            <a:ext cx="5849815" cy="1883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3C8AAD-1289-3E30-44CF-0C9787F95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94" y="2487014"/>
            <a:ext cx="5849815" cy="18839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2F7D7A-463F-B2C4-B1AF-0CEAF3604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1" y="4377660"/>
            <a:ext cx="5849815" cy="1883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F59527-11A8-3114-57D6-1D47CA2DB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547" y="6261632"/>
            <a:ext cx="5849815" cy="1883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CE5E89-882D-F376-DAC4-D828FF6443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8204290"/>
            <a:ext cx="5849815" cy="1883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A69A38-052B-37F0-0763-2DD96C7D10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547" y="10209585"/>
            <a:ext cx="5263662" cy="16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A19CF-B57E-E0BF-1724-FF8AB6CE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42" y="865569"/>
            <a:ext cx="30226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954F0-36E9-DBFB-D044-9B05DE2B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6" y="1058892"/>
            <a:ext cx="30226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19E93-B2DC-7EBA-B99B-C1598D93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368" y="947520"/>
            <a:ext cx="30226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D0DE7-7CA0-1D35-F0DA-1168A82C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968" y="3729845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2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ANM8</a:t>
            </a:r>
          </a:p>
        </p:txBody>
      </p:sp>
    </p:spTree>
    <p:extLst>
      <p:ext uri="{BB962C8B-B14F-4D97-AF65-F5344CB8AC3E}">
        <p14:creationId xmlns:p14="http://schemas.microsoft.com/office/powerpoint/2010/main" val="232148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F3D80-32E8-DB5E-F864-A2AC4ACC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70" y="865569"/>
            <a:ext cx="30226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B828A-C2B2-0580-865C-F202F1A0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08" y="865569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4928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threshold to peak of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leverpress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(not full lever press right now because of weird electrical thing)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F4307-E7B1-D62D-995A-F67A14A17187}"/>
              </a:ext>
            </a:extLst>
          </p:cNvPr>
          <p:cNvSpPr txBox="1"/>
          <p:nvPr/>
        </p:nvSpPr>
        <p:spPr>
          <a:xfrm>
            <a:off x="3291615" y="6202360"/>
            <a:ext cx="890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data not ~N, plotting median +/- 95 </a:t>
            </a:r>
            <a:r>
              <a:rPr lang="en-US" dirty="0" err="1"/>
              <a:t>cdf</a:t>
            </a:r>
            <a:r>
              <a:rPr lang="en-US" dirty="0"/>
              <a:t> for now, but might go back to mean not sure</a:t>
            </a:r>
          </a:p>
          <a:p>
            <a:r>
              <a:rPr lang="en-US" dirty="0"/>
              <a:t>Yes, upper outliers are therefore cut off</a:t>
            </a:r>
          </a:p>
        </p:txBody>
      </p:sp>
    </p:spTree>
    <p:extLst>
      <p:ext uri="{BB962C8B-B14F-4D97-AF65-F5344CB8AC3E}">
        <p14:creationId xmlns:p14="http://schemas.microsoft.com/office/powerpoint/2010/main" val="399086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Temporal compression of the movement?</a:t>
            </a:r>
          </a:p>
        </p:txBody>
      </p:sp>
    </p:spTree>
    <p:extLst>
      <p:ext uri="{BB962C8B-B14F-4D97-AF65-F5344CB8AC3E}">
        <p14:creationId xmlns:p14="http://schemas.microsoft.com/office/powerpoint/2010/main" val="353205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121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</vt:lpstr>
      <vt:lpstr>ANM7 Second Threshold Aligned Movements</vt:lpstr>
      <vt:lpstr>ANM8 Second Threshold Aligned Movements</vt:lpstr>
      <vt:lpstr>ANM1 Second Threshold Aligned Movements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Normalized total jerk (jerk ratio) from first threshold to peak of leverpress (not full lever press right now because of weird electrical thing)</vt:lpstr>
      <vt:lpstr>Temporal compression of the movement?</vt:lpstr>
      <vt:lpstr>Reaction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154</cp:revision>
  <dcterms:created xsi:type="dcterms:W3CDTF">2023-11-01T19:46:39Z</dcterms:created>
  <dcterms:modified xsi:type="dcterms:W3CDTF">2024-02-06T20:28:20Z</dcterms:modified>
</cp:coreProperties>
</file>