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48"/>
  </p:normalViewPr>
  <p:slideViewPr>
    <p:cSldViewPr snapToGrid="0">
      <p:cViewPr varScale="1">
        <p:scale>
          <a:sx n="116" d="100"/>
          <a:sy n="116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4BFE-2A13-7EF8-1953-96FC858B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D2B1-3611-0FBB-EFC1-FBC16CA1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FBEB-0786-5809-3CC9-190D858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76BC-E317-7F31-8515-A6F0BC6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5035-14B0-F1FC-0DB2-C114B29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8BA-1BB8-5C08-1D48-57819B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9206-4AA8-6F87-C602-FDF359F9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976D-C8C0-E0F8-A028-75E027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B88D-8CB1-AA59-AC11-B8886C3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526-B9B8-38CD-A248-FC1B12A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EF1C-048E-3BA6-CAF8-DDCA5255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B464-F515-48C3-168D-5EDF7A58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37E4-EC71-E649-CB2F-60EB1B1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1E95-5897-7AE9-74B6-3C8EF77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B3C0-041B-62D1-AEA4-2DF56266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13C8-8A7B-34D8-CD35-539F6DBE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5BC3-C7C3-3FF8-7EBA-6783ECF1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7759-EA48-C33C-C088-B075E9A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AA36-B40E-E723-24A7-18BB0DC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3B2C-41BC-BC16-9C7D-A3A6382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596-C614-54A2-2B9A-44E8BE71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3CC3-0002-6F09-0205-F9C4FFFD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8B8C-94AB-06D8-11BD-D999BE6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9C1-F0B1-52A1-C863-6343131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62A4-0F25-E715-26CA-D647721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C70-031F-D4A4-5B22-D16F420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E56E-D277-991E-F020-63EC4635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509C-4F74-CEF0-603B-C813C21F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E85A-3595-4EB3-F7D9-5E542FB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FFCB-45C2-166E-8C6C-C4378B1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5FE2-A2AA-F700-E42F-9F304A15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5DB-BD97-00EB-92AC-C90F7DF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608E-5F3D-BD09-0231-EAEF71C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C859-8795-5923-A182-D290A68B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8E23-A509-BD24-0D11-D1704593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C95C-AAF8-B623-77CA-68E9A12B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6CBE2-7443-5280-E385-F0C9928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1619B-563B-4C96-3427-BD2CD9F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CC116-D5FF-4889-F390-6B22C3A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EF9-EB33-48B1-EE79-288CAF0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EC95-E3C2-B693-817F-BBBF5A1B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29DE8-3251-00F7-AE96-F663775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7FE6-C36A-8C9D-9FF5-434B52EC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24864-9317-C486-F73C-72E026F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23FF-0787-8142-EF5A-0AAC754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CA1B-7A53-2397-E82D-11594D3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EB01-735F-85DB-5817-8C2A08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82FA-4810-766A-93C2-E9CAD20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487B-A8C9-009A-0E0C-CB70FED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7E1A-592B-6A7B-32C3-10C4C3CB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944C-C716-20FB-78DA-2F3B8FC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637-A4A7-2D0E-D694-5118399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7711-06E2-C394-80BF-9C0CF6AD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22B81-8F22-AFC1-51D4-32455BAB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83FE-1F7D-520E-C441-5E2AC86F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2EF2-BB14-F9B9-F660-0E84DDDF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4B9B-51B6-3963-052B-F88D8C78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B3FD-ED0C-3049-C0D4-0B537B22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8C5C-F2B3-BE2B-4613-F6AC898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85AE-17BE-BA6D-621B-092B8C11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95B0-C4D8-5B62-18C7-946209C7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F3D0-E31F-1B24-0D82-D615C9BD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DB97-4A52-7822-AB53-FEF70BD7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BD1-B4C1-934C-C716-7E9FD2200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B0B92-659D-6E0B-41B3-F350110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9166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sampling rate between sampling in between running sections of code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dataArduino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 and asynchronous sampling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lever_data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Content Placeholder 4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268F602D-F7A3-45D8-0B11-95BA39727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200" y="1205307"/>
            <a:ext cx="5181600" cy="4152900"/>
          </a:xfrm>
        </p:spPr>
      </p:pic>
      <p:pic>
        <p:nvPicPr>
          <p:cNvPr id="7" name="Picture 6" descr="A graph of data sampling&#10;&#10;Description automatically generated">
            <a:extLst>
              <a:ext uri="{FF2B5EF4-FFF2-40B4-BE49-F238E27FC236}">
                <a16:creationId xmlns:a16="http://schemas.microsoft.com/office/drawing/2014/main" id="{B00E4674-FCC1-FE97-8301-0358D4719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4" y="1227701"/>
            <a:ext cx="5600700" cy="41529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6C6090-A6C0-5907-7615-C0DAA488D2B4}"/>
              </a:ext>
            </a:extLst>
          </p:cNvPr>
          <p:cNvSpPr/>
          <p:nvPr/>
        </p:nvSpPr>
        <p:spPr>
          <a:xfrm>
            <a:off x="10687987" y="4467070"/>
            <a:ext cx="734929" cy="7712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D03F1-986F-74CC-EAD4-BBE637B5C1C2}"/>
              </a:ext>
            </a:extLst>
          </p:cNvPr>
          <p:cNvSpPr txBox="1"/>
          <p:nvPr/>
        </p:nvSpPr>
        <p:spPr>
          <a:xfrm>
            <a:off x="8949128" y="5549102"/>
            <a:ext cx="302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trial is very slightly slower, the rest are pretty consistent though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0D75A-A6DC-01BB-8A6A-A41C871882C2}"/>
              </a:ext>
            </a:extLst>
          </p:cNvPr>
          <p:cNvSpPr/>
          <p:nvPr/>
        </p:nvSpPr>
        <p:spPr>
          <a:xfrm>
            <a:off x="1394084" y="1492389"/>
            <a:ext cx="4738979" cy="3394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731B5E-BB56-A24B-64B8-717E41E9460E}"/>
              </a:ext>
            </a:extLst>
          </p:cNvPr>
          <p:cNvSpPr/>
          <p:nvPr/>
        </p:nvSpPr>
        <p:spPr>
          <a:xfrm>
            <a:off x="617104" y="1477399"/>
            <a:ext cx="776979" cy="3471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sampling rate between sampling in between running sections of code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dataArduino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 and asynchronous sampling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lever_data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CCFC3E-D377-7CF3-87F1-B5D6B24F4DB0}"/>
              </a:ext>
            </a:extLst>
          </p:cNvPr>
          <p:cNvSpPr txBox="1">
            <a:spLocks/>
          </p:cNvSpPr>
          <p:nvPr/>
        </p:nvSpPr>
        <p:spPr>
          <a:xfrm>
            <a:off x="584617" y="1644052"/>
            <a:ext cx="5352738" cy="4743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Sampling in between running sections of code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dataArduino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mean: 198.38423234066542 Hz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std of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intersample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duration: 0.004876950084407895 s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min: 7.0670529046647905 Hz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max: inf Hz (for some reason some samples have the same MATLAB time)</a:t>
            </a:r>
            <a:endParaRPr lang="en-US" sz="16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90th slowest percentile 142.91635106016963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99th slowest percentile 35.11407580020113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99.9th slowest percentile 30.399102428821255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26DA088-49BE-618B-065B-31518FE7DF07}"/>
              </a:ext>
            </a:extLst>
          </p:cNvPr>
          <p:cNvSpPr txBox="1">
            <a:spLocks/>
          </p:cNvSpPr>
          <p:nvPr/>
        </p:nvSpPr>
        <p:spPr>
          <a:xfrm>
            <a:off x="6254646" y="1644052"/>
            <a:ext cx="5587584" cy="4743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Sampling asynchronously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lever_data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mean: 5863.553632027255 Hz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std of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intersample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duration:  6.284963455219297e-06 s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min: 4111.914414672553 Hz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max: 5882.776329143213 Hz </a:t>
            </a:r>
          </a:p>
          <a:p>
            <a:endParaRPr 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90th slowest percentile 5882.195786268558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99th slowest percentile 5881.783760278223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99.9th slowest percentile 4111.914414672553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1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152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hi</vt:lpstr>
      <vt:lpstr>Differences in sampling rate between sampling in between running sections of code (dataArduino) and asynchronous sampling (lever_data)</vt:lpstr>
      <vt:lpstr>Differences in sampling rate between sampling in between running sections of code (dataArduino) and asynchronous sampling (lever_data)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Zhu, Paula Kaitlyn</dc:creator>
  <cp:lastModifiedBy>Zhu, Paula Kaitlyn</cp:lastModifiedBy>
  <cp:revision>28</cp:revision>
  <dcterms:created xsi:type="dcterms:W3CDTF">2023-11-01T19:46:39Z</dcterms:created>
  <dcterms:modified xsi:type="dcterms:W3CDTF">2023-11-01T20:54:02Z</dcterms:modified>
</cp:coreProperties>
</file>