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3" r:id="rId7"/>
    <p:sldId id="267" r:id="rId8"/>
    <p:sldId id="268" r:id="rId9"/>
    <p:sldId id="269" r:id="rId10"/>
    <p:sldId id="270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8"/>
    <p:restoredTop sz="94648"/>
  </p:normalViewPr>
  <p:slideViewPr>
    <p:cSldViewPr snapToGrid="0">
      <p:cViewPr varScale="1">
        <p:scale>
          <a:sx n="80" d="100"/>
          <a:sy n="80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7E110-A491-AF78-B797-D8F77376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17" y="1234063"/>
            <a:ext cx="3022600" cy="240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D954BD-CF57-14D7-DC23-85B7CCF834CB}"/>
              </a:ext>
            </a:extLst>
          </p:cNvPr>
          <p:cNvSpPr txBox="1"/>
          <p:nvPr/>
        </p:nvSpPr>
        <p:spPr>
          <a:xfrm>
            <a:off x="2929193" y="7335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158A1-10C4-CCC6-5F2F-2834331D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90" y="1304402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0CE6CB-C8CA-D270-12E5-AF6D7B681100}"/>
              </a:ext>
            </a:extLst>
          </p:cNvPr>
          <p:cNvSpPr txBox="1"/>
          <p:nvPr/>
        </p:nvSpPr>
        <p:spPr>
          <a:xfrm>
            <a:off x="6246824" y="7140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03C-9911-75EA-2909-47F6F72289F1}"/>
              </a:ext>
            </a:extLst>
          </p:cNvPr>
          <p:cNvSpPr txBox="1"/>
          <p:nvPr/>
        </p:nvSpPr>
        <p:spPr>
          <a:xfrm>
            <a:off x="2666778" y="39243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623A85-E6B4-537F-336F-DF732B67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48" y="4293685"/>
            <a:ext cx="3022600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6EB4CE-054B-3A7F-0A6D-8D51114ADF83}"/>
              </a:ext>
            </a:extLst>
          </p:cNvPr>
          <p:cNvSpPr txBox="1"/>
          <p:nvPr/>
        </p:nvSpPr>
        <p:spPr>
          <a:xfrm>
            <a:off x="6246824" y="39243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</p:spTree>
    <p:extLst>
      <p:ext uri="{BB962C8B-B14F-4D97-AF65-F5344CB8AC3E}">
        <p14:creationId xmlns:p14="http://schemas.microsoft.com/office/powerpoint/2010/main" val="7743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7657-8EFA-06F7-C88E-217905E9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308641"/>
            <a:ext cx="4419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B6832-23BD-99DA-AFBD-616CBFD1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25" y="1443666"/>
            <a:ext cx="44196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C99B4-05BC-295C-3F78-50A11495DDEC}"/>
              </a:ext>
            </a:extLst>
          </p:cNvPr>
          <p:cNvSpPr txBox="1"/>
          <p:nvPr/>
        </p:nvSpPr>
        <p:spPr>
          <a:xfrm>
            <a:off x="2929193" y="7335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BCB28-5911-8F6F-B1C0-25D058D10B02}"/>
              </a:ext>
            </a:extLst>
          </p:cNvPr>
          <p:cNvSpPr txBox="1"/>
          <p:nvPr/>
        </p:nvSpPr>
        <p:spPr>
          <a:xfrm>
            <a:off x="6246824" y="7140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A976-039C-1068-AE3E-C07BAABAC825}"/>
              </a:ext>
            </a:extLst>
          </p:cNvPr>
          <p:cNvSpPr txBox="1"/>
          <p:nvPr/>
        </p:nvSpPr>
        <p:spPr>
          <a:xfrm>
            <a:off x="2666778" y="39243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0A521-B9DA-7388-999F-D94334E7C3B7}"/>
              </a:ext>
            </a:extLst>
          </p:cNvPr>
          <p:cNvSpPr txBox="1"/>
          <p:nvPr/>
        </p:nvSpPr>
        <p:spPr>
          <a:xfrm>
            <a:off x="6246824" y="39243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2053D-C6D5-2FD7-E895-4E18BD27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90" y="4457700"/>
            <a:ext cx="4419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analysis5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A4357-46FA-4776-BB8D-824C7BB9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5" y="1026729"/>
            <a:ext cx="4468808" cy="301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35BAA-3C7B-7456-C4F2-27690A1B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3687"/>
            <a:ext cx="3732220" cy="284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747D8-FA93-724A-9DBF-23C264A3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1221675"/>
            <a:ext cx="35560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A578C-697A-6323-EA02-3D967A666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008" y="4025352"/>
            <a:ext cx="31115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B4560-A883-BBF6-DE5A-49F9F06D6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21" y="1221675"/>
            <a:ext cx="3556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analysis1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3C5B7-06BC-2E9C-89CC-D6A27779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05" y="1103599"/>
            <a:ext cx="3403600" cy="275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CA412-A653-F4AD-1DC5-1485D488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1103599"/>
            <a:ext cx="34036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FBE487-6AD6-6423-8232-F4A882F8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963" y="4137283"/>
            <a:ext cx="4308913" cy="2373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4E8DBC-2361-5D0F-1EEE-A631B9973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8" y="1103599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analysis1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20F89-D149-3988-8591-B3E9FF0C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28" y="894707"/>
            <a:ext cx="3403600" cy="275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84BEC-12BA-6139-4449-D8504253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8" y="3842418"/>
            <a:ext cx="3695700" cy="292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C98DF4-5B8D-E1F4-CE82-C6028E16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1072507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analysis1</a:t>
            </a:r>
          </a:p>
        </p:txBody>
      </p:sp>
    </p:spTree>
    <p:extLst>
      <p:ext uri="{BB962C8B-B14F-4D97-AF65-F5344CB8AC3E}">
        <p14:creationId xmlns:p14="http://schemas.microsoft.com/office/powerpoint/2010/main" val="3981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analysis1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C6175-9789-1727-E22A-CEDFA8D4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66" y="4119103"/>
            <a:ext cx="3556000" cy="247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59BB5-FD94-29FF-258F-FB9F1345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68" y="1028700"/>
            <a:ext cx="3365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analysis2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4F0FE-840A-B697-7298-0D146CD4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4" y="1294354"/>
            <a:ext cx="34798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24491-4DF5-BB0E-4481-C9A6BAD1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94" y="3974596"/>
            <a:ext cx="32385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57ABF-AD98-68CB-36BA-E7516BEC5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24" y="1173773"/>
            <a:ext cx="35306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91C47-71D9-3CE2-49DF-A244B996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924" y="3939900"/>
            <a:ext cx="3238500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E6AA77-A25F-CA1C-F1BC-F15386B16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524" y="4020286"/>
            <a:ext cx="3238500" cy="2400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9108DA-6B8C-DC31-C3AD-01E00A771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524" y="1277006"/>
            <a:ext cx="3530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analysis2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01E5E-78E3-4E70-7E5A-4CD32E0A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5" y="1274257"/>
            <a:ext cx="3479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7DD25-9A19-E60E-5B25-AE255C78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80" y="3870972"/>
            <a:ext cx="32385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1018D-040A-586C-561A-B5FC766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59" y="3827639"/>
            <a:ext cx="32385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5F2A9-943F-FE55-F2B6-2D22307A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59" y="1133580"/>
            <a:ext cx="3530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analysis2</a:t>
            </a:r>
          </a:p>
        </p:txBody>
      </p:sp>
    </p:spTree>
    <p:extLst>
      <p:ext uri="{BB962C8B-B14F-4D97-AF65-F5344CB8AC3E}">
        <p14:creationId xmlns:p14="http://schemas.microsoft.com/office/powerpoint/2010/main" val="35608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analysis2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C6318-ABD4-5AEB-5629-5A51A2ED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9" y="1224014"/>
            <a:ext cx="35306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A285F-75AA-B1F2-1F0C-241D19CD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9" y="3987644"/>
            <a:ext cx="323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30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</vt:lpstr>
      <vt:lpstr>ANB1 analysis1</vt:lpstr>
      <vt:lpstr>ANB2 analysis1</vt:lpstr>
      <vt:lpstr>ANA1 analysis1</vt:lpstr>
      <vt:lpstr>ANA2 analysis1</vt:lpstr>
      <vt:lpstr>ANB1 analysis2</vt:lpstr>
      <vt:lpstr>ANB2 analysis2</vt:lpstr>
      <vt:lpstr>ANA1 analysis2</vt:lpstr>
      <vt:lpstr>ANA2 analysis2</vt:lpstr>
      <vt:lpstr>analysis3</vt:lpstr>
      <vt:lpstr>analysis4</vt:lpstr>
      <vt:lpstr>ANB1 analysis5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102</cp:revision>
  <dcterms:created xsi:type="dcterms:W3CDTF">2023-11-01T19:46:39Z</dcterms:created>
  <dcterms:modified xsi:type="dcterms:W3CDTF">2023-11-22T16:53:35Z</dcterms:modified>
</cp:coreProperties>
</file>