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82" r:id="rId4"/>
    <p:sldId id="283" r:id="rId5"/>
    <p:sldId id="284" r:id="rId6"/>
    <p:sldId id="287" r:id="rId7"/>
    <p:sldId id="289" r:id="rId8"/>
    <p:sldId id="288" r:id="rId9"/>
    <p:sldId id="285"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648"/>
  </p:normalViewPr>
  <p:slideViewPr>
    <p:cSldViewPr snapToGrid="0">
      <p:cViewPr varScale="1">
        <p:scale>
          <a:sx n="116" d="100"/>
          <a:sy n="116" d="100"/>
        </p:scale>
        <p:origin x="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14BFE-2A13-7EF8-1953-96FC858BA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D9D2B1-3611-0FBB-EFC1-FBC16CA1B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A4FBEB-0786-5809-3CC9-190D85865516}"/>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E43176BC-E317-7F31-8515-A6F0BC6A3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895035-14B0-F1FC-0DB2-C114B292F745}"/>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14777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F8BA-1BB8-5C08-1D48-57819B6ACD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E9206-4AA8-6F87-C602-FDF359F9A9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9976D-C8C0-E0F8-A028-75E027ADF7D4}"/>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B2C3B88D-8CB1-AA59-AC11-B8886C37F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0A526-B9B8-38CD-A248-FC1B12AF3E0C}"/>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745074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A3EF1C-048E-3BA6-CAF8-DDCA525565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6B464-F515-48C3-168D-5EDF7A58A8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037E4-EC71-E649-CB2F-60EB1B1B5696}"/>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35941E95-5897-7AE9-74B6-3C8EF7712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5B3C0-041B-62D1-AEA4-2DF562668B7D}"/>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27182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13C8-8A7B-34D8-CD35-539F6DBEAE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95BC3-C7C3-3FF8-7EBA-6783ECF18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A7759-EA48-C33C-C088-B075E9ABB7C2}"/>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6A94AA36-B40E-E723-24A7-18BB0DC64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B3B2C-41BC-BC16-9C7D-A3A638299E3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08789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3596-C614-54A2-2B9A-44E8BE71D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83CC3-0002-6F09-0205-F9C4FFFDA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ED8B8C-94AB-06D8-11BD-D999BE630DA8}"/>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E2FF79C1-F0B1-52A1-C863-63431313B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62A4-0F25-E715-26CA-D64772156517}"/>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29987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6C70-031F-D4A4-5B22-D16F420B6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BE56E-D277-991E-F020-63EC46354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32509C-4F74-CEF0-603B-C813C21FD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68E85A-3595-4EB3-F7D9-5E542FB919AF}"/>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6" name="Footer Placeholder 5">
            <a:extLst>
              <a:ext uri="{FF2B5EF4-FFF2-40B4-BE49-F238E27FC236}">
                <a16:creationId xmlns:a16="http://schemas.microsoft.com/office/drawing/2014/main" id="{A800FFCB-45C2-166E-8C6C-C4378B1947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865FE2-A2AA-F700-E42F-9F304A152D3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47745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25DB-BD97-00EB-92AC-C90F7DF801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9E608E-5F3D-BD09-0231-EAEF71C8B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23C859-8795-5923-A182-D290A68B0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418E23-A509-BD24-0D11-D1704593C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AC95C-AAF8-B623-77CA-68E9A12B3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C6CBE2-7443-5280-E385-F0C992835C16}"/>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8" name="Footer Placeholder 7">
            <a:extLst>
              <a:ext uri="{FF2B5EF4-FFF2-40B4-BE49-F238E27FC236}">
                <a16:creationId xmlns:a16="http://schemas.microsoft.com/office/drawing/2014/main" id="{8A11619B-563B-4C96-3427-BD2CD9F06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6CC116-D5FF-4889-F390-6B22C3AE5ECB}"/>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129331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1EF9-EB33-48B1-EE79-288CAF0798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6FEC95-E3C2-B693-817F-BBBF5A1B7A8D}"/>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4" name="Footer Placeholder 3">
            <a:extLst>
              <a:ext uri="{FF2B5EF4-FFF2-40B4-BE49-F238E27FC236}">
                <a16:creationId xmlns:a16="http://schemas.microsoft.com/office/drawing/2014/main" id="{BB929DE8-3251-00F7-AE96-F663775A04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67FE6-C36A-8C9D-9FF5-434B52EC7230}"/>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88094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24864-9317-C486-F73C-72E026FC879B}"/>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3" name="Footer Placeholder 2">
            <a:extLst>
              <a:ext uri="{FF2B5EF4-FFF2-40B4-BE49-F238E27FC236}">
                <a16:creationId xmlns:a16="http://schemas.microsoft.com/office/drawing/2014/main" id="{536423FF-0787-8142-EF5A-0AAC75412F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ACCA1B-7A53-2397-E82D-11594D3F624E}"/>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27440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EB01-735F-85DB-5817-8C2A081D77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582FA-4810-766A-93C2-E9CAD2011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99487B-A8C9-009A-0E0C-CB70FEDF6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D7E1A-592B-6A7B-32C3-10C4C3CBEBF7}"/>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6" name="Footer Placeholder 5">
            <a:extLst>
              <a:ext uri="{FF2B5EF4-FFF2-40B4-BE49-F238E27FC236}">
                <a16:creationId xmlns:a16="http://schemas.microsoft.com/office/drawing/2014/main" id="{F354944C-C716-20FB-78DA-2F3B8FCB1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EB637-A4A7-2D0E-D694-511839907C4F}"/>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389112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7711-06E2-C394-80BF-9C0CF6ADC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922B81-8F22-AFC1-51D4-32455BAB1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883FE-1F7D-520E-C441-5E2AC86FF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12EF2-BB14-F9B9-F660-0E84DDDF55FF}"/>
              </a:ext>
            </a:extLst>
          </p:cNvPr>
          <p:cNvSpPr>
            <a:spLocks noGrp="1"/>
          </p:cNvSpPr>
          <p:nvPr>
            <p:ph type="dt" sz="half" idx="10"/>
          </p:nvPr>
        </p:nvSpPr>
        <p:spPr/>
        <p:txBody>
          <a:bodyPr/>
          <a:lstStyle/>
          <a:p>
            <a:fld id="{DB3D4718-F915-004B-9F09-68AAF001912E}" type="datetimeFigureOut">
              <a:rPr lang="en-US" smtClean="0"/>
              <a:t>2/5/24</a:t>
            </a:fld>
            <a:endParaRPr lang="en-US"/>
          </a:p>
        </p:txBody>
      </p:sp>
      <p:sp>
        <p:nvSpPr>
          <p:cNvPr id="6" name="Footer Placeholder 5">
            <a:extLst>
              <a:ext uri="{FF2B5EF4-FFF2-40B4-BE49-F238E27FC236}">
                <a16:creationId xmlns:a16="http://schemas.microsoft.com/office/drawing/2014/main" id="{5E374B9B-51B6-3963-052B-F88D8C78A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EB3FD-ED0C-3049-C0D4-0B537B22A16D}"/>
              </a:ext>
            </a:extLst>
          </p:cNvPr>
          <p:cNvSpPr>
            <a:spLocks noGrp="1"/>
          </p:cNvSpPr>
          <p:nvPr>
            <p:ph type="sldNum" sz="quarter" idx="12"/>
          </p:nvPr>
        </p:nvSpPr>
        <p:spPr/>
        <p:txBody>
          <a:bodyPr/>
          <a:lstStyle/>
          <a:p>
            <a:fld id="{76632CC7-A9D6-F14F-826A-68AEE145AB69}" type="slidenum">
              <a:rPr lang="en-US" smtClean="0"/>
              <a:t>‹#›</a:t>
            </a:fld>
            <a:endParaRPr lang="en-US"/>
          </a:p>
        </p:txBody>
      </p:sp>
    </p:spTree>
    <p:extLst>
      <p:ext uri="{BB962C8B-B14F-4D97-AF65-F5344CB8AC3E}">
        <p14:creationId xmlns:p14="http://schemas.microsoft.com/office/powerpoint/2010/main" val="426522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E68C5C-F2B3-BE2B-4613-F6AC898F4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685AE-17BE-BA6D-621B-092B8C115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795B0-C4D8-5B62-18C7-946209C74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D4718-F915-004B-9F09-68AAF001912E}" type="datetimeFigureOut">
              <a:rPr lang="en-US" smtClean="0"/>
              <a:t>2/5/24</a:t>
            </a:fld>
            <a:endParaRPr lang="en-US"/>
          </a:p>
        </p:txBody>
      </p:sp>
      <p:sp>
        <p:nvSpPr>
          <p:cNvPr id="5" name="Footer Placeholder 4">
            <a:extLst>
              <a:ext uri="{FF2B5EF4-FFF2-40B4-BE49-F238E27FC236}">
                <a16:creationId xmlns:a16="http://schemas.microsoft.com/office/drawing/2014/main" id="{5F16F3D0-E31F-1B24-0D82-D615C9BDCC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E0DB97-4A52-7822-AB53-FEF70BD75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632CC7-A9D6-F14F-826A-68AEE145AB69}" type="slidenum">
              <a:rPr lang="en-US" smtClean="0"/>
              <a:t>‹#›</a:t>
            </a:fld>
            <a:endParaRPr lang="en-US"/>
          </a:p>
        </p:txBody>
      </p:sp>
    </p:spTree>
    <p:extLst>
      <p:ext uri="{BB962C8B-B14F-4D97-AF65-F5344CB8AC3E}">
        <p14:creationId xmlns:p14="http://schemas.microsoft.com/office/powerpoint/2010/main" val="48095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BD1-B4C1-934C-C716-7E9FD2200BE7}"/>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hi</a:t>
            </a:r>
          </a:p>
        </p:txBody>
      </p:sp>
      <p:sp>
        <p:nvSpPr>
          <p:cNvPr id="3" name="Subtitle 2">
            <a:extLst>
              <a:ext uri="{FF2B5EF4-FFF2-40B4-BE49-F238E27FC236}">
                <a16:creationId xmlns:a16="http://schemas.microsoft.com/office/drawing/2014/main" id="{87EB0B92-659D-6E0B-41B3-F350110A51E6}"/>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hi</a:t>
            </a:r>
          </a:p>
        </p:txBody>
      </p:sp>
    </p:spTree>
    <p:extLst>
      <p:ext uri="{BB962C8B-B14F-4D97-AF65-F5344CB8AC3E}">
        <p14:creationId xmlns:p14="http://schemas.microsoft.com/office/powerpoint/2010/main" val="79166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Reaction times</a:t>
            </a:r>
          </a:p>
        </p:txBody>
      </p:sp>
    </p:spTree>
    <p:extLst>
      <p:ext uri="{BB962C8B-B14F-4D97-AF65-F5344CB8AC3E}">
        <p14:creationId xmlns:p14="http://schemas.microsoft.com/office/powerpoint/2010/main" val="303742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ANM7 Second Threshold Aligned Movements</a:t>
            </a:r>
          </a:p>
        </p:txBody>
      </p:sp>
    </p:spTree>
    <p:extLst>
      <p:ext uri="{BB962C8B-B14F-4D97-AF65-F5344CB8AC3E}">
        <p14:creationId xmlns:p14="http://schemas.microsoft.com/office/powerpoint/2010/main" val="418466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ANA2 Second Threshold Aligned Movements</a:t>
            </a:r>
          </a:p>
        </p:txBody>
      </p:sp>
      <p:sp>
        <p:nvSpPr>
          <p:cNvPr id="3" name="TextBox 2">
            <a:extLst>
              <a:ext uri="{FF2B5EF4-FFF2-40B4-BE49-F238E27FC236}">
                <a16:creationId xmlns:a16="http://schemas.microsoft.com/office/drawing/2014/main" id="{4118E070-043C-89C0-D177-BD60BE8E04F4}"/>
              </a:ext>
            </a:extLst>
          </p:cNvPr>
          <p:cNvSpPr txBox="1"/>
          <p:nvPr/>
        </p:nvSpPr>
        <p:spPr>
          <a:xfrm>
            <a:off x="8037723" y="1137904"/>
            <a:ext cx="3699575" cy="2585323"/>
          </a:xfrm>
          <a:prstGeom prst="rect">
            <a:avLst/>
          </a:prstGeom>
          <a:noFill/>
        </p:spPr>
        <p:txBody>
          <a:bodyPr wrap="square" rtlCol="0">
            <a:spAutoFit/>
          </a:bodyPr>
          <a:lstStyle/>
          <a:p>
            <a:r>
              <a:rPr lang="en-US" dirty="0"/>
              <a:t>From only 3 days, it problematically looks like mice are learning to keep the lever closer during the threshold calculation—I want to plot the voltage baseline across days at some point to make sure this isn’t the case (and avoid all of our analysis trends being due to higher baseline/thresholds)</a:t>
            </a:r>
          </a:p>
        </p:txBody>
      </p:sp>
    </p:spTree>
    <p:extLst>
      <p:ext uri="{BB962C8B-B14F-4D97-AF65-F5344CB8AC3E}">
        <p14:creationId xmlns:p14="http://schemas.microsoft.com/office/powerpoint/2010/main" val="148102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ANB1 Second Threshold Aligned Movements</a:t>
            </a:r>
          </a:p>
        </p:txBody>
      </p:sp>
    </p:spTree>
    <p:extLst>
      <p:ext uri="{BB962C8B-B14F-4D97-AF65-F5344CB8AC3E}">
        <p14:creationId xmlns:p14="http://schemas.microsoft.com/office/powerpoint/2010/main" val="232891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ANB2 Second Threshold Aligned Movements</a:t>
            </a:r>
          </a:p>
        </p:txBody>
      </p:sp>
    </p:spTree>
    <p:extLst>
      <p:ext uri="{BB962C8B-B14F-4D97-AF65-F5344CB8AC3E}">
        <p14:creationId xmlns:p14="http://schemas.microsoft.com/office/powerpoint/2010/main" val="328133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32"/>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16" name="Title 1">
            <a:extLst>
              <a:ext uri="{FF2B5EF4-FFF2-40B4-BE49-F238E27FC236}">
                <a16:creationId xmlns:a16="http://schemas.microsoft.com/office/drawing/2014/main" id="{D4D69070-78C9-DDDC-4D5A-A2249931E019}"/>
              </a:ext>
            </a:extLst>
          </p:cNvPr>
          <p:cNvSpPr txBox="1">
            <a:spLocks/>
          </p:cNvSpPr>
          <p:nvPr/>
        </p:nvSpPr>
        <p:spPr>
          <a:xfrm>
            <a:off x="281118" y="1690507"/>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ANA1</a:t>
            </a:r>
          </a:p>
        </p:txBody>
      </p:sp>
      <p:sp>
        <p:nvSpPr>
          <p:cNvPr id="17" name="Title 1">
            <a:extLst>
              <a:ext uri="{FF2B5EF4-FFF2-40B4-BE49-F238E27FC236}">
                <a16:creationId xmlns:a16="http://schemas.microsoft.com/office/drawing/2014/main" id="{FF253B23-5EBF-A342-9B69-A05A2FBD3385}"/>
              </a:ext>
            </a:extLst>
          </p:cNvPr>
          <p:cNvSpPr txBox="1">
            <a:spLocks/>
          </p:cNvSpPr>
          <p:nvPr/>
        </p:nvSpPr>
        <p:spPr>
          <a:xfrm>
            <a:off x="112511" y="4114056"/>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ANA2</a:t>
            </a:r>
          </a:p>
        </p:txBody>
      </p:sp>
    </p:spTree>
    <p:extLst>
      <p:ext uri="{BB962C8B-B14F-4D97-AF65-F5344CB8AC3E}">
        <p14:creationId xmlns:p14="http://schemas.microsoft.com/office/powerpoint/2010/main" val="399972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32"/>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18" name="Title 1">
            <a:extLst>
              <a:ext uri="{FF2B5EF4-FFF2-40B4-BE49-F238E27FC236}">
                <a16:creationId xmlns:a16="http://schemas.microsoft.com/office/drawing/2014/main" id="{55D98E7D-6E43-19D0-73F3-5C9A35F86521}"/>
              </a:ext>
            </a:extLst>
          </p:cNvPr>
          <p:cNvSpPr txBox="1">
            <a:spLocks/>
          </p:cNvSpPr>
          <p:nvPr/>
        </p:nvSpPr>
        <p:spPr>
          <a:xfrm>
            <a:off x="484616" y="1596206"/>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ANB1</a:t>
            </a:r>
          </a:p>
        </p:txBody>
      </p:sp>
      <p:sp>
        <p:nvSpPr>
          <p:cNvPr id="19" name="Title 1">
            <a:extLst>
              <a:ext uri="{FF2B5EF4-FFF2-40B4-BE49-F238E27FC236}">
                <a16:creationId xmlns:a16="http://schemas.microsoft.com/office/drawing/2014/main" id="{DFF1D5B2-E34C-1007-51A4-25C40131E1A4}"/>
              </a:ext>
            </a:extLst>
          </p:cNvPr>
          <p:cNvSpPr txBox="1">
            <a:spLocks/>
          </p:cNvSpPr>
          <p:nvPr/>
        </p:nvSpPr>
        <p:spPr>
          <a:xfrm>
            <a:off x="484616" y="5628312"/>
            <a:ext cx="1603948" cy="970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Arial" panose="020B0604020202020204" pitchFamily="34" charset="0"/>
                <a:cs typeface="Arial" panose="020B0604020202020204" pitchFamily="34" charset="0"/>
              </a:rPr>
              <a:t>ANB2</a:t>
            </a:r>
          </a:p>
        </p:txBody>
      </p:sp>
      <p:pic>
        <p:nvPicPr>
          <p:cNvPr id="7" name="Picture 6">
            <a:extLst>
              <a:ext uri="{FF2B5EF4-FFF2-40B4-BE49-F238E27FC236}">
                <a16:creationId xmlns:a16="http://schemas.microsoft.com/office/drawing/2014/main" id="{047E3B3C-3606-1272-F20F-7B9BA76391DC}"/>
              </a:ext>
            </a:extLst>
          </p:cNvPr>
          <p:cNvPicPr>
            <a:picLocks noChangeAspect="1"/>
          </p:cNvPicPr>
          <p:nvPr/>
        </p:nvPicPr>
        <p:blipFill>
          <a:blip r:embed="rId2"/>
          <a:stretch>
            <a:fillRect/>
          </a:stretch>
        </p:blipFill>
        <p:spPr>
          <a:xfrm>
            <a:off x="2235884" y="4581583"/>
            <a:ext cx="2264075" cy="1797942"/>
          </a:xfrm>
          <a:prstGeom prst="rect">
            <a:avLst/>
          </a:prstGeom>
        </p:spPr>
      </p:pic>
      <p:pic>
        <p:nvPicPr>
          <p:cNvPr id="8" name="Picture 7">
            <a:extLst>
              <a:ext uri="{FF2B5EF4-FFF2-40B4-BE49-F238E27FC236}">
                <a16:creationId xmlns:a16="http://schemas.microsoft.com/office/drawing/2014/main" id="{B12695C4-C7D7-F33C-E49E-86CAE90FCAB8}"/>
              </a:ext>
            </a:extLst>
          </p:cNvPr>
          <p:cNvPicPr>
            <a:picLocks noChangeAspect="1"/>
          </p:cNvPicPr>
          <p:nvPr/>
        </p:nvPicPr>
        <p:blipFill>
          <a:blip r:embed="rId3"/>
          <a:stretch>
            <a:fillRect/>
          </a:stretch>
        </p:blipFill>
        <p:spPr>
          <a:xfrm>
            <a:off x="5427968" y="4615457"/>
            <a:ext cx="2264075" cy="1797942"/>
          </a:xfrm>
          <a:prstGeom prst="rect">
            <a:avLst/>
          </a:prstGeom>
        </p:spPr>
      </p:pic>
      <p:pic>
        <p:nvPicPr>
          <p:cNvPr id="9" name="Picture 8">
            <a:extLst>
              <a:ext uri="{FF2B5EF4-FFF2-40B4-BE49-F238E27FC236}">
                <a16:creationId xmlns:a16="http://schemas.microsoft.com/office/drawing/2014/main" id="{F3A0EF95-47D7-57AE-DD9D-A85F6AA22CC2}"/>
              </a:ext>
            </a:extLst>
          </p:cNvPr>
          <p:cNvPicPr>
            <a:picLocks noChangeAspect="1"/>
          </p:cNvPicPr>
          <p:nvPr/>
        </p:nvPicPr>
        <p:blipFill>
          <a:blip r:embed="rId4"/>
          <a:stretch>
            <a:fillRect/>
          </a:stretch>
        </p:blipFill>
        <p:spPr>
          <a:xfrm>
            <a:off x="8962179" y="4800871"/>
            <a:ext cx="2264075" cy="1797942"/>
          </a:xfrm>
          <a:prstGeom prst="rect">
            <a:avLst/>
          </a:prstGeom>
        </p:spPr>
      </p:pic>
    </p:spTree>
    <p:extLst>
      <p:ext uri="{BB962C8B-B14F-4D97-AF65-F5344CB8AC3E}">
        <p14:creationId xmlns:p14="http://schemas.microsoft.com/office/powerpoint/2010/main" val="232148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1" y="104928"/>
            <a:ext cx="10837889" cy="970501"/>
          </a:xfrm>
        </p:spPr>
        <p:txBody>
          <a:bodyPr>
            <a:normAutofit/>
          </a:bodyPr>
          <a:lstStyle/>
          <a:p>
            <a:r>
              <a:rPr lang="en-US" sz="2400" b="1" dirty="0">
                <a:latin typeface="Arial" panose="020B0604020202020204" pitchFamily="34" charset="0"/>
                <a:cs typeface="Arial" panose="020B0604020202020204" pitchFamily="34" charset="0"/>
              </a:rPr>
              <a:t>Normalized total jerk (jerk ratio) from first threshold to peak of </a:t>
            </a:r>
            <a:r>
              <a:rPr lang="en-US" sz="2400" b="1" dirty="0" err="1">
                <a:latin typeface="Arial" panose="020B0604020202020204" pitchFamily="34" charset="0"/>
                <a:cs typeface="Arial" panose="020B0604020202020204" pitchFamily="34" charset="0"/>
              </a:rPr>
              <a:t>leverpress</a:t>
            </a:r>
            <a:r>
              <a:rPr lang="en-US" sz="2400" b="1" dirty="0">
                <a:latin typeface="Arial" panose="020B0604020202020204" pitchFamily="34" charset="0"/>
                <a:cs typeface="Arial" panose="020B0604020202020204" pitchFamily="34" charset="0"/>
              </a:rPr>
              <a:t> (not full lever press right now because of weird electrical thing)</a:t>
            </a:r>
          </a:p>
        </p:txBody>
      </p:sp>
      <p:sp>
        <p:nvSpPr>
          <p:cNvPr id="4" name="TextBox 3">
            <a:extLst>
              <a:ext uri="{FF2B5EF4-FFF2-40B4-BE49-F238E27FC236}">
                <a16:creationId xmlns:a16="http://schemas.microsoft.com/office/drawing/2014/main" id="{9BBF4307-E7B1-D62D-995A-F67A14A17187}"/>
              </a:ext>
            </a:extLst>
          </p:cNvPr>
          <p:cNvSpPr txBox="1"/>
          <p:nvPr/>
        </p:nvSpPr>
        <p:spPr>
          <a:xfrm>
            <a:off x="3291615" y="6202360"/>
            <a:ext cx="8900385" cy="646331"/>
          </a:xfrm>
          <a:prstGeom prst="rect">
            <a:avLst/>
          </a:prstGeom>
          <a:noFill/>
        </p:spPr>
        <p:txBody>
          <a:bodyPr wrap="none" rtlCol="0">
            <a:spAutoFit/>
          </a:bodyPr>
          <a:lstStyle/>
          <a:p>
            <a:r>
              <a:rPr lang="en-US" dirty="0"/>
              <a:t>Because data not ~N, plotting median +/- 95 </a:t>
            </a:r>
            <a:r>
              <a:rPr lang="en-US" dirty="0" err="1"/>
              <a:t>cdf</a:t>
            </a:r>
            <a:r>
              <a:rPr lang="en-US" dirty="0"/>
              <a:t> for now, but might go back to mean not sure</a:t>
            </a:r>
          </a:p>
          <a:p>
            <a:r>
              <a:rPr lang="en-US" dirty="0"/>
              <a:t>Yes, upper outliers are therefore cut off</a:t>
            </a:r>
          </a:p>
        </p:txBody>
      </p:sp>
    </p:spTree>
    <p:extLst>
      <p:ext uri="{BB962C8B-B14F-4D97-AF65-F5344CB8AC3E}">
        <p14:creationId xmlns:p14="http://schemas.microsoft.com/office/powerpoint/2010/main" val="399086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A0E9-798D-DF27-7233-6D95D2E2DEC8}"/>
              </a:ext>
            </a:extLst>
          </p:cNvPr>
          <p:cNvSpPr>
            <a:spLocks noGrp="1"/>
          </p:cNvSpPr>
          <p:nvPr>
            <p:ph type="title"/>
          </p:nvPr>
        </p:nvSpPr>
        <p:spPr>
          <a:xfrm>
            <a:off x="0" y="0"/>
            <a:ext cx="10515600" cy="544356"/>
          </a:xfrm>
        </p:spPr>
        <p:txBody>
          <a:bodyPr>
            <a:normAutofit/>
          </a:bodyPr>
          <a:lstStyle/>
          <a:p>
            <a:r>
              <a:rPr lang="en-US" sz="2400" b="1" dirty="0">
                <a:latin typeface="Arial" panose="020B0604020202020204" pitchFamily="34" charset="0"/>
                <a:cs typeface="Arial" panose="020B0604020202020204" pitchFamily="34" charset="0"/>
              </a:rPr>
              <a:t>Temporal compression of the movement?</a:t>
            </a:r>
          </a:p>
        </p:txBody>
      </p:sp>
    </p:spTree>
    <p:extLst>
      <p:ext uri="{BB962C8B-B14F-4D97-AF65-F5344CB8AC3E}">
        <p14:creationId xmlns:p14="http://schemas.microsoft.com/office/powerpoint/2010/main" val="3532051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5818</TotalTime>
  <Words>202</Words>
  <Application>Microsoft Macintosh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hi</vt:lpstr>
      <vt:lpstr>ANM7 Second Threshold Aligned Movements</vt:lpstr>
      <vt:lpstr>ANA2 Second Threshold Aligned Movements</vt:lpstr>
      <vt:lpstr>ANB1 Second Threshold Aligned Movements</vt:lpstr>
      <vt:lpstr>ANB2 Second Threshold Aligned Movements</vt:lpstr>
      <vt:lpstr>Normalized total jerk (jerk ratio) from first threshold to peak of leverpress (not full lever press right now because of weird electrical thing)</vt:lpstr>
      <vt:lpstr>Normalized total jerk (jerk ratio) from first threshold to peak of leverpress (not full lever press right now because of weird electrical thing)</vt:lpstr>
      <vt:lpstr>Normalized total jerk (jerk ratio) from first threshold to peak of leverpress (not full lever press right now because of weird electrical thing)</vt:lpstr>
      <vt:lpstr>Temporal compression of the movement?</vt:lpstr>
      <vt:lpstr>Reaction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c:title>
  <dc:creator>Zhu, Paula Kaitlyn</dc:creator>
  <cp:lastModifiedBy>Zhu, Paula Kaitlyn</cp:lastModifiedBy>
  <cp:revision>116</cp:revision>
  <dcterms:created xsi:type="dcterms:W3CDTF">2023-11-01T19:46:39Z</dcterms:created>
  <dcterms:modified xsi:type="dcterms:W3CDTF">2024-02-05T16:48:11Z</dcterms:modified>
</cp:coreProperties>
</file>