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4"/>
  </p:normalViewPr>
  <p:slideViewPr>
    <p:cSldViewPr snapToGrid="0">
      <p:cViewPr varScale="1">
        <p:scale>
          <a:sx n="85" d="100"/>
          <a:sy n="85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268F602D-F7A3-45D8-0B11-95BA3972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205307"/>
            <a:ext cx="5181600" cy="4152900"/>
          </a:xfrm>
        </p:spPr>
      </p:pic>
      <p:pic>
        <p:nvPicPr>
          <p:cNvPr id="7" name="Picture 6" descr="A graph of data sampling&#10;&#10;Description automatically generated">
            <a:extLst>
              <a:ext uri="{FF2B5EF4-FFF2-40B4-BE49-F238E27FC236}">
                <a16:creationId xmlns:a16="http://schemas.microsoft.com/office/drawing/2014/main" id="{B00E4674-FCC1-FE97-8301-0358D471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4" y="1227701"/>
            <a:ext cx="5600700" cy="4152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6C6090-A6C0-5907-7615-C0DAA488D2B4}"/>
              </a:ext>
            </a:extLst>
          </p:cNvPr>
          <p:cNvSpPr/>
          <p:nvPr/>
        </p:nvSpPr>
        <p:spPr>
          <a:xfrm>
            <a:off x="10687987" y="4467070"/>
            <a:ext cx="734929" cy="771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D03F1-986F-74CC-EAD4-BBE637B5C1C2}"/>
              </a:ext>
            </a:extLst>
          </p:cNvPr>
          <p:cNvSpPr txBox="1"/>
          <p:nvPr/>
        </p:nvSpPr>
        <p:spPr>
          <a:xfrm>
            <a:off x="8949128" y="5549102"/>
            <a:ext cx="30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trial is very slightly slower, the rest are pretty consistent though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0D75A-A6DC-01BB-8A6A-A41C871882C2}"/>
              </a:ext>
            </a:extLst>
          </p:cNvPr>
          <p:cNvSpPr/>
          <p:nvPr/>
        </p:nvSpPr>
        <p:spPr>
          <a:xfrm>
            <a:off x="1394084" y="1492389"/>
            <a:ext cx="4738979" cy="339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31B5E-BB56-A24B-64B8-717E41E9460E}"/>
              </a:ext>
            </a:extLst>
          </p:cNvPr>
          <p:cNvSpPr/>
          <p:nvPr/>
        </p:nvSpPr>
        <p:spPr>
          <a:xfrm>
            <a:off x="617104" y="1477399"/>
            <a:ext cx="776979" cy="347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sampling rate between sampling in between running sections of code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and asynchronous sampling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CCFC3E-D377-7CF3-87F1-B5D6B24F4DB0}"/>
              </a:ext>
            </a:extLst>
          </p:cNvPr>
          <p:cNvSpPr txBox="1">
            <a:spLocks/>
          </p:cNvSpPr>
          <p:nvPr/>
        </p:nvSpPr>
        <p:spPr>
          <a:xfrm>
            <a:off x="584617" y="1644052"/>
            <a:ext cx="5352738" cy="4743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Sampling in between running sections of code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dataArduino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mean: 198.38423234066542 Hz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 of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intersample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duration: 0.004876950084407895 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min: 7.0670529046647905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max: inf Hz 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90th slowest percentile 142.91635106016963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99th slowest percentile 35.11407580020113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99.9th slowest percentile 30.399102428821255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26DA088-49BE-618B-065B-31518FE7DF07}"/>
              </a:ext>
            </a:extLst>
          </p:cNvPr>
          <p:cNvSpPr txBox="1">
            <a:spLocks/>
          </p:cNvSpPr>
          <p:nvPr/>
        </p:nvSpPr>
        <p:spPr>
          <a:xfrm>
            <a:off x="6254646" y="1644052"/>
            <a:ext cx="5587584" cy="4743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Sampling asynchronously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lever_data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mean: 5863.553632027255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 of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intersample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duration:  6.284963455219297e-06 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min: 4111.914414672553 Hz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max: 5882.776329143213 Hz 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90th slowest percentile 5882.195786268558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99th slowest percentile 5881.783760278223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99.9th slowest percentile 4111.914414672553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140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</vt:lpstr>
      <vt:lpstr>Differences in sampling rate between sampling in between running sections of code (dataArduino) and asynchronous sampling (lever_data)</vt:lpstr>
      <vt:lpstr>Differences in sampling rate between sampling in between running sections of code (dataArduino) and asynchronous sampling (lever_data)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22</cp:revision>
  <dcterms:created xsi:type="dcterms:W3CDTF">2023-11-01T19:46:39Z</dcterms:created>
  <dcterms:modified xsi:type="dcterms:W3CDTF">2023-11-01T20:17:06Z</dcterms:modified>
</cp:coreProperties>
</file>