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7c72fb04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7c72fb04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7c72fb04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7c72fb04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7c72fb04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7c72fb04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7c72fb04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7c72fb04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81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Detecția plăcuțelor de înmatriculare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863975" y="3424350"/>
            <a:ext cx="3228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Balan Paul-Eusebiu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1308B 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333333"/>
                </a:solidFill>
                <a:highlight>
                  <a:srgbClr val="FFFFFF"/>
                </a:highlight>
              </a:rPr>
              <a:t>Scop/Obiective</a:t>
            </a:r>
            <a:endParaRPr b="1" sz="41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În contextul anului 2021, cea mai importantă resursă pe care o companie o poate a avea este reprezentată de date (audio, video, text,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Cu acumularea unui număr impresionant de date a apărut problema interpretării acestor date pentru a putea extrage informația din ele în mod automat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Detectarea plăcuțelor de înmatriculare este doar una din rezolvările acestei probleme de interpretare a datelor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Obiectivul proiectului este de a crea o soluție care cu un minim de input uman să poată procesa textul de pe plăcuțe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333333"/>
                </a:solidFill>
                <a:highlight>
                  <a:srgbClr val="FFFFFF"/>
                </a:highlight>
              </a:rPr>
              <a:t>Descrierea soluției</a:t>
            </a:r>
            <a:endParaRPr b="1" sz="24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Pasul 1:</a:t>
            </a:r>
            <a:r>
              <a:rPr lang="en-GB"/>
              <a:t> inițial se utilizează un algoritm de deep learning (YOLO) pentru a detecta locația plăcuței de înmatriculare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Pasul 2: </a:t>
            </a:r>
            <a:r>
              <a:rPr lang="en-GB"/>
              <a:t>se aplică tehnici de procesare de imagini pentru a modifica proprietățile acesteia în vederea obținerii unui rezultat cât mai corect la pasul următor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Pasul 3: </a:t>
            </a:r>
            <a:r>
              <a:rPr lang="en-GB"/>
              <a:t>după ce imaginea a fost procesată, se utilizează în continuare Tesseract OCR pentru a identifica caracterele aflate pe plăcuța de înmatriculare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333333"/>
                </a:solidFill>
                <a:highlight>
                  <a:srgbClr val="FFFFFF"/>
                </a:highlight>
              </a:rPr>
              <a:t>Rezultate experimentale/Performanțele soluției</a:t>
            </a:r>
            <a:endParaRPr b="1" sz="24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Aplicația are performanțe satisfăcătoare, necesitând totuși intervenția utilizatorului în setarea anumitor parametri precum </a:t>
            </a:r>
            <a:r>
              <a:rPr lang="en-GB"/>
              <a:t>threshold </a:t>
            </a:r>
            <a:r>
              <a:rPr lang="en-GB"/>
              <a:t>sau zoom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850" y="2011925"/>
            <a:ext cx="5314324" cy="11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0639" y="3269275"/>
            <a:ext cx="4062724" cy="15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333333"/>
                </a:solidFill>
                <a:highlight>
                  <a:srgbClr val="FFFFFF"/>
                </a:highlight>
              </a:rPr>
              <a:t>Concluzii/Direcții viitoare de dezvoltare</a:t>
            </a:r>
            <a:endParaRPr b="1" sz="240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Datorită shiftării către o eră a informației digitale, nevoia procesării imaginilor va crește tot mai mult în anii următori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Astfel este evidentă importanța aplicațiilor asociate acestui domeniu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Aplicația prezentată este încă într-o mare măsură influențată de inputul uman, lucru care trebuie să se schimbe în viitor pentru a eficientiza procesul de detecție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