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2FC9C16-4A2A-431E-B8EB-99B15CE2630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nashville_diaper_connection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7D82B52-9F6B-4E99-90D2-A7E0FC3B2C6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1/6/2021 1:14:01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7" id="10" name="slide10">
            <a:extLst>
              <a:ext uri="{FF2B5EF4-FFF2-40B4-BE49-F238E27FC236}">
                <a16:creationId xmlns:a16="http://schemas.microsoft.com/office/drawing/2014/main" id="{DA04F374-0F34-4683-BE8C-7781A6CCAA0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800100"/>
            <a:ext cx="105632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6" id="11" name="slide11">
            <a:extLst>
              <a:ext uri="{FF2B5EF4-FFF2-40B4-BE49-F238E27FC236}">
                <a16:creationId xmlns:a16="http://schemas.microsoft.com/office/drawing/2014/main" id="{CF89D5B3-8635-4347-A19F-275FF12E1B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800100"/>
            <a:ext cx="105632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2" id="12" name="slide12">
            <a:extLst>
              <a:ext uri="{FF2B5EF4-FFF2-40B4-BE49-F238E27FC236}">
                <a16:creationId xmlns:a16="http://schemas.microsoft.com/office/drawing/2014/main" id="{CEDAA6D9-F2F3-4DF7-871E-05722059F78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800100"/>
            <a:ext cx="105632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1" id="13" name="slide13">
            <a:extLst>
              <a:ext uri="{FF2B5EF4-FFF2-40B4-BE49-F238E27FC236}">
                <a16:creationId xmlns:a16="http://schemas.microsoft.com/office/drawing/2014/main" id="{3E7B13C4-CFE5-4536-9AF5-FB0FEF599CC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800100"/>
            <a:ext cx="105632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3" id="14" name="slide14">
            <a:extLst>
              <a:ext uri="{FF2B5EF4-FFF2-40B4-BE49-F238E27FC236}">
                <a16:creationId xmlns:a16="http://schemas.microsoft.com/office/drawing/2014/main" id="{233F7C9C-548E-41CA-A3FE-F172B510470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800100"/>
            <a:ext cx="105632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2" id="15" name="slide15">
            <a:extLst>
              <a:ext uri="{FF2B5EF4-FFF2-40B4-BE49-F238E27FC236}">
                <a16:creationId xmlns:a16="http://schemas.microsoft.com/office/drawing/2014/main" id="{12B87640-33B9-4D4B-8049-8F8977E79C6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800100"/>
            <a:ext cx="105632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16" name="slide16">
            <a:extLst>
              <a:ext uri="{FF2B5EF4-FFF2-40B4-BE49-F238E27FC236}">
                <a16:creationId xmlns:a16="http://schemas.microsoft.com/office/drawing/2014/main" id="{526FB029-9ECC-4D92-A2EF-C29BB574C34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800100"/>
            <a:ext cx="105632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6" id="17" name="slide17">
            <a:extLst>
              <a:ext uri="{FF2B5EF4-FFF2-40B4-BE49-F238E27FC236}">
                <a16:creationId xmlns:a16="http://schemas.microsoft.com/office/drawing/2014/main" id="{C9EA15DC-D04A-4F1D-8939-0ABC3145561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800100"/>
            <a:ext cx="105632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7" id="18" name="slide18">
            <a:extLst>
              <a:ext uri="{FF2B5EF4-FFF2-40B4-BE49-F238E27FC236}">
                <a16:creationId xmlns:a16="http://schemas.microsoft.com/office/drawing/2014/main" id="{B69E4ACB-C376-42B5-B7FA-01B6166FA95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800100"/>
            <a:ext cx="105632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2" name="slide2">
            <a:extLst>
              <a:ext uri="{FF2B5EF4-FFF2-40B4-BE49-F238E27FC236}">
                <a16:creationId xmlns:a16="http://schemas.microsoft.com/office/drawing/2014/main" id="{DA1AF042-A70F-47D8-AA81-6590C7520A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800100"/>
            <a:ext cx="105632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3" name="slide3">
            <a:extLst>
              <a:ext uri="{FF2B5EF4-FFF2-40B4-BE49-F238E27FC236}">
                <a16:creationId xmlns:a16="http://schemas.microsoft.com/office/drawing/2014/main" id="{1D4819F1-1F2A-41AB-B9E0-2C4B28920F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800100"/>
            <a:ext cx="105632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4" name="slide4">
            <a:extLst>
              <a:ext uri="{FF2B5EF4-FFF2-40B4-BE49-F238E27FC236}">
                <a16:creationId xmlns:a16="http://schemas.microsoft.com/office/drawing/2014/main" id="{23A81C07-26D2-42ED-ABAB-CF37FF9F94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800100"/>
            <a:ext cx="105632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3" id="5" name="slide5">
            <a:extLst>
              <a:ext uri="{FF2B5EF4-FFF2-40B4-BE49-F238E27FC236}">
                <a16:creationId xmlns:a16="http://schemas.microsoft.com/office/drawing/2014/main" id="{2E7E9D21-CC82-48ED-BCF6-35E4283A6C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800100"/>
            <a:ext cx="105632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9" id="6" name="slide6">
            <a:extLst>
              <a:ext uri="{FF2B5EF4-FFF2-40B4-BE49-F238E27FC236}">
                <a16:creationId xmlns:a16="http://schemas.microsoft.com/office/drawing/2014/main" id="{D6C1307F-A4A5-4E8D-AEB8-759FCB1B5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800100"/>
            <a:ext cx="105632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0" id="7" name="slide7">
            <a:extLst>
              <a:ext uri="{FF2B5EF4-FFF2-40B4-BE49-F238E27FC236}">
                <a16:creationId xmlns:a16="http://schemas.microsoft.com/office/drawing/2014/main" id="{2AFB8793-AC8C-4204-86EF-81F81F6D8C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800100"/>
            <a:ext cx="105632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5" id="8" name="slide8">
            <a:extLst>
              <a:ext uri="{FF2B5EF4-FFF2-40B4-BE49-F238E27FC236}">
                <a16:creationId xmlns:a16="http://schemas.microsoft.com/office/drawing/2014/main" id="{9B37E3EC-DBE0-4409-9DEE-9931CA2031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800100"/>
            <a:ext cx="105632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9" name="slide9">
            <a:extLst>
              <a:ext uri="{FF2B5EF4-FFF2-40B4-BE49-F238E27FC236}">
                <a16:creationId xmlns:a16="http://schemas.microsoft.com/office/drawing/2014/main" id="{78864EAD-D1F6-4F1D-86E0-10B83B4B57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800100"/>
            <a:ext cx="105632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2021-01-06T19:14:08Z</dcterms:created>
  <dcterms:modified xsi:type="dcterms:W3CDTF">2021-01-06T19:14:08Z</dcterms:modified>
</cp:coreProperties>
</file>