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0692000" cx="7560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Mono Light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MonoLight-bold.fntdata"/><Relationship Id="rId12" Type="http://schemas.openxmlformats.org/officeDocument/2006/relationships/font" Target="fonts/RobotoMon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MonoLight-boldItalic.fntdata"/><Relationship Id="rId14" Type="http://schemas.openxmlformats.org/officeDocument/2006/relationships/font" Target="fonts/RobotoMonoLight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Simple variables and calculations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Simple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f161688c_0_29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f16168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600"/>
            <a:ext cx="1662533" cy="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67475" y="228600"/>
            <a:ext cx="478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uick sheet reference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Last updated 26/08/2019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68200" y="1177325"/>
            <a:ext cx="2346300" cy="168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0975" y="1243750"/>
            <a:ext cx="2425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Import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The import statements load functionality into Python. They should be the first lines of your program.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rom microbit import *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from neopixel import NeoPixel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import random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import music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import radio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8200" y="2968025"/>
            <a:ext cx="4784700" cy="147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80975" y="3034450"/>
            <a:ext cx="4276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Display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Control the 5x5 LED display.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display.scroll(“text”)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display.scroll(“text”, delay=75) # double the speed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display.show(Image.HAPPY)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display.show(Image(“00000:00000:00000:00000:00000”))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display.clear()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606600" y="1177325"/>
            <a:ext cx="2346300" cy="168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19375" y="1243750"/>
            <a:ext cx="2247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Buttons &amp; pins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The two buttons and 3 pins detect user input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 button_a.was_pressed():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 button_b.was_pressed():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 pin0.is_touched():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if pin1.is_touched():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if pin2.is_touched():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68200" y="4530125"/>
            <a:ext cx="4784700" cy="153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80975" y="4596550"/>
            <a:ext cx="478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Gestures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Detect basic types of movement. Valid gestures are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"up", "down", "left", "right", "face up", "face down", "freefall", "3g", "6g", "8g", "shake".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if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accelerometer.current_gesture() == </a:t>
            </a: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i="1"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shake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display.scroll(“Shake your booty”)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elif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accelerometer.was_gesture() == </a:t>
            </a: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i="1"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up</a:t>
            </a: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display.scroll(“You lift me up”)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045000" y="1177325"/>
            <a:ext cx="2322600" cy="105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057775" y="1243750"/>
            <a:ext cx="2247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Pause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Pause the program so the user has time to see what is happening or to respond.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sleep(2000)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051400" y="2339375"/>
            <a:ext cx="2322600" cy="3724200"/>
          </a:xfrm>
          <a:prstGeom prst="roundRect">
            <a:avLst>
              <a:gd fmla="val 121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064163" y="2405800"/>
            <a:ext cx="2838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Control structures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ecide which code to run.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b="1" i="1"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condition_is_met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do_this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do_this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do_this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b="1"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other_condition_is_met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do_this_other_thing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do_this_other_thing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do_this_other_thing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last_resort_thing_to_do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last_resort_thing_to_do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last_resort_thing_to_do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always_do_this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</a:t>
            </a: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lways_do_this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always_do_this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b="1" i="1"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condition_is_met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do_this_thing_repeatedly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do_this_thing_repeatedly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loop_is_over_with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746600" y="6139775"/>
            <a:ext cx="2663700" cy="4400400"/>
          </a:xfrm>
          <a:prstGeom prst="roundRect">
            <a:avLst>
              <a:gd fmla="val 1239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759375" y="6196750"/>
            <a:ext cx="2838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Bluetooth radio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Communicate with another Microbit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Must be on the same channel (from 0 to 83)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from microbit import *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import radio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radio.config(channel=</a:t>
            </a:r>
            <a:r>
              <a:rPr b="1"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radio.on()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while True: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display.clear()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if button_a.was_pressed():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radio.send(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"iheart"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if button_b.was_pressed():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radio.send(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"upset"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incoming =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radio.receive()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if incoming == "iheart":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display.show(Image.HEART)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sleep(2000)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elif incoming == "upset":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display.show(Image.SAD)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sleep(2000)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else: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display.show(“.”)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sleep(100)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display.show(“”)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sleep(100)</a:t>
            </a:r>
            <a:endParaRPr sz="10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68200" y="6130325"/>
            <a:ext cx="3156000" cy="3362100"/>
          </a:xfrm>
          <a:prstGeom prst="roundRect">
            <a:avLst>
              <a:gd fmla="val 810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80975" y="6196750"/>
            <a:ext cx="434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Variables &amp; calculations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Create a variable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q = 10	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create q with value 10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Operations (change the value of a variable)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 = r + s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r add s, save to q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 = r - s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r subtract s, save to q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 = r * s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r times s, save to q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 = r / s 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r divided by s, save to q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Conditions (does a variable match a certain value?)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r == q: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is r equal to q?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r &gt; q: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is r bigger than q?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r &lt; q: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is r less than q?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r != q:	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is r not equal to q?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 variables (“True” or “False” variables)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keepgoing = True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keepgoing: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do_something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68200" y="9549800"/>
            <a:ext cx="3156000" cy="990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180975" y="9616225"/>
            <a:ext cx="3067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Random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Generate a random number between 0 and 99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import random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 = random.randint(0,100)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446500" y="6139600"/>
            <a:ext cx="1220700" cy="4400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 rot="-5400305">
            <a:off x="2271149" y="8213877"/>
            <a:ext cx="337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more Python &amp; Microbit resources visit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https://youtube.com/pbaumgarten</a:t>
            </a:r>
            <a:endParaRPr i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https://pbaumgarten.com/python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17658" r="41542" t="16624"/>
          <a:stretch/>
        </p:blipFill>
        <p:spPr>
          <a:xfrm>
            <a:off x="3118138" y="1177324"/>
            <a:ext cx="1309788" cy="70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120575" y="1177325"/>
            <a:ext cx="2761500" cy="8391300"/>
          </a:xfrm>
          <a:prstGeom prst="roundRect">
            <a:avLst>
              <a:gd fmla="val 1012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133350" y="1243750"/>
            <a:ext cx="2695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Neopixels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Programmable multi colour LEDs that attach to the microbit.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White wire to pin 0 (or change code)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Red wire to 3V pin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Black wire to GND pin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Create the Neopixel object </a:t>
            </a:r>
            <a:br>
              <a:rPr lang="en" sz="900">
                <a:latin typeface="Roboto"/>
                <a:ea typeface="Roboto"/>
                <a:cs typeface="Roboto"/>
                <a:sym typeface="Roboto"/>
              </a:rPr>
            </a:br>
            <a:r>
              <a:rPr i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i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eplace the 8 with the number of LEDs you have</a:t>
            </a:r>
            <a:endParaRPr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from neopixel import NeoPixel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leds = NeoPixel(pin0,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your colours (refer to common colours table)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Colour values are red, green, blue values with range from 0 (fully off) to 255 (fully on).</a:t>
            </a:r>
            <a:endParaRPr i="1"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white =   [255, 255, 255]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blue =    [  0,   0, 255]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 =     [255,   0,   0]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green =   [  0, 255,   0]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magenta = [255,   0, 255]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black =   [  0,   0,   0]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individual LEDs to a colour.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Remember: The first LED is 0, the second LED is 1, the third LED is 2 etc.</a:t>
            </a:r>
            <a:b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leds[0] = white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leds[1] = blue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leds[2] = red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leds.show() </a:t>
            </a:r>
            <a:r>
              <a:rPr i="1" lang="en" sz="10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 don’t forget this</a:t>
            </a:r>
            <a:endParaRPr i="1" sz="10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 example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microbit import *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neopixel import NeoPixel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leds = NeoPixel(pin0,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white = [255,255,255]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black = [0,0,0]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True: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 q in range(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leds[q] = black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leds[n] = white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leds.show()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n = n + 1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sleep(200)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if n &gt;=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n = 0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28600"/>
            <a:ext cx="1662533" cy="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2567475" y="228600"/>
            <a:ext cx="478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Quick sheet reference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Last updated 26/08/2019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664000" y="1177325"/>
            <a:ext cx="2765400" cy="3809700"/>
          </a:xfrm>
          <a:prstGeom prst="roundRect">
            <a:avLst>
              <a:gd fmla="val 9761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676775" y="1243750"/>
            <a:ext cx="2838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Accelerometer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etect movement.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X axis - tilting from left to right.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Y axis - tilting forwards and backwards.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Z axis - moving up and down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x,y,z = accelerometer.get_values()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if x &lt; -50: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display.scroll(“tilting left”)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elif x &gt; 50: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display.scroll(“tilting right”)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5">
            <a:alphaModFix/>
          </a:blip>
          <a:srcRect b="9024" l="48709" r="2321" t="14499"/>
          <a:stretch/>
        </p:blipFill>
        <p:spPr>
          <a:xfrm>
            <a:off x="4902125" y="2258900"/>
            <a:ext cx="2168161" cy="168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4"/>
          <p:cNvCxnSpPr/>
          <p:nvPr/>
        </p:nvCxnSpPr>
        <p:spPr>
          <a:xfrm>
            <a:off x="133350" y="2371725"/>
            <a:ext cx="27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135825" y="3390900"/>
            <a:ext cx="27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135825" y="5372100"/>
            <a:ext cx="27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/>
          <p:nvPr/>
        </p:nvSpPr>
        <p:spPr>
          <a:xfrm>
            <a:off x="4664000" y="5063525"/>
            <a:ext cx="2765400" cy="4505100"/>
          </a:xfrm>
          <a:prstGeom prst="roundRect">
            <a:avLst>
              <a:gd fmla="val 10105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676775" y="5129950"/>
            <a:ext cx="28383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Music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Play music. Assumes speaker connected to pin0 and GND.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Each note has three parts as follows: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note</a:t>
            </a:r>
            <a:r>
              <a:rPr b="1" lang="en" sz="9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octave</a:t>
            </a:r>
            <a:r>
              <a:rPr b="1" lang="en" sz="9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:duration</a:t>
            </a:r>
            <a:endParaRPr b="1" sz="900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is one of a,b,c,d,e,f,g. F-sharp would be f# and A-flat would be Ab. The note “r” indicates rest (silence).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Octave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starts at 4. Remembers each time you change it and applies until next change.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Duration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starts at 4. Remembers each time you change it and applies until next change.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import music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tune = ["f#:2", "f#:4", "d", "b3", "r:2", "b3:4", "r:2", "e4:2", "r:2", "e:2", "r:2","e:2", "r:2", "g#:2", "g#:4", "a", "b", "a:2", "a:2", "a:2","e:4","d", "f#:2", "r:2", "f#:2", "r:2", "f#:2", "e:4", "e", "f#", "e" 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music.set_tempo(bpm=</a:t>
            </a:r>
            <a:r>
              <a:rPr i="1"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168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, ticks=</a:t>
            </a:r>
            <a:r>
              <a:rPr i="1"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music.play(tune, wait=</a:t>
            </a:r>
            <a:r>
              <a:rPr i="1"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135825" y="6896100"/>
            <a:ext cx="27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120575" y="9654325"/>
            <a:ext cx="7308900" cy="95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33350" y="9654325"/>
            <a:ext cx="7218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Speech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Your Microbit will talk back to you if you let it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import speech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speech.say("Hello, I am your microbit",  speed=92, pitch=60, throat=110, mouth=190)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