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24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09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49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3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1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9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3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0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1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0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7178CC-D0FE-4129-820D-8455B24DF01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B7C0FF-0748-4B77-852B-1F8CBF96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3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5F2F-6508-47B5-82E1-D63C52BA5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crossing: </a:t>
            </a:r>
            <a:br>
              <a:rPr lang="en-US" dirty="0"/>
            </a:br>
            <a:r>
              <a:rPr lang="en-US" dirty="0"/>
              <a:t>Analysis of Chicago Buoys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30136-79A5-408C-8962-A5B2656BC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Schmidt</a:t>
            </a:r>
          </a:p>
        </p:txBody>
      </p:sp>
    </p:spTree>
    <p:extLst>
      <p:ext uri="{BB962C8B-B14F-4D97-AF65-F5344CB8AC3E}">
        <p14:creationId xmlns:p14="http://schemas.microsoft.com/office/powerpoint/2010/main" val="96517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5EF25-00BC-4B0A-880A-9083B36F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78" y="4965622"/>
            <a:ext cx="3998403" cy="954578"/>
          </a:xfrm>
        </p:spPr>
        <p:txBody>
          <a:bodyPr/>
          <a:lstStyle/>
          <a:p>
            <a:r>
              <a:rPr lang="en-US" sz="1800" dirty="0"/>
              <a:t>Above: Year-Round</a:t>
            </a:r>
          </a:p>
          <a:p>
            <a:r>
              <a:rPr lang="en-US" sz="1800" dirty="0"/>
              <a:t>Right: August-September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6DFFAE-8695-4369-AEB7-2EAC51403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803" y="1491281"/>
            <a:ext cx="4564655" cy="17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0F1691-514B-4501-8686-C632BDF1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803" y="3241344"/>
            <a:ext cx="4564655" cy="1700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DA5C1-228C-4370-8154-BFC8D68B9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803" y="4967136"/>
            <a:ext cx="4550093" cy="16974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031143-1D47-4991-AAF7-BC04CBB3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78" y="271354"/>
            <a:ext cx="9847914" cy="1507067"/>
          </a:xfrm>
        </p:spPr>
        <p:txBody>
          <a:bodyPr/>
          <a:lstStyle/>
          <a:p>
            <a:r>
              <a:rPr lang="en-US" dirty="0"/>
              <a:t>Wisconsin: Buoys 45187 and 45186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8FF85E-CAF0-4F3A-9A7D-8367DA541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03" y="1633397"/>
            <a:ext cx="3479793" cy="33941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C82420-60FD-4063-827C-1DA607F26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586" y="3993813"/>
            <a:ext cx="2291861" cy="23319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157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5EF25-00BC-4B0A-880A-9083B36F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78" y="4965622"/>
            <a:ext cx="3998403" cy="954578"/>
          </a:xfrm>
        </p:spPr>
        <p:txBody>
          <a:bodyPr/>
          <a:lstStyle/>
          <a:p>
            <a:r>
              <a:rPr lang="en-US" sz="1800" dirty="0"/>
              <a:t>Above: Year-Round</a:t>
            </a:r>
          </a:p>
          <a:p>
            <a:r>
              <a:rPr lang="en-US" sz="1800" dirty="0"/>
              <a:t>Right: August-September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31143-1D47-4991-AAF7-BC04CBB3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78" y="271354"/>
            <a:ext cx="9847914" cy="1507067"/>
          </a:xfrm>
        </p:spPr>
        <p:txBody>
          <a:bodyPr/>
          <a:lstStyle/>
          <a:p>
            <a:r>
              <a:rPr lang="en-US" dirty="0"/>
              <a:t>CENTRAL Lake: BUOY 45007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52810-C0AE-4114-B32C-031F1B44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59" y="1491281"/>
            <a:ext cx="4547599" cy="17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7FDBB9-B00B-41B9-B939-D9FDED28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858" y="3247722"/>
            <a:ext cx="4547599" cy="171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27E013-9208-471B-A885-E5B0F42F1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857" y="4997638"/>
            <a:ext cx="4547599" cy="17059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D86F9-70BA-4C84-975D-6D91E2FEE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25" y="1579294"/>
            <a:ext cx="3358979" cy="34955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785674-26E8-402C-967D-A4CC4C907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743" y="4033946"/>
            <a:ext cx="2377437" cy="2384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647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5EF25-00BC-4B0A-880A-9083B36F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78" y="4965622"/>
            <a:ext cx="3998403" cy="954578"/>
          </a:xfrm>
        </p:spPr>
        <p:txBody>
          <a:bodyPr/>
          <a:lstStyle/>
          <a:p>
            <a:r>
              <a:rPr lang="en-US" sz="1800" dirty="0"/>
              <a:t>Above: Year-Round</a:t>
            </a:r>
          </a:p>
          <a:p>
            <a:r>
              <a:rPr lang="en-US" sz="1800" dirty="0"/>
              <a:t>Right: August-September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31143-1D47-4991-AAF7-BC04CBB3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78" y="271354"/>
            <a:ext cx="9847914" cy="1507067"/>
          </a:xfrm>
        </p:spPr>
        <p:txBody>
          <a:bodyPr/>
          <a:lstStyle/>
          <a:p>
            <a:r>
              <a:rPr lang="en-US" dirty="0"/>
              <a:t>Michigan (South Haven): Buoy 45168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63CB1-C88C-4026-910B-D78D18ED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56" y="1522989"/>
            <a:ext cx="4547599" cy="16927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AF222F-4D2D-4821-8DFE-23AA375D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58" y="3259636"/>
            <a:ext cx="4535797" cy="17059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34A91-E969-4758-9024-8A2106796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658" y="5009552"/>
            <a:ext cx="4535797" cy="1679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4CA95-7CFB-499B-8358-F175E51A7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78" y="1511874"/>
            <a:ext cx="3462855" cy="34955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BDBB6-FF00-4E83-A665-9471C3A87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236" y="4025519"/>
            <a:ext cx="2377437" cy="24115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3934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41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The crossing:  Analysis of Chicago Buoys</vt:lpstr>
      <vt:lpstr>Wisconsin: Buoys 45187 and 45186</vt:lpstr>
      <vt:lpstr>CENTRAL Lake: BUOY 45007</vt:lpstr>
      <vt:lpstr>Michigan (South Haven): Buoy 45168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Schmidt</dc:creator>
  <cp:lastModifiedBy>Paul Schmidt</cp:lastModifiedBy>
  <cp:revision>4</cp:revision>
  <dcterms:created xsi:type="dcterms:W3CDTF">2019-08-16T19:23:47Z</dcterms:created>
  <dcterms:modified xsi:type="dcterms:W3CDTF">2019-08-16T19:55:45Z</dcterms:modified>
</cp:coreProperties>
</file>