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7C21-8E03-A845-B2A7-28EF2A084471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6D56-8250-BF47-8645-1F4B724B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7C21-8E03-A845-B2A7-28EF2A084471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6D56-8250-BF47-8645-1F4B724B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9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7C21-8E03-A845-B2A7-28EF2A084471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6D56-8250-BF47-8645-1F4B724B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7C21-8E03-A845-B2A7-28EF2A084471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6D56-8250-BF47-8645-1F4B724B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7C21-8E03-A845-B2A7-28EF2A084471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6D56-8250-BF47-8645-1F4B724B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8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7C21-8E03-A845-B2A7-28EF2A084471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6D56-8250-BF47-8645-1F4B724B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7C21-8E03-A845-B2A7-28EF2A084471}" type="datetimeFigureOut">
              <a:rPr lang="en-US" smtClean="0"/>
              <a:t>6/24/16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6D56-8250-BF47-8645-1F4B724B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7C21-8E03-A845-B2A7-28EF2A084471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6D56-8250-BF47-8645-1F4B724B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8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7C21-8E03-A845-B2A7-28EF2A084471}" type="datetimeFigureOut">
              <a:rPr lang="en-US" smtClean="0"/>
              <a:t>6/24/16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6D56-8250-BF47-8645-1F4B724B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8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7C21-8E03-A845-B2A7-28EF2A084471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6D56-8250-BF47-8645-1F4B724B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7C21-8E03-A845-B2A7-28EF2A084471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6D56-8250-BF47-8645-1F4B724B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7C21-8E03-A845-B2A7-28EF2A084471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6D56-8250-BF47-8645-1F4B724B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3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7" y="162985"/>
            <a:ext cx="2793365" cy="2458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3913" y="2621282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742" y="162984"/>
            <a:ext cx="3143222" cy="2458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0420" y="2589016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964" y="162984"/>
            <a:ext cx="2479236" cy="2458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1801" y="2589016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4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Bilinski</dc:creator>
  <cp:lastModifiedBy>Paul Bilinski</cp:lastModifiedBy>
  <cp:revision>2</cp:revision>
  <dcterms:created xsi:type="dcterms:W3CDTF">2016-06-24T21:28:40Z</dcterms:created>
  <dcterms:modified xsi:type="dcterms:W3CDTF">2016-06-24T21:40:28Z</dcterms:modified>
</cp:coreProperties>
</file>