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a2828f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a2828f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fa2828f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fa2828f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a18e1c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a18e1c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b701eec5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b701eec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etterstorie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betterstories.org/_files/ugd/9de62c_d9b68a3527ff43f1877aa2d20bd2d88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serneeds.smartocto.com/" TargetMode="External"/><Relationship Id="rId4" Type="http://schemas.openxmlformats.org/officeDocument/2006/relationships/hyperlink" Target="https://www.niemanlab.org/2023/12/user-centric-editorial-models-embrace-empathy-and-sca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Narrative</a:t>
            </a:r>
            <a:endParaRPr/>
          </a:p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2nd draft: filling gaps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2nd draft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9 Principles of Better Stories </a:t>
            </a:r>
            <a:r>
              <a:rPr lang="en-GB" sz="1900"/>
              <a:t>(</a:t>
            </a:r>
            <a:r>
              <a:rPr lang="en-GB" sz="1900" u="sng">
                <a:solidFill>
                  <a:schemeClr val="hlink"/>
                </a:solidFill>
                <a:hlinkClick r:id="rId3"/>
              </a:rPr>
              <a:t>Connell-Waite</a:t>
            </a:r>
            <a:r>
              <a:rPr lang="en-GB" sz="1900"/>
              <a:t>)</a:t>
            </a:r>
            <a:endParaRPr sz="1900"/>
          </a:p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Transformational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Capture attention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Tell the truth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Have measurable outcomes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Emotional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Use strong verbs and short sentences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Are surprising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Understandable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AutoNum type="arabicPeriod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Inspire action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9950" cy="47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/>
        </p:nvSpPr>
        <p:spPr>
          <a:xfrm>
            <a:off x="614400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Printable version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57200" y="1200150"/>
            <a:ext cx="82296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“A plethora of specific user needs have been identified to date — from “make me feel nostalgic” and “show me how your investigation works” to “introduce authors at the top of their game” to “take me behind the scenes.””</a:t>
            </a:r>
            <a:endParaRPr/>
          </a:p>
        </p:txBody>
      </p:sp>
      <p:sp>
        <p:nvSpPr>
          <p:cNvPr id="104" name="Google Shape;10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User needs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try this tool</a:t>
            </a:r>
            <a:r>
              <a:rPr lang="en-GB"/>
              <a:t>)</a:t>
            </a:r>
            <a:endParaRPr/>
          </a:p>
        </p:txBody>
      </p:sp>
      <p:sp>
        <p:nvSpPr>
          <p:cNvPr id="105" name="Google Shape;105;p24"/>
          <p:cNvSpPr txBox="1"/>
          <p:nvPr/>
        </p:nvSpPr>
        <p:spPr>
          <a:xfrm>
            <a:off x="7050875" y="4724100"/>
            <a:ext cx="2093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Shishkin 2023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