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 id="2147483689" r:id="rId5"/>
    <p:sldMasterId id="214748369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7620000" cx="10160000"/>
  <p:notesSz cx="7620000" cy="10160000"/>
  <p:embeddedFontLst>
    <p:embeddedFont>
      <p:font typeface="Roboto Thin"/>
      <p:regular r:id="rId37"/>
      <p:bold r:id="rId38"/>
      <p:italic r:id="rId39"/>
      <p:boldItalic r:id="rId40"/>
    </p:embeddedFont>
    <p:embeddedFont>
      <p:font typeface="Roboto Medium"/>
      <p:regular r:id="rId41"/>
      <p:bold r:id="rId42"/>
      <p:italic r:id="rId43"/>
      <p:boldItalic r:id="rId44"/>
    </p:embeddedFont>
    <p:embeddedFont>
      <p:font typeface="Roboto"/>
      <p:regular r:id="rId45"/>
      <p:bold r:id="rId46"/>
      <p:italic r:id="rId47"/>
      <p:boldItalic r:id="rId48"/>
    </p:embeddedFont>
    <p:embeddedFont>
      <p:font typeface="Source Code Pro"/>
      <p:regular r:id="rId49"/>
      <p:bold r:id="rId50"/>
      <p:italic r:id="rId51"/>
      <p:boldItalic r:id="rId52"/>
    </p:embeddedFont>
    <p:embeddedFont>
      <p:font typeface="Oswald"/>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Thin-boldItalic.fntdata"/><Relationship Id="rId42" Type="http://schemas.openxmlformats.org/officeDocument/2006/relationships/font" Target="fonts/RobotoMedium-bold.fntdata"/><Relationship Id="rId41" Type="http://schemas.openxmlformats.org/officeDocument/2006/relationships/font" Target="fonts/RobotoMedium-regular.fntdata"/><Relationship Id="rId44" Type="http://schemas.openxmlformats.org/officeDocument/2006/relationships/font" Target="fonts/RobotoMedium-boldItalic.fntdata"/><Relationship Id="rId43" Type="http://schemas.openxmlformats.org/officeDocument/2006/relationships/font" Target="fonts/RobotoMedium-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SourceCodePro-regular.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font" Target="fonts/RobotoThin-regular.fntdata"/><Relationship Id="rId36" Type="http://schemas.openxmlformats.org/officeDocument/2006/relationships/slide" Target="slides/slide29.xml"/><Relationship Id="rId39" Type="http://schemas.openxmlformats.org/officeDocument/2006/relationships/font" Target="fonts/RobotoThin-italic.fntdata"/><Relationship Id="rId38" Type="http://schemas.openxmlformats.org/officeDocument/2006/relationships/font" Target="fonts/RobotoThin-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SourceCodePro-italic.fntdata"/><Relationship Id="rId50" Type="http://schemas.openxmlformats.org/officeDocument/2006/relationships/font" Target="fonts/SourceCodePro-bold.fntdata"/><Relationship Id="rId53" Type="http://schemas.openxmlformats.org/officeDocument/2006/relationships/font" Target="fonts/Oswald-regular.fntdata"/><Relationship Id="rId52" Type="http://schemas.openxmlformats.org/officeDocument/2006/relationships/font" Target="fonts/SourceCodePro-boldItalic.fntdata"/><Relationship Id="rId11" Type="http://schemas.openxmlformats.org/officeDocument/2006/relationships/slide" Target="slides/slide4.xml"/><Relationship Id="rId10" Type="http://schemas.openxmlformats.org/officeDocument/2006/relationships/slide" Target="slides/slide3.xml"/><Relationship Id="rId54" Type="http://schemas.openxmlformats.org/officeDocument/2006/relationships/font" Target="fonts/Oswald-bold.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70250" y="762000"/>
            <a:ext cx="5080250" cy="381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62000" y="4826000"/>
            <a:ext cx="6096000" cy="4572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940a6e0b_0_0: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940a6e0b_0_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ba4eed2df_0_487:notes"/>
          <p:cNvSpPr/>
          <p:nvPr>
            <p:ph idx="2" type="sldImg"/>
          </p:nvPr>
        </p:nvSpPr>
        <p:spPr>
          <a:xfrm>
            <a:off x="1270333" y="762000"/>
            <a:ext cx="5079900" cy="3810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1ba4eed2df_0_487: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dbb8675c6_0_115: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dbb8675c6_0_11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467558a70_0_409: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a467558a70_0_409: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6d16417ce_0_0:notes"/>
          <p:cNvSpPr/>
          <p:nvPr>
            <p:ph idx="2" type="sldImg"/>
          </p:nvPr>
        </p:nvSpPr>
        <p:spPr>
          <a:xfrm>
            <a:off x="1270333" y="762000"/>
            <a:ext cx="5079900" cy="3810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d6d16417ce_0_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a0a3170524_0_0: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a0a3170524_0_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82d3ef22a_0_0: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d82d3ef22a_0_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82d3ef22a_0_7: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82d3ef22a_0_7: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dbb8675c6_0_122:notes"/>
          <p:cNvSpPr/>
          <p:nvPr>
            <p:ph idx="2" type="sldImg"/>
          </p:nvPr>
        </p:nvSpPr>
        <p:spPr>
          <a:xfrm>
            <a:off x="1270333" y="762000"/>
            <a:ext cx="5079900" cy="3810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dbb8675c6_0_122: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c0ec1b30f_1_0:notes"/>
          <p:cNvSpPr/>
          <p:nvPr>
            <p:ph idx="2" type="sldImg"/>
          </p:nvPr>
        </p:nvSpPr>
        <p:spPr>
          <a:xfrm>
            <a:off x="1270333" y="762000"/>
            <a:ext cx="5079900" cy="3810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c0ec1b30f_1_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4683b705f_0_0:notes"/>
          <p:cNvSpPr/>
          <p:nvPr>
            <p:ph idx="2" type="sldImg"/>
          </p:nvPr>
        </p:nvSpPr>
        <p:spPr>
          <a:xfrm>
            <a:off x="1270333" y="762000"/>
            <a:ext cx="5079900" cy="3810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4683b705f_0_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940a6e0b_0_7: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940a6e0b_0_7: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46d26e8fe_0_13: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46d26e8fe_0_13: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46d26e8fe_0_0: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a46d26e8fe_0_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a467558a70_0_182:notes"/>
          <p:cNvSpPr/>
          <p:nvPr>
            <p:ph idx="2" type="sldImg"/>
          </p:nvPr>
        </p:nvSpPr>
        <p:spPr>
          <a:xfrm>
            <a:off x="1270333" y="762000"/>
            <a:ext cx="5079900" cy="3810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a467558a70_0_182: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66de658ad_1_49:notes"/>
          <p:cNvSpPr/>
          <p:nvPr>
            <p:ph idx="2" type="sldImg"/>
          </p:nvPr>
        </p:nvSpPr>
        <p:spPr>
          <a:xfrm>
            <a:off x="1270333" y="762000"/>
            <a:ext cx="5079900" cy="3810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d66de658ad_1_49: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d66de658ad_0_5: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d66de658ad_0_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d66de658ad_1_98: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d66de658ad_1_98: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d66de658ad_0_0: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d66de658ad_0_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d25bb9ba8_0_0: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1d25bb9ba8_0_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ba4eed2df_0_10: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1ba4eed2df_0_1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ba4eed2df_0_22: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ba4eed2df_0_22: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ba4eed2df_0_0: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ba4eed2df_0_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ba4eed2df_0_5: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ba4eed2df_0_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dbb8675c6_0_110: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dbb8675c6_0_11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ba4eed2df_0_28: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ba4eed2df_0_28: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ba4eed2df_0_445: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1ba4eed2df_0_445: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ba4eed2df_0_460:notes"/>
          <p:cNvSpPr/>
          <p:nvPr>
            <p:ph idx="2" type="sldImg"/>
          </p:nvPr>
        </p:nvSpPr>
        <p:spPr>
          <a:xfrm>
            <a:off x="1270250" y="762000"/>
            <a:ext cx="5080200" cy="3810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ba4eed2df_0_46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dbb8675c6_0_50:notes"/>
          <p:cNvSpPr/>
          <p:nvPr>
            <p:ph idx="2" type="sldImg"/>
          </p:nvPr>
        </p:nvSpPr>
        <p:spPr>
          <a:xfrm>
            <a:off x="1270333" y="762000"/>
            <a:ext cx="5079900" cy="3810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dbb8675c6_0_50:notes"/>
          <p:cNvSpPr txBox="1"/>
          <p:nvPr>
            <p:ph idx="1" type="body"/>
          </p:nvPr>
        </p:nvSpPr>
        <p:spPr>
          <a:xfrm>
            <a:off x="762000" y="4826000"/>
            <a:ext cx="6096000" cy="45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12"/>
          <p:cNvSpPr txBox="1"/>
          <p:nvPr>
            <p:ph type="title"/>
          </p:nvPr>
        </p:nvSpPr>
        <p:spPr>
          <a:xfrm>
            <a:off x="346333" y="659296"/>
            <a:ext cx="9467400" cy="848400"/>
          </a:xfrm>
          <a:prstGeom prst="rect">
            <a:avLst/>
          </a:prstGeom>
        </p:spPr>
        <p:txBody>
          <a:bodyPr anchorCtr="0" anchor="t" bIns="112875" lIns="112875" spcFirstLastPara="1" rIns="112875" wrap="square" tIns="11287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 name="Google Shape;41;p12"/>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13"/>
          <p:cNvSpPr txBox="1"/>
          <p:nvPr>
            <p:ph type="title"/>
          </p:nvPr>
        </p:nvSpPr>
        <p:spPr>
          <a:xfrm>
            <a:off x="346333" y="823111"/>
            <a:ext cx="3120000" cy="1119600"/>
          </a:xfrm>
          <a:prstGeom prst="rect">
            <a:avLst/>
          </a:prstGeom>
        </p:spPr>
        <p:txBody>
          <a:bodyPr anchorCtr="0" anchor="b" bIns="112875" lIns="112875" spcFirstLastPara="1" rIns="112875" wrap="square" tIns="11287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4" name="Google Shape;44;p13"/>
          <p:cNvSpPr txBox="1"/>
          <p:nvPr>
            <p:ph idx="1" type="body"/>
          </p:nvPr>
        </p:nvSpPr>
        <p:spPr>
          <a:xfrm>
            <a:off x="346333" y="2058667"/>
            <a:ext cx="3120000" cy="4710300"/>
          </a:xfrm>
          <a:prstGeom prst="rect">
            <a:avLst/>
          </a:prstGeom>
        </p:spPr>
        <p:txBody>
          <a:bodyPr anchorCtr="0" anchor="t" bIns="112875" lIns="112875" spcFirstLastPara="1" rIns="112875" wrap="square" tIns="112875">
            <a:noAutofit/>
          </a:bodyPr>
          <a:lstStyle>
            <a:lvl1pPr indent="-323850" lvl="0" marL="457200" rtl="0">
              <a:spcBef>
                <a:spcPts val="0"/>
              </a:spcBef>
              <a:spcAft>
                <a:spcPts val="0"/>
              </a:spcAft>
              <a:buSzPts val="1500"/>
              <a:buChar char="●"/>
              <a:defRPr sz="1500"/>
            </a:lvl1pPr>
            <a:lvl2pPr indent="-323850" lvl="1" marL="914400" rtl="0">
              <a:spcBef>
                <a:spcPts val="2000"/>
              </a:spcBef>
              <a:spcAft>
                <a:spcPts val="0"/>
              </a:spcAft>
              <a:buSzPts val="1500"/>
              <a:buChar char="○"/>
              <a:defRPr sz="1500"/>
            </a:lvl2pPr>
            <a:lvl3pPr indent="-323850" lvl="2" marL="1371600" rtl="0">
              <a:spcBef>
                <a:spcPts val="2000"/>
              </a:spcBef>
              <a:spcAft>
                <a:spcPts val="0"/>
              </a:spcAft>
              <a:buSzPts val="1500"/>
              <a:buChar char="■"/>
              <a:defRPr sz="1500"/>
            </a:lvl3pPr>
            <a:lvl4pPr indent="-323850" lvl="3" marL="1828800" rtl="0">
              <a:spcBef>
                <a:spcPts val="2000"/>
              </a:spcBef>
              <a:spcAft>
                <a:spcPts val="0"/>
              </a:spcAft>
              <a:buSzPts val="1500"/>
              <a:buChar char="●"/>
              <a:defRPr sz="1500"/>
            </a:lvl4pPr>
            <a:lvl5pPr indent="-323850" lvl="4" marL="2286000" rtl="0">
              <a:spcBef>
                <a:spcPts val="2000"/>
              </a:spcBef>
              <a:spcAft>
                <a:spcPts val="0"/>
              </a:spcAft>
              <a:buSzPts val="1500"/>
              <a:buChar char="○"/>
              <a:defRPr sz="1500"/>
            </a:lvl5pPr>
            <a:lvl6pPr indent="-323850" lvl="5" marL="2743200" rtl="0">
              <a:spcBef>
                <a:spcPts val="2000"/>
              </a:spcBef>
              <a:spcAft>
                <a:spcPts val="0"/>
              </a:spcAft>
              <a:buSzPts val="1500"/>
              <a:buChar char="■"/>
              <a:defRPr sz="1500"/>
            </a:lvl6pPr>
            <a:lvl7pPr indent="-323850" lvl="6" marL="3200400" rtl="0">
              <a:spcBef>
                <a:spcPts val="2000"/>
              </a:spcBef>
              <a:spcAft>
                <a:spcPts val="0"/>
              </a:spcAft>
              <a:buSzPts val="1500"/>
              <a:buChar char="●"/>
              <a:defRPr sz="1500"/>
            </a:lvl7pPr>
            <a:lvl8pPr indent="-323850" lvl="7" marL="3657600" rtl="0">
              <a:spcBef>
                <a:spcPts val="2000"/>
              </a:spcBef>
              <a:spcAft>
                <a:spcPts val="0"/>
              </a:spcAft>
              <a:buSzPts val="1500"/>
              <a:buChar char="○"/>
              <a:defRPr sz="1500"/>
            </a:lvl8pPr>
            <a:lvl9pPr indent="-323850" lvl="8" marL="4114800" rtl="0">
              <a:spcBef>
                <a:spcPts val="2000"/>
              </a:spcBef>
              <a:spcAft>
                <a:spcPts val="2000"/>
              </a:spcAft>
              <a:buSzPts val="1500"/>
              <a:buChar char="■"/>
              <a:defRPr sz="1500"/>
            </a:lvl9pPr>
          </a:lstStyle>
          <a:p/>
        </p:txBody>
      </p:sp>
      <p:sp>
        <p:nvSpPr>
          <p:cNvPr id="45" name="Google Shape;45;p13"/>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14"/>
          <p:cNvSpPr txBox="1"/>
          <p:nvPr>
            <p:ph type="title"/>
          </p:nvPr>
        </p:nvSpPr>
        <p:spPr>
          <a:xfrm>
            <a:off x="544722" y="666889"/>
            <a:ext cx="7075200" cy="6060300"/>
          </a:xfrm>
          <a:prstGeom prst="rect">
            <a:avLst/>
          </a:prstGeom>
        </p:spPr>
        <p:txBody>
          <a:bodyPr anchorCtr="0" anchor="ctr" bIns="112875" lIns="112875" spcFirstLastPara="1" rIns="112875" wrap="square" tIns="112875">
            <a:noAutofit/>
          </a:bodyPr>
          <a:lstStyle>
            <a:lvl1pPr lvl="0" rtl="0">
              <a:spcBef>
                <a:spcPts val="0"/>
              </a:spcBef>
              <a:spcAft>
                <a:spcPts val="0"/>
              </a:spcAft>
              <a:buSzPts val="5900"/>
              <a:buNone/>
              <a:defRPr sz="5900"/>
            </a:lvl1pPr>
            <a:lvl2pPr lvl="1" rtl="0">
              <a:spcBef>
                <a:spcPts val="0"/>
              </a:spcBef>
              <a:spcAft>
                <a:spcPts val="0"/>
              </a:spcAft>
              <a:buSzPts val="5900"/>
              <a:buNone/>
              <a:defRPr sz="5900"/>
            </a:lvl2pPr>
            <a:lvl3pPr lvl="2" rtl="0">
              <a:spcBef>
                <a:spcPts val="0"/>
              </a:spcBef>
              <a:spcAft>
                <a:spcPts val="0"/>
              </a:spcAft>
              <a:buSzPts val="5900"/>
              <a:buNone/>
              <a:defRPr sz="5900"/>
            </a:lvl3pPr>
            <a:lvl4pPr lvl="3" rtl="0">
              <a:spcBef>
                <a:spcPts val="0"/>
              </a:spcBef>
              <a:spcAft>
                <a:spcPts val="0"/>
              </a:spcAft>
              <a:buSzPts val="5900"/>
              <a:buNone/>
              <a:defRPr sz="5900"/>
            </a:lvl4pPr>
            <a:lvl5pPr lvl="4" rtl="0">
              <a:spcBef>
                <a:spcPts val="0"/>
              </a:spcBef>
              <a:spcAft>
                <a:spcPts val="0"/>
              </a:spcAft>
              <a:buSzPts val="5900"/>
              <a:buNone/>
              <a:defRPr sz="5900"/>
            </a:lvl5pPr>
            <a:lvl6pPr lvl="5" rtl="0">
              <a:spcBef>
                <a:spcPts val="0"/>
              </a:spcBef>
              <a:spcAft>
                <a:spcPts val="0"/>
              </a:spcAft>
              <a:buSzPts val="5900"/>
              <a:buNone/>
              <a:defRPr sz="5900"/>
            </a:lvl6pPr>
            <a:lvl7pPr lvl="6" rtl="0">
              <a:spcBef>
                <a:spcPts val="0"/>
              </a:spcBef>
              <a:spcAft>
                <a:spcPts val="0"/>
              </a:spcAft>
              <a:buSzPts val="5900"/>
              <a:buNone/>
              <a:defRPr sz="5900"/>
            </a:lvl7pPr>
            <a:lvl8pPr lvl="7" rtl="0">
              <a:spcBef>
                <a:spcPts val="0"/>
              </a:spcBef>
              <a:spcAft>
                <a:spcPts val="0"/>
              </a:spcAft>
              <a:buSzPts val="5900"/>
              <a:buNone/>
              <a:defRPr sz="5900"/>
            </a:lvl8pPr>
            <a:lvl9pPr lvl="8" rtl="0">
              <a:spcBef>
                <a:spcPts val="0"/>
              </a:spcBef>
              <a:spcAft>
                <a:spcPts val="0"/>
              </a:spcAft>
              <a:buSzPts val="5900"/>
              <a:buNone/>
              <a:defRPr sz="5900"/>
            </a:lvl9pPr>
          </a:lstStyle>
          <a:p/>
        </p:txBody>
      </p:sp>
      <p:sp>
        <p:nvSpPr>
          <p:cNvPr id="48" name="Google Shape;48;p14"/>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15"/>
          <p:cNvSpPr/>
          <p:nvPr/>
        </p:nvSpPr>
        <p:spPr>
          <a:xfrm>
            <a:off x="5080000" y="-185"/>
            <a:ext cx="5079900" cy="7620000"/>
          </a:xfrm>
          <a:prstGeom prst="rect">
            <a:avLst/>
          </a:prstGeom>
          <a:solidFill>
            <a:schemeClr val="lt2"/>
          </a:solidFill>
          <a:ln>
            <a:noFill/>
          </a:ln>
        </p:spPr>
        <p:txBody>
          <a:bodyPr anchorCtr="0" anchor="ctr" bIns="112875" lIns="112875" spcFirstLastPara="1" rIns="112875" wrap="square" tIns="112875">
            <a:noAutofit/>
          </a:bodyPr>
          <a:lstStyle/>
          <a:p>
            <a:pPr indent="0" lvl="0" marL="0" rtl="0" algn="l">
              <a:spcBef>
                <a:spcPts val="0"/>
              </a:spcBef>
              <a:spcAft>
                <a:spcPts val="0"/>
              </a:spcAft>
              <a:buNone/>
            </a:pPr>
            <a:r>
              <a:t/>
            </a:r>
            <a:endParaRPr/>
          </a:p>
        </p:txBody>
      </p:sp>
      <p:sp>
        <p:nvSpPr>
          <p:cNvPr id="51" name="Google Shape;51;p15"/>
          <p:cNvSpPr txBox="1"/>
          <p:nvPr>
            <p:ph type="title"/>
          </p:nvPr>
        </p:nvSpPr>
        <p:spPr>
          <a:xfrm>
            <a:off x="295000" y="1826926"/>
            <a:ext cx="4494600" cy="2196000"/>
          </a:xfrm>
          <a:prstGeom prst="rect">
            <a:avLst/>
          </a:prstGeom>
        </p:spPr>
        <p:txBody>
          <a:bodyPr anchorCtr="0" anchor="b" bIns="112875" lIns="112875" spcFirstLastPara="1" rIns="112875" wrap="square" tIns="11287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 name="Google Shape;52;p15"/>
          <p:cNvSpPr txBox="1"/>
          <p:nvPr>
            <p:ph idx="1" type="subTitle"/>
          </p:nvPr>
        </p:nvSpPr>
        <p:spPr>
          <a:xfrm>
            <a:off x="295000" y="4152704"/>
            <a:ext cx="4494600" cy="1829700"/>
          </a:xfrm>
          <a:prstGeom prst="rect">
            <a:avLst/>
          </a:prstGeom>
        </p:spPr>
        <p:txBody>
          <a:bodyPr anchorCtr="0" anchor="t" bIns="112875" lIns="112875" spcFirstLastPara="1" rIns="112875" wrap="square" tIns="112875">
            <a:noAutofit/>
          </a:bodyPr>
          <a:lstStyle>
            <a:lvl1pPr lvl="0" rtl="0" algn="ctr">
              <a:lnSpc>
                <a:spcPct val="100000"/>
              </a:lnSpc>
              <a:spcBef>
                <a:spcPts val="0"/>
              </a:spcBef>
              <a:spcAft>
                <a:spcPts val="0"/>
              </a:spcAft>
              <a:buSzPts val="2600"/>
              <a:buNone/>
              <a:defRPr sz="2600"/>
            </a:lvl1pPr>
            <a:lvl2pPr lvl="1" rtl="0" algn="ctr">
              <a:lnSpc>
                <a:spcPct val="100000"/>
              </a:lnSpc>
              <a:spcBef>
                <a:spcPts val="0"/>
              </a:spcBef>
              <a:spcAft>
                <a:spcPts val="0"/>
              </a:spcAft>
              <a:buSzPts val="2600"/>
              <a:buNone/>
              <a:defRPr sz="2600"/>
            </a:lvl2pPr>
            <a:lvl3pPr lvl="2" rtl="0" algn="ctr">
              <a:lnSpc>
                <a:spcPct val="100000"/>
              </a:lnSpc>
              <a:spcBef>
                <a:spcPts val="0"/>
              </a:spcBef>
              <a:spcAft>
                <a:spcPts val="0"/>
              </a:spcAft>
              <a:buSzPts val="2600"/>
              <a:buNone/>
              <a:defRPr sz="2600"/>
            </a:lvl3pPr>
            <a:lvl4pPr lvl="3" rtl="0" algn="ctr">
              <a:lnSpc>
                <a:spcPct val="100000"/>
              </a:lnSpc>
              <a:spcBef>
                <a:spcPts val="0"/>
              </a:spcBef>
              <a:spcAft>
                <a:spcPts val="0"/>
              </a:spcAft>
              <a:buSzPts val="2600"/>
              <a:buNone/>
              <a:defRPr sz="2600"/>
            </a:lvl4pPr>
            <a:lvl5pPr lvl="4" rtl="0" algn="ctr">
              <a:lnSpc>
                <a:spcPct val="100000"/>
              </a:lnSpc>
              <a:spcBef>
                <a:spcPts val="0"/>
              </a:spcBef>
              <a:spcAft>
                <a:spcPts val="0"/>
              </a:spcAft>
              <a:buSzPts val="2600"/>
              <a:buNone/>
              <a:defRPr sz="2600"/>
            </a:lvl5pPr>
            <a:lvl6pPr lvl="5" rtl="0" algn="ctr">
              <a:lnSpc>
                <a:spcPct val="100000"/>
              </a:lnSpc>
              <a:spcBef>
                <a:spcPts val="0"/>
              </a:spcBef>
              <a:spcAft>
                <a:spcPts val="0"/>
              </a:spcAft>
              <a:buSzPts val="2600"/>
              <a:buNone/>
              <a:defRPr sz="2600"/>
            </a:lvl6pPr>
            <a:lvl7pPr lvl="6" rtl="0" algn="ctr">
              <a:lnSpc>
                <a:spcPct val="100000"/>
              </a:lnSpc>
              <a:spcBef>
                <a:spcPts val="0"/>
              </a:spcBef>
              <a:spcAft>
                <a:spcPts val="0"/>
              </a:spcAft>
              <a:buSzPts val="2600"/>
              <a:buNone/>
              <a:defRPr sz="2600"/>
            </a:lvl7pPr>
            <a:lvl8pPr lvl="7" rtl="0" algn="ctr">
              <a:lnSpc>
                <a:spcPct val="100000"/>
              </a:lnSpc>
              <a:spcBef>
                <a:spcPts val="0"/>
              </a:spcBef>
              <a:spcAft>
                <a:spcPts val="0"/>
              </a:spcAft>
              <a:buSzPts val="2600"/>
              <a:buNone/>
              <a:defRPr sz="2600"/>
            </a:lvl8pPr>
            <a:lvl9pPr lvl="8" rtl="0" algn="ctr">
              <a:lnSpc>
                <a:spcPct val="100000"/>
              </a:lnSpc>
              <a:spcBef>
                <a:spcPts val="0"/>
              </a:spcBef>
              <a:spcAft>
                <a:spcPts val="0"/>
              </a:spcAft>
              <a:buSzPts val="2600"/>
              <a:buNone/>
              <a:defRPr sz="2600"/>
            </a:lvl9pPr>
          </a:lstStyle>
          <a:p/>
        </p:txBody>
      </p:sp>
      <p:sp>
        <p:nvSpPr>
          <p:cNvPr id="53" name="Google Shape;53;p15"/>
          <p:cNvSpPr txBox="1"/>
          <p:nvPr>
            <p:ph idx="2" type="body"/>
          </p:nvPr>
        </p:nvSpPr>
        <p:spPr>
          <a:xfrm>
            <a:off x="5488333" y="1072704"/>
            <a:ext cx="4263300" cy="5474100"/>
          </a:xfrm>
          <a:prstGeom prst="rect">
            <a:avLst/>
          </a:prstGeom>
        </p:spPr>
        <p:txBody>
          <a:bodyPr anchorCtr="0" anchor="ctr" bIns="112875" lIns="112875" spcFirstLastPara="1" rIns="112875" wrap="square" tIns="112875">
            <a:noAutofit/>
          </a:bodyPr>
          <a:lstStyle>
            <a:lvl1pPr indent="-368300" lvl="0" marL="457200" rtl="0">
              <a:spcBef>
                <a:spcPts val="0"/>
              </a:spcBef>
              <a:spcAft>
                <a:spcPts val="0"/>
              </a:spcAft>
              <a:buSzPts val="2200"/>
              <a:buChar char="●"/>
              <a:defRPr/>
            </a:lvl1pPr>
            <a:lvl2pPr indent="-336550" lvl="1" marL="914400" rtl="0">
              <a:spcBef>
                <a:spcPts val="2000"/>
              </a:spcBef>
              <a:spcAft>
                <a:spcPts val="0"/>
              </a:spcAft>
              <a:buSzPts val="1700"/>
              <a:buChar char="○"/>
              <a:defRPr/>
            </a:lvl2pPr>
            <a:lvl3pPr indent="-336550" lvl="2" marL="1371600" rtl="0">
              <a:spcBef>
                <a:spcPts val="2000"/>
              </a:spcBef>
              <a:spcAft>
                <a:spcPts val="0"/>
              </a:spcAft>
              <a:buSzPts val="1700"/>
              <a:buChar char="■"/>
              <a:defRPr/>
            </a:lvl3pPr>
            <a:lvl4pPr indent="-336550" lvl="3" marL="1828800" rtl="0">
              <a:spcBef>
                <a:spcPts val="2000"/>
              </a:spcBef>
              <a:spcAft>
                <a:spcPts val="0"/>
              </a:spcAft>
              <a:buSzPts val="1700"/>
              <a:buChar char="●"/>
              <a:defRPr/>
            </a:lvl4pPr>
            <a:lvl5pPr indent="-336550" lvl="4" marL="2286000" rtl="0">
              <a:spcBef>
                <a:spcPts val="2000"/>
              </a:spcBef>
              <a:spcAft>
                <a:spcPts val="0"/>
              </a:spcAft>
              <a:buSzPts val="1700"/>
              <a:buChar char="○"/>
              <a:defRPr/>
            </a:lvl5pPr>
            <a:lvl6pPr indent="-336550" lvl="5" marL="2743200" rtl="0">
              <a:spcBef>
                <a:spcPts val="2000"/>
              </a:spcBef>
              <a:spcAft>
                <a:spcPts val="0"/>
              </a:spcAft>
              <a:buSzPts val="1700"/>
              <a:buChar char="■"/>
              <a:defRPr/>
            </a:lvl6pPr>
            <a:lvl7pPr indent="-336550" lvl="6" marL="3200400" rtl="0">
              <a:spcBef>
                <a:spcPts val="2000"/>
              </a:spcBef>
              <a:spcAft>
                <a:spcPts val="0"/>
              </a:spcAft>
              <a:buSzPts val="1700"/>
              <a:buChar char="●"/>
              <a:defRPr/>
            </a:lvl7pPr>
            <a:lvl8pPr indent="-336550" lvl="7" marL="3657600" rtl="0">
              <a:spcBef>
                <a:spcPts val="2000"/>
              </a:spcBef>
              <a:spcAft>
                <a:spcPts val="0"/>
              </a:spcAft>
              <a:buSzPts val="1700"/>
              <a:buChar char="○"/>
              <a:defRPr/>
            </a:lvl8pPr>
            <a:lvl9pPr indent="-336550" lvl="8" marL="4114800" rtl="0">
              <a:spcBef>
                <a:spcPts val="2000"/>
              </a:spcBef>
              <a:spcAft>
                <a:spcPts val="2000"/>
              </a:spcAft>
              <a:buSzPts val="1700"/>
              <a:buChar char="■"/>
              <a:defRPr/>
            </a:lvl9pPr>
          </a:lstStyle>
          <a:p/>
        </p:txBody>
      </p:sp>
      <p:sp>
        <p:nvSpPr>
          <p:cNvPr id="54" name="Google Shape;54;p15"/>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6"/>
          <p:cNvSpPr txBox="1"/>
          <p:nvPr>
            <p:ph idx="1" type="body"/>
          </p:nvPr>
        </p:nvSpPr>
        <p:spPr>
          <a:xfrm>
            <a:off x="346333" y="6267519"/>
            <a:ext cx="6665400" cy="896400"/>
          </a:xfrm>
          <a:prstGeom prst="rect">
            <a:avLst/>
          </a:prstGeom>
        </p:spPr>
        <p:txBody>
          <a:bodyPr anchorCtr="0" anchor="ctr" bIns="112875" lIns="112875" spcFirstLastPara="1" rIns="112875" wrap="square" tIns="112875">
            <a:noAutofit/>
          </a:bodyPr>
          <a:lstStyle>
            <a:lvl1pPr indent="-228600" lvl="0" marL="457200" rtl="0">
              <a:lnSpc>
                <a:spcPct val="100000"/>
              </a:lnSpc>
              <a:spcBef>
                <a:spcPts val="0"/>
              </a:spcBef>
              <a:spcAft>
                <a:spcPts val="0"/>
              </a:spcAft>
              <a:buSzPts val="2200"/>
              <a:buNone/>
              <a:defRPr/>
            </a:lvl1pPr>
          </a:lstStyle>
          <a:p/>
        </p:txBody>
      </p:sp>
      <p:sp>
        <p:nvSpPr>
          <p:cNvPr id="57" name="Google Shape;57;p16"/>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17"/>
          <p:cNvSpPr txBox="1"/>
          <p:nvPr>
            <p:ph hasCustomPrompt="1" type="title"/>
          </p:nvPr>
        </p:nvSpPr>
        <p:spPr>
          <a:xfrm>
            <a:off x="346333" y="1638704"/>
            <a:ext cx="9467400" cy="2908800"/>
          </a:xfrm>
          <a:prstGeom prst="rect">
            <a:avLst/>
          </a:prstGeom>
        </p:spPr>
        <p:txBody>
          <a:bodyPr anchorCtr="0" anchor="b" bIns="112875" lIns="112875" spcFirstLastPara="1" rIns="112875" wrap="square" tIns="112875">
            <a:noAutofit/>
          </a:bodyPr>
          <a:lstStyle>
            <a:lvl1pPr lvl="0" rtl="0" algn="ctr">
              <a:spcBef>
                <a:spcPts val="0"/>
              </a:spcBef>
              <a:spcAft>
                <a:spcPts val="0"/>
              </a:spcAft>
              <a:buSzPts val="14800"/>
              <a:buNone/>
              <a:defRPr sz="14800"/>
            </a:lvl1pPr>
            <a:lvl2pPr lvl="1" rtl="0" algn="ctr">
              <a:spcBef>
                <a:spcPts val="0"/>
              </a:spcBef>
              <a:spcAft>
                <a:spcPts val="0"/>
              </a:spcAft>
              <a:buSzPts val="14800"/>
              <a:buNone/>
              <a:defRPr sz="14800"/>
            </a:lvl2pPr>
            <a:lvl3pPr lvl="2" rtl="0" algn="ctr">
              <a:spcBef>
                <a:spcPts val="0"/>
              </a:spcBef>
              <a:spcAft>
                <a:spcPts val="0"/>
              </a:spcAft>
              <a:buSzPts val="14800"/>
              <a:buNone/>
              <a:defRPr sz="14800"/>
            </a:lvl3pPr>
            <a:lvl4pPr lvl="3" rtl="0" algn="ctr">
              <a:spcBef>
                <a:spcPts val="0"/>
              </a:spcBef>
              <a:spcAft>
                <a:spcPts val="0"/>
              </a:spcAft>
              <a:buSzPts val="14800"/>
              <a:buNone/>
              <a:defRPr sz="14800"/>
            </a:lvl4pPr>
            <a:lvl5pPr lvl="4" rtl="0" algn="ctr">
              <a:spcBef>
                <a:spcPts val="0"/>
              </a:spcBef>
              <a:spcAft>
                <a:spcPts val="0"/>
              </a:spcAft>
              <a:buSzPts val="14800"/>
              <a:buNone/>
              <a:defRPr sz="14800"/>
            </a:lvl5pPr>
            <a:lvl6pPr lvl="5" rtl="0" algn="ctr">
              <a:spcBef>
                <a:spcPts val="0"/>
              </a:spcBef>
              <a:spcAft>
                <a:spcPts val="0"/>
              </a:spcAft>
              <a:buSzPts val="14800"/>
              <a:buNone/>
              <a:defRPr sz="14800"/>
            </a:lvl6pPr>
            <a:lvl7pPr lvl="6" rtl="0" algn="ctr">
              <a:spcBef>
                <a:spcPts val="0"/>
              </a:spcBef>
              <a:spcAft>
                <a:spcPts val="0"/>
              </a:spcAft>
              <a:buSzPts val="14800"/>
              <a:buNone/>
              <a:defRPr sz="14800"/>
            </a:lvl7pPr>
            <a:lvl8pPr lvl="7" rtl="0" algn="ctr">
              <a:spcBef>
                <a:spcPts val="0"/>
              </a:spcBef>
              <a:spcAft>
                <a:spcPts val="0"/>
              </a:spcAft>
              <a:buSzPts val="14800"/>
              <a:buNone/>
              <a:defRPr sz="14800"/>
            </a:lvl8pPr>
            <a:lvl9pPr lvl="8" rtl="0" algn="ctr">
              <a:spcBef>
                <a:spcPts val="0"/>
              </a:spcBef>
              <a:spcAft>
                <a:spcPts val="0"/>
              </a:spcAft>
              <a:buSzPts val="14800"/>
              <a:buNone/>
              <a:defRPr sz="14800"/>
            </a:lvl9pPr>
          </a:lstStyle>
          <a:p>
            <a:r>
              <a:t>xx%</a:t>
            </a:r>
          </a:p>
        </p:txBody>
      </p:sp>
      <p:sp>
        <p:nvSpPr>
          <p:cNvPr id="60" name="Google Shape;60;p17"/>
          <p:cNvSpPr txBox="1"/>
          <p:nvPr>
            <p:ph idx="1" type="body"/>
          </p:nvPr>
        </p:nvSpPr>
        <p:spPr>
          <a:xfrm>
            <a:off x="346333" y="4669963"/>
            <a:ext cx="9467400" cy="1927200"/>
          </a:xfrm>
          <a:prstGeom prst="rect">
            <a:avLst/>
          </a:prstGeom>
        </p:spPr>
        <p:txBody>
          <a:bodyPr anchorCtr="0" anchor="t" bIns="112875" lIns="112875" spcFirstLastPara="1" rIns="112875" wrap="square" tIns="112875">
            <a:noAutofit/>
          </a:bodyPr>
          <a:lstStyle>
            <a:lvl1pPr indent="-368300" lvl="0" marL="457200" rtl="0" algn="ctr">
              <a:spcBef>
                <a:spcPts val="0"/>
              </a:spcBef>
              <a:spcAft>
                <a:spcPts val="0"/>
              </a:spcAft>
              <a:buSzPts val="2200"/>
              <a:buChar char="●"/>
              <a:defRPr/>
            </a:lvl1pPr>
            <a:lvl2pPr indent="-336550" lvl="1" marL="914400" rtl="0" algn="ctr">
              <a:spcBef>
                <a:spcPts val="2000"/>
              </a:spcBef>
              <a:spcAft>
                <a:spcPts val="0"/>
              </a:spcAft>
              <a:buSzPts val="1700"/>
              <a:buChar char="○"/>
              <a:defRPr/>
            </a:lvl2pPr>
            <a:lvl3pPr indent="-336550" lvl="2" marL="1371600" rtl="0" algn="ctr">
              <a:spcBef>
                <a:spcPts val="2000"/>
              </a:spcBef>
              <a:spcAft>
                <a:spcPts val="0"/>
              </a:spcAft>
              <a:buSzPts val="1700"/>
              <a:buChar char="■"/>
              <a:defRPr/>
            </a:lvl3pPr>
            <a:lvl4pPr indent="-336550" lvl="3" marL="1828800" rtl="0" algn="ctr">
              <a:spcBef>
                <a:spcPts val="2000"/>
              </a:spcBef>
              <a:spcAft>
                <a:spcPts val="0"/>
              </a:spcAft>
              <a:buSzPts val="1700"/>
              <a:buChar char="●"/>
              <a:defRPr/>
            </a:lvl4pPr>
            <a:lvl5pPr indent="-336550" lvl="4" marL="2286000" rtl="0" algn="ctr">
              <a:spcBef>
                <a:spcPts val="2000"/>
              </a:spcBef>
              <a:spcAft>
                <a:spcPts val="0"/>
              </a:spcAft>
              <a:buSzPts val="1700"/>
              <a:buChar char="○"/>
              <a:defRPr/>
            </a:lvl5pPr>
            <a:lvl6pPr indent="-336550" lvl="5" marL="2743200" rtl="0" algn="ctr">
              <a:spcBef>
                <a:spcPts val="2000"/>
              </a:spcBef>
              <a:spcAft>
                <a:spcPts val="0"/>
              </a:spcAft>
              <a:buSzPts val="1700"/>
              <a:buChar char="■"/>
              <a:defRPr/>
            </a:lvl6pPr>
            <a:lvl7pPr indent="-336550" lvl="6" marL="3200400" rtl="0" algn="ctr">
              <a:spcBef>
                <a:spcPts val="2000"/>
              </a:spcBef>
              <a:spcAft>
                <a:spcPts val="0"/>
              </a:spcAft>
              <a:buSzPts val="1700"/>
              <a:buChar char="●"/>
              <a:defRPr/>
            </a:lvl7pPr>
            <a:lvl8pPr indent="-336550" lvl="7" marL="3657600" rtl="0" algn="ctr">
              <a:spcBef>
                <a:spcPts val="2000"/>
              </a:spcBef>
              <a:spcAft>
                <a:spcPts val="0"/>
              </a:spcAft>
              <a:buSzPts val="1700"/>
              <a:buChar char="○"/>
              <a:defRPr/>
            </a:lvl8pPr>
            <a:lvl9pPr indent="-336550" lvl="8" marL="4114800" rtl="0" algn="ctr">
              <a:spcBef>
                <a:spcPts val="2000"/>
              </a:spcBef>
              <a:spcAft>
                <a:spcPts val="2000"/>
              </a:spcAft>
              <a:buSzPts val="1700"/>
              <a:buChar char="■"/>
              <a:defRPr/>
            </a:lvl9pPr>
          </a:lstStyle>
          <a:p/>
        </p:txBody>
      </p:sp>
      <p:sp>
        <p:nvSpPr>
          <p:cNvPr id="61" name="Google Shape;61;p17"/>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8"/>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20"/>
          <p:cNvSpPr/>
          <p:nvPr/>
        </p:nvSpPr>
        <p:spPr>
          <a:xfrm rot="10800000">
            <a:off x="4695733" y="4345856"/>
            <a:ext cx="768600" cy="575700"/>
          </a:xfrm>
          <a:prstGeom prst="triangle">
            <a:avLst>
              <a:gd fmla="val 50000" name="adj"/>
            </a:avLst>
          </a:prstGeom>
          <a:solidFill>
            <a:schemeClr val="dk1"/>
          </a:solidFill>
          <a:ln>
            <a:noFill/>
          </a:ln>
        </p:spPr>
        <p:txBody>
          <a:bodyPr anchorCtr="0" anchor="ctr" bIns="112875" lIns="112875" spcFirstLastPara="1" rIns="112875" wrap="square" tIns="112875">
            <a:noAutofit/>
          </a:bodyPr>
          <a:lstStyle/>
          <a:p>
            <a:pPr indent="0" lvl="0" marL="0" rtl="0" algn="l">
              <a:spcBef>
                <a:spcPts val="0"/>
              </a:spcBef>
              <a:spcAft>
                <a:spcPts val="0"/>
              </a:spcAft>
              <a:buNone/>
            </a:pPr>
            <a:r>
              <a:t/>
            </a:r>
            <a:endParaRPr/>
          </a:p>
        </p:txBody>
      </p:sp>
      <p:sp>
        <p:nvSpPr>
          <p:cNvPr id="70" name="Google Shape;70;p20"/>
          <p:cNvSpPr/>
          <p:nvPr/>
        </p:nvSpPr>
        <p:spPr>
          <a:xfrm>
            <a:off x="-28" y="0"/>
            <a:ext cx="10160100" cy="4628400"/>
          </a:xfrm>
          <a:prstGeom prst="rect">
            <a:avLst/>
          </a:prstGeom>
          <a:solidFill>
            <a:schemeClr val="dk1"/>
          </a:solidFill>
          <a:ln>
            <a:noFill/>
          </a:ln>
        </p:spPr>
        <p:txBody>
          <a:bodyPr anchorCtr="0" anchor="ctr" bIns="112875" lIns="112875" spcFirstLastPara="1" rIns="112875" wrap="square" tIns="112875">
            <a:noAutofit/>
          </a:bodyPr>
          <a:lstStyle/>
          <a:p>
            <a:pPr indent="0" lvl="0" marL="0" rtl="0" algn="l">
              <a:spcBef>
                <a:spcPts val="0"/>
              </a:spcBef>
              <a:spcAft>
                <a:spcPts val="0"/>
              </a:spcAft>
              <a:buNone/>
            </a:pPr>
            <a:r>
              <a:t/>
            </a:r>
            <a:endParaRPr/>
          </a:p>
        </p:txBody>
      </p:sp>
      <p:sp>
        <p:nvSpPr>
          <p:cNvPr id="71" name="Google Shape;71;p20"/>
          <p:cNvSpPr txBox="1"/>
          <p:nvPr>
            <p:ph type="ctrTitle"/>
          </p:nvPr>
        </p:nvSpPr>
        <p:spPr>
          <a:xfrm>
            <a:off x="456861" y="954519"/>
            <a:ext cx="9202800" cy="3124500"/>
          </a:xfrm>
          <a:prstGeom prst="rect">
            <a:avLst/>
          </a:prstGeom>
        </p:spPr>
        <p:txBody>
          <a:bodyPr anchorCtr="0" anchor="b" bIns="112875" lIns="112875" spcFirstLastPara="1" rIns="112875" wrap="square" tIns="112875">
            <a:noAutofit/>
          </a:bodyPr>
          <a:lstStyle>
            <a:lvl1pPr lvl="0" algn="ctr">
              <a:spcBef>
                <a:spcPts val="0"/>
              </a:spcBef>
              <a:spcAft>
                <a:spcPts val="0"/>
              </a:spcAft>
              <a:buClr>
                <a:schemeClr val="lt1"/>
              </a:buClr>
              <a:buSzPts val="7400"/>
              <a:buNone/>
              <a:defRPr sz="7400">
                <a:solidFill>
                  <a:schemeClr val="lt1"/>
                </a:solidFill>
              </a:defRPr>
            </a:lvl1pPr>
            <a:lvl2pPr lvl="1" algn="ctr">
              <a:spcBef>
                <a:spcPts val="0"/>
              </a:spcBef>
              <a:spcAft>
                <a:spcPts val="0"/>
              </a:spcAft>
              <a:buClr>
                <a:schemeClr val="lt1"/>
              </a:buClr>
              <a:buSzPts val="7400"/>
              <a:buNone/>
              <a:defRPr sz="7400">
                <a:solidFill>
                  <a:schemeClr val="lt1"/>
                </a:solidFill>
              </a:defRPr>
            </a:lvl2pPr>
            <a:lvl3pPr lvl="2" algn="ctr">
              <a:spcBef>
                <a:spcPts val="0"/>
              </a:spcBef>
              <a:spcAft>
                <a:spcPts val="0"/>
              </a:spcAft>
              <a:buClr>
                <a:schemeClr val="lt1"/>
              </a:buClr>
              <a:buSzPts val="7400"/>
              <a:buNone/>
              <a:defRPr sz="7400">
                <a:solidFill>
                  <a:schemeClr val="lt1"/>
                </a:solidFill>
              </a:defRPr>
            </a:lvl3pPr>
            <a:lvl4pPr lvl="3" algn="ctr">
              <a:spcBef>
                <a:spcPts val="0"/>
              </a:spcBef>
              <a:spcAft>
                <a:spcPts val="0"/>
              </a:spcAft>
              <a:buClr>
                <a:schemeClr val="lt1"/>
              </a:buClr>
              <a:buSzPts val="7400"/>
              <a:buNone/>
              <a:defRPr sz="7400">
                <a:solidFill>
                  <a:schemeClr val="lt1"/>
                </a:solidFill>
              </a:defRPr>
            </a:lvl4pPr>
            <a:lvl5pPr lvl="4" algn="ctr">
              <a:spcBef>
                <a:spcPts val="0"/>
              </a:spcBef>
              <a:spcAft>
                <a:spcPts val="0"/>
              </a:spcAft>
              <a:buClr>
                <a:schemeClr val="lt1"/>
              </a:buClr>
              <a:buSzPts val="7400"/>
              <a:buNone/>
              <a:defRPr sz="7400">
                <a:solidFill>
                  <a:schemeClr val="lt1"/>
                </a:solidFill>
              </a:defRPr>
            </a:lvl5pPr>
            <a:lvl6pPr lvl="5" algn="ctr">
              <a:spcBef>
                <a:spcPts val="0"/>
              </a:spcBef>
              <a:spcAft>
                <a:spcPts val="0"/>
              </a:spcAft>
              <a:buClr>
                <a:schemeClr val="lt1"/>
              </a:buClr>
              <a:buSzPts val="7400"/>
              <a:buNone/>
              <a:defRPr sz="7400">
                <a:solidFill>
                  <a:schemeClr val="lt1"/>
                </a:solidFill>
              </a:defRPr>
            </a:lvl6pPr>
            <a:lvl7pPr lvl="6" algn="ctr">
              <a:spcBef>
                <a:spcPts val="0"/>
              </a:spcBef>
              <a:spcAft>
                <a:spcPts val="0"/>
              </a:spcAft>
              <a:buClr>
                <a:schemeClr val="lt1"/>
              </a:buClr>
              <a:buSzPts val="7400"/>
              <a:buNone/>
              <a:defRPr sz="7400">
                <a:solidFill>
                  <a:schemeClr val="lt1"/>
                </a:solidFill>
              </a:defRPr>
            </a:lvl7pPr>
            <a:lvl8pPr lvl="7" algn="ctr">
              <a:spcBef>
                <a:spcPts val="0"/>
              </a:spcBef>
              <a:spcAft>
                <a:spcPts val="0"/>
              </a:spcAft>
              <a:buClr>
                <a:schemeClr val="lt1"/>
              </a:buClr>
              <a:buSzPts val="7400"/>
              <a:buNone/>
              <a:defRPr sz="7400">
                <a:solidFill>
                  <a:schemeClr val="lt1"/>
                </a:solidFill>
              </a:defRPr>
            </a:lvl8pPr>
            <a:lvl9pPr lvl="8" algn="ctr">
              <a:spcBef>
                <a:spcPts val="0"/>
              </a:spcBef>
              <a:spcAft>
                <a:spcPts val="0"/>
              </a:spcAft>
              <a:buClr>
                <a:schemeClr val="lt1"/>
              </a:buClr>
              <a:buSzPts val="7400"/>
              <a:buNone/>
              <a:defRPr sz="7400">
                <a:solidFill>
                  <a:schemeClr val="lt1"/>
                </a:solidFill>
              </a:defRPr>
            </a:lvl9pPr>
          </a:lstStyle>
          <a:p/>
        </p:txBody>
      </p:sp>
      <p:sp>
        <p:nvSpPr>
          <p:cNvPr id="72" name="Google Shape;72;p20"/>
          <p:cNvSpPr txBox="1"/>
          <p:nvPr>
            <p:ph idx="1" type="subTitle"/>
          </p:nvPr>
        </p:nvSpPr>
        <p:spPr>
          <a:xfrm>
            <a:off x="456861" y="5034444"/>
            <a:ext cx="9202800" cy="1867500"/>
          </a:xfrm>
          <a:prstGeom prst="rect">
            <a:avLst/>
          </a:prstGeom>
        </p:spPr>
        <p:txBody>
          <a:bodyPr anchorCtr="0" anchor="ctr" bIns="112875" lIns="112875" spcFirstLastPara="1" rIns="112875" wrap="square" tIns="112875">
            <a:noAutofit/>
          </a:bodyPr>
          <a:lstStyle>
            <a:lvl1pPr lvl="0" algn="ctr">
              <a:lnSpc>
                <a:spcPct val="100000"/>
              </a:lnSpc>
              <a:spcBef>
                <a:spcPts val="0"/>
              </a:spcBef>
              <a:spcAft>
                <a:spcPts val="0"/>
              </a:spcAft>
              <a:buSzPts val="4400"/>
              <a:buFont typeface="Oswald"/>
              <a:buNone/>
              <a:defRPr sz="4400">
                <a:latin typeface="Oswald"/>
                <a:ea typeface="Oswald"/>
                <a:cs typeface="Oswald"/>
                <a:sym typeface="Oswald"/>
              </a:defRPr>
            </a:lvl1pPr>
            <a:lvl2pPr lvl="1" algn="ctr">
              <a:lnSpc>
                <a:spcPct val="100000"/>
              </a:lnSpc>
              <a:spcBef>
                <a:spcPts val="0"/>
              </a:spcBef>
              <a:spcAft>
                <a:spcPts val="0"/>
              </a:spcAft>
              <a:buSzPts val="4400"/>
              <a:buFont typeface="Oswald"/>
              <a:buNone/>
              <a:defRPr sz="4400">
                <a:latin typeface="Oswald"/>
                <a:ea typeface="Oswald"/>
                <a:cs typeface="Oswald"/>
                <a:sym typeface="Oswald"/>
              </a:defRPr>
            </a:lvl2pPr>
            <a:lvl3pPr lvl="2" algn="ctr">
              <a:lnSpc>
                <a:spcPct val="100000"/>
              </a:lnSpc>
              <a:spcBef>
                <a:spcPts val="0"/>
              </a:spcBef>
              <a:spcAft>
                <a:spcPts val="0"/>
              </a:spcAft>
              <a:buSzPts val="4400"/>
              <a:buFont typeface="Oswald"/>
              <a:buNone/>
              <a:defRPr sz="4400">
                <a:latin typeface="Oswald"/>
                <a:ea typeface="Oswald"/>
                <a:cs typeface="Oswald"/>
                <a:sym typeface="Oswald"/>
              </a:defRPr>
            </a:lvl3pPr>
            <a:lvl4pPr lvl="3" algn="ctr">
              <a:lnSpc>
                <a:spcPct val="100000"/>
              </a:lnSpc>
              <a:spcBef>
                <a:spcPts val="0"/>
              </a:spcBef>
              <a:spcAft>
                <a:spcPts val="0"/>
              </a:spcAft>
              <a:buSzPts val="4400"/>
              <a:buFont typeface="Oswald"/>
              <a:buNone/>
              <a:defRPr sz="4400">
                <a:latin typeface="Oswald"/>
                <a:ea typeface="Oswald"/>
                <a:cs typeface="Oswald"/>
                <a:sym typeface="Oswald"/>
              </a:defRPr>
            </a:lvl4pPr>
            <a:lvl5pPr lvl="4" algn="ctr">
              <a:lnSpc>
                <a:spcPct val="100000"/>
              </a:lnSpc>
              <a:spcBef>
                <a:spcPts val="0"/>
              </a:spcBef>
              <a:spcAft>
                <a:spcPts val="0"/>
              </a:spcAft>
              <a:buSzPts val="4400"/>
              <a:buFont typeface="Oswald"/>
              <a:buNone/>
              <a:defRPr sz="4400">
                <a:latin typeface="Oswald"/>
                <a:ea typeface="Oswald"/>
                <a:cs typeface="Oswald"/>
                <a:sym typeface="Oswald"/>
              </a:defRPr>
            </a:lvl5pPr>
            <a:lvl6pPr lvl="5" algn="ctr">
              <a:lnSpc>
                <a:spcPct val="100000"/>
              </a:lnSpc>
              <a:spcBef>
                <a:spcPts val="0"/>
              </a:spcBef>
              <a:spcAft>
                <a:spcPts val="0"/>
              </a:spcAft>
              <a:buSzPts val="4400"/>
              <a:buFont typeface="Oswald"/>
              <a:buNone/>
              <a:defRPr sz="4400">
                <a:latin typeface="Oswald"/>
                <a:ea typeface="Oswald"/>
                <a:cs typeface="Oswald"/>
                <a:sym typeface="Oswald"/>
              </a:defRPr>
            </a:lvl6pPr>
            <a:lvl7pPr lvl="6" algn="ctr">
              <a:lnSpc>
                <a:spcPct val="100000"/>
              </a:lnSpc>
              <a:spcBef>
                <a:spcPts val="0"/>
              </a:spcBef>
              <a:spcAft>
                <a:spcPts val="0"/>
              </a:spcAft>
              <a:buSzPts val="4400"/>
              <a:buFont typeface="Oswald"/>
              <a:buNone/>
              <a:defRPr sz="4400">
                <a:latin typeface="Oswald"/>
                <a:ea typeface="Oswald"/>
                <a:cs typeface="Oswald"/>
                <a:sym typeface="Oswald"/>
              </a:defRPr>
            </a:lvl7pPr>
            <a:lvl8pPr lvl="7" algn="ctr">
              <a:lnSpc>
                <a:spcPct val="100000"/>
              </a:lnSpc>
              <a:spcBef>
                <a:spcPts val="0"/>
              </a:spcBef>
              <a:spcAft>
                <a:spcPts val="0"/>
              </a:spcAft>
              <a:buSzPts val="4400"/>
              <a:buFont typeface="Oswald"/>
              <a:buNone/>
              <a:defRPr sz="4400">
                <a:latin typeface="Oswald"/>
                <a:ea typeface="Oswald"/>
                <a:cs typeface="Oswald"/>
                <a:sym typeface="Oswald"/>
              </a:defRPr>
            </a:lvl8pPr>
            <a:lvl9pPr lvl="8" algn="ctr">
              <a:lnSpc>
                <a:spcPct val="100000"/>
              </a:lnSpc>
              <a:spcBef>
                <a:spcPts val="0"/>
              </a:spcBef>
              <a:spcAft>
                <a:spcPts val="0"/>
              </a:spcAft>
              <a:buSzPts val="4400"/>
              <a:buFont typeface="Oswald"/>
              <a:buNone/>
              <a:defRPr sz="4400">
                <a:latin typeface="Oswald"/>
                <a:ea typeface="Oswald"/>
                <a:cs typeface="Oswald"/>
                <a:sym typeface="Oswald"/>
              </a:defRPr>
            </a:lvl9pPr>
          </a:lstStyle>
          <a:p/>
        </p:txBody>
      </p:sp>
      <p:sp>
        <p:nvSpPr>
          <p:cNvPr id="73" name="Google Shape;73;p20"/>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21"/>
          <p:cNvSpPr/>
          <p:nvPr/>
        </p:nvSpPr>
        <p:spPr>
          <a:xfrm>
            <a:off x="0" y="2322000"/>
            <a:ext cx="10160100" cy="2976000"/>
          </a:xfrm>
          <a:prstGeom prst="rect">
            <a:avLst/>
          </a:prstGeom>
          <a:solidFill>
            <a:schemeClr val="dk1"/>
          </a:solidFill>
          <a:ln>
            <a:noFill/>
          </a:ln>
        </p:spPr>
        <p:txBody>
          <a:bodyPr anchorCtr="0" anchor="ctr" bIns="112875" lIns="112875" spcFirstLastPara="1" rIns="112875" wrap="square" tIns="112875">
            <a:noAutofit/>
          </a:bodyPr>
          <a:lstStyle/>
          <a:p>
            <a:pPr indent="0" lvl="0" marL="0" rtl="0" algn="l">
              <a:spcBef>
                <a:spcPts val="0"/>
              </a:spcBef>
              <a:spcAft>
                <a:spcPts val="0"/>
              </a:spcAft>
              <a:buNone/>
            </a:pPr>
            <a:r>
              <a:t/>
            </a:r>
            <a:endParaRPr/>
          </a:p>
        </p:txBody>
      </p:sp>
      <p:sp>
        <p:nvSpPr>
          <p:cNvPr id="76" name="Google Shape;76;p21"/>
          <p:cNvSpPr txBox="1"/>
          <p:nvPr>
            <p:ph type="title"/>
          </p:nvPr>
        </p:nvSpPr>
        <p:spPr>
          <a:xfrm>
            <a:off x="478667" y="2799556"/>
            <a:ext cx="9202800" cy="2246700"/>
          </a:xfrm>
          <a:prstGeom prst="rect">
            <a:avLst/>
          </a:prstGeom>
        </p:spPr>
        <p:txBody>
          <a:bodyPr anchorCtr="0" anchor="ctr" bIns="112875" lIns="112875" spcFirstLastPara="1" rIns="112875" wrap="square" tIns="112875">
            <a:noAutofit/>
          </a:bodyPr>
          <a:lstStyle>
            <a:lvl1pPr lvl="0" algn="ctr">
              <a:spcBef>
                <a:spcPts val="0"/>
              </a:spcBef>
              <a:spcAft>
                <a:spcPts val="0"/>
              </a:spcAft>
              <a:buClr>
                <a:schemeClr val="lt1"/>
              </a:buClr>
              <a:buSzPts val="4400"/>
              <a:buNone/>
              <a:defRPr sz="4400">
                <a:solidFill>
                  <a:schemeClr val="lt1"/>
                </a:solidFill>
              </a:defRPr>
            </a:lvl1pPr>
            <a:lvl2pPr lvl="1" algn="ctr">
              <a:spcBef>
                <a:spcPts val="0"/>
              </a:spcBef>
              <a:spcAft>
                <a:spcPts val="0"/>
              </a:spcAft>
              <a:buClr>
                <a:schemeClr val="lt1"/>
              </a:buClr>
              <a:buSzPts val="4400"/>
              <a:buNone/>
              <a:defRPr sz="4400">
                <a:solidFill>
                  <a:schemeClr val="lt1"/>
                </a:solidFill>
              </a:defRPr>
            </a:lvl2pPr>
            <a:lvl3pPr lvl="2" algn="ctr">
              <a:spcBef>
                <a:spcPts val="0"/>
              </a:spcBef>
              <a:spcAft>
                <a:spcPts val="0"/>
              </a:spcAft>
              <a:buClr>
                <a:schemeClr val="lt1"/>
              </a:buClr>
              <a:buSzPts val="4400"/>
              <a:buNone/>
              <a:defRPr sz="4400">
                <a:solidFill>
                  <a:schemeClr val="lt1"/>
                </a:solidFill>
              </a:defRPr>
            </a:lvl3pPr>
            <a:lvl4pPr lvl="3" algn="ctr">
              <a:spcBef>
                <a:spcPts val="0"/>
              </a:spcBef>
              <a:spcAft>
                <a:spcPts val="0"/>
              </a:spcAft>
              <a:buClr>
                <a:schemeClr val="lt1"/>
              </a:buClr>
              <a:buSzPts val="4400"/>
              <a:buNone/>
              <a:defRPr sz="4400">
                <a:solidFill>
                  <a:schemeClr val="lt1"/>
                </a:solidFill>
              </a:defRPr>
            </a:lvl4pPr>
            <a:lvl5pPr lvl="4" algn="ctr">
              <a:spcBef>
                <a:spcPts val="0"/>
              </a:spcBef>
              <a:spcAft>
                <a:spcPts val="0"/>
              </a:spcAft>
              <a:buClr>
                <a:schemeClr val="lt1"/>
              </a:buClr>
              <a:buSzPts val="4400"/>
              <a:buNone/>
              <a:defRPr sz="4400">
                <a:solidFill>
                  <a:schemeClr val="lt1"/>
                </a:solidFill>
              </a:defRPr>
            </a:lvl5pPr>
            <a:lvl6pPr lvl="5" algn="ctr">
              <a:spcBef>
                <a:spcPts val="0"/>
              </a:spcBef>
              <a:spcAft>
                <a:spcPts val="0"/>
              </a:spcAft>
              <a:buClr>
                <a:schemeClr val="lt1"/>
              </a:buClr>
              <a:buSzPts val="4400"/>
              <a:buNone/>
              <a:defRPr sz="4400">
                <a:solidFill>
                  <a:schemeClr val="lt1"/>
                </a:solidFill>
              </a:defRPr>
            </a:lvl6pPr>
            <a:lvl7pPr lvl="6" algn="ctr">
              <a:spcBef>
                <a:spcPts val="0"/>
              </a:spcBef>
              <a:spcAft>
                <a:spcPts val="0"/>
              </a:spcAft>
              <a:buClr>
                <a:schemeClr val="lt1"/>
              </a:buClr>
              <a:buSzPts val="4400"/>
              <a:buNone/>
              <a:defRPr sz="4400">
                <a:solidFill>
                  <a:schemeClr val="lt1"/>
                </a:solidFill>
              </a:defRPr>
            </a:lvl7pPr>
            <a:lvl8pPr lvl="7" algn="ctr">
              <a:spcBef>
                <a:spcPts val="0"/>
              </a:spcBef>
              <a:spcAft>
                <a:spcPts val="0"/>
              </a:spcAft>
              <a:buClr>
                <a:schemeClr val="lt1"/>
              </a:buClr>
              <a:buSzPts val="4400"/>
              <a:buNone/>
              <a:defRPr sz="4400">
                <a:solidFill>
                  <a:schemeClr val="lt1"/>
                </a:solidFill>
              </a:defRPr>
            </a:lvl8pPr>
            <a:lvl9pPr lvl="8" algn="ctr">
              <a:spcBef>
                <a:spcPts val="0"/>
              </a:spcBef>
              <a:spcAft>
                <a:spcPts val="0"/>
              </a:spcAft>
              <a:buClr>
                <a:schemeClr val="lt1"/>
              </a:buClr>
              <a:buSzPts val="4400"/>
              <a:buNone/>
              <a:defRPr sz="4400">
                <a:solidFill>
                  <a:schemeClr val="lt1"/>
                </a:solidFill>
              </a:defRPr>
            </a:lvl9pPr>
          </a:lstStyle>
          <a:p/>
        </p:txBody>
      </p:sp>
      <p:sp>
        <p:nvSpPr>
          <p:cNvPr id="77" name="Google Shape;77;p21"/>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8" name="Shape 78"/>
        <p:cNvGrpSpPr/>
        <p:nvPr/>
      </p:nvGrpSpPr>
      <p:grpSpPr>
        <a:xfrm>
          <a:off x="0" y="0"/>
          <a:ext cx="0" cy="0"/>
          <a:chOff x="0" y="0"/>
          <a:chExt cx="0" cy="0"/>
        </a:xfrm>
      </p:grpSpPr>
      <p:cxnSp>
        <p:nvCxnSpPr>
          <p:cNvPr id="79" name="Google Shape;79;p22"/>
          <p:cNvCxnSpPr/>
          <p:nvPr/>
        </p:nvCxnSpPr>
        <p:spPr>
          <a:xfrm>
            <a:off x="476889" y="1889744"/>
            <a:ext cx="6822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22"/>
          <p:cNvSpPr txBox="1"/>
          <p:nvPr>
            <p:ph type="title"/>
          </p:nvPr>
        </p:nvSpPr>
        <p:spPr>
          <a:xfrm>
            <a:off x="346333" y="551852"/>
            <a:ext cx="9467400" cy="1086600"/>
          </a:xfrm>
          <a:prstGeom prst="rect">
            <a:avLst/>
          </a:prstGeom>
        </p:spPr>
        <p:txBody>
          <a:bodyPr anchorCtr="0" anchor="b" bIns="112875" lIns="112875" spcFirstLastPara="1" rIns="112875" wrap="square" tIns="112875">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1" name="Google Shape;81;p22"/>
          <p:cNvSpPr txBox="1"/>
          <p:nvPr>
            <p:ph idx="1" type="body"/>
          </p:nvPr>
        </p:nvSpPr>
        <p:spPr>
          <a:xfrm>
            <a:off x="346333" y="2176037"/>
            <a:ext cx="9467400" cy="4592400"/>
          </a:xfrm>
          <a:prstGeom prst="rect">
            <a:avLst/>
          </a:prstGeom>
        </p:spPr>
        <p:txBody>
          <a:bodyPr anchorCtr="0" anchor="t" bIns="112875" lIns="112875" spcFirstLastPara="1" rIns="112875" wrap="square" tIns="112875">
            <a:noAutofit/>
          </a:bodyPr>
          <a:lstStyle>
            <a:lvl1pPr indent="-368300" lvl="0" marL="457200">
              <a:spcBef>
                <a:spcPts val="0"/>
              </a:spcBef>
              <a:spcAft>
                <a:spcPts val="0"/>
              </a:spcAft>
              <a:buSzPts val="2200"/>
              <a:buChar char="●"/>
              <a:defRPr/>
            </a:lvl1pPr>
            <a:lvl2pPr indent="-336550" lvl="1" marL="914400">
              <a:spcBef>
                <a:spcPts val="2000"/>
              </a:spcBef>
              <a:spcAft>
                <a:spcPts val="0"/>
              </a:spcAft>
              <a:buSzPts val="1700"/>
              <a:buChar char="○"/>
              <a:defRPr/>
            </a:lvl2pPr>
            <a:lvl3pPr indent="-336550" lvl="2" marL="1371600">
              <a:spcBef>
                <a:spcPts val="2000"/>
              </a:spcBef>
              <a:spcAft>
                <a:spcPts val="0"/>
              </a:spcAft>
              <a:buSzPts val="1700"/>
              <a:buChar char="■"/>
              <a:defRPr/>
            </a:lvl3pPr>
            <a:lvl4pPr indent="-336550" lvl="3" marL="1828800">
              <a:spcBef>
                <a:spcPts val="2000"/>
              </a:spcBef>
              <a:spcAft>
                <a:spcPts val="0"/>
              </a:spcAft>
              <a:buSzPts val="1700"/>
              <a:buChar char="●"/>
              <a:defRPr/>
            </a:lvl4pPr>
            <a:lvl5pPr indent="-336550" lvl="4" marL="2286000">
              <a:spcBef>
                <a:spcPts val="2000"/>
              </a:spcBef>
              <a:spcAft>
                <a:spcPts val="0"/>
              </a:spcAft>
              <a:buSzPts val="1700"/>
              <a:buChar char="○"/>
              <a:defRPr/>
            </a:lvl5pPr>
            <a:lvl6pPr indent="-336550" lvl="5" marL="2743200">
              <a:spcBef>
                <a:spcPts val="2000"/>
              </a:spcBef>
              <a:spcAft>
                <a:spcPts val="0"/>
              </a:spcAft>
              <a:buSzPts val="1700"/>
              <a:buChar char="■"/>
              <a:defRPr/>
            </a:lvl6pPr>
            <a:lvl7pPr indent="-336550" lvl="6" marL="3200400">
              <a:spcBef>
                <a:spcPts val="2000"/>
              </a:spcBef>
              <a:spcAft>
                <a:spcPts val="0"/>
              </a:spcAft>
              <a:buSzPts val="1700"/>
              <a:buChar char="●"/>
              <a:defRPr/>
            </a:lvl7pPr>
            <a:lvl8pPr indent="-336550" lvl="7" marL="3657600">
              <a:spcBef>
                <a:spcPts val="2000"/>
              </a:spcBef>
              <a:spcAft>
                <a:spcPts val="0"/>
              </a:spcAft>
              <a:buSzPts val="1700"/>
              <a:buChar char="○"/>
              <a:defRPr/>
            </a:lvl8pPr>
            <a:lvl9pPr indent="-336550" lvl="8" marL="4114800">
              <a:spcBef>
                <a:spcPts val="2000"/>
              </a:spcBef>
              <a:spcAft>
                <a:spcPts val="2000"/>
              </a:spcAft>
              <a:buSzPts val="1700"/>
              <a:buChar char="■"/>
              <a:defRPr/>
            </a:lvl9pPr>
          </a:lstStyle>
          <a:p/>
        </p:txBody>
      </p:sp>
      <p:sp>
        <p:nvSpPr>
          <p:cNvPr id="82" name="Google Shape;82;p22"/>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3"/>
          <p:cNvSpPr txBox="1"/>
          <p:nvPr>
            <p:ph type="ctrTitle"/>
          </p:nvPr>
        </p:nvSpPr>
        <p:spPr>
          <a:xfrm>
            <a:off x="914400" y="3048000"/>
            <a:ext cx="8331200" cy="12192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4800"/>
              <a:buChar char="●"/>
              <a:defRPr sz="4800"/>
            </a:lvl1pPr>
            <a:lvl2pPr lvl="1" algn="ctr">
              <a:spcBef>
                <a:spcPts val="0"/>
              </a:spcBef>
              <a:spcAft>
                <a:spcPts val="0"/>
              </a:spcAft>
              <a:buSzPts val="4800"/>
              <a:buChar char="○"/>
              <a:defRPr sz="4800"/>
            </a:lvl2pPr>
            <a:lvl3pPr lvl="2" algn="ctr">
              <a:spcBef>
                <a:spcPts val="0"/>
              </a:spcBef>
              <a:spcAft>
                <a:spcPts val="0"/>
              </a:spcAft>
              <a:buSzPts val="4800"/>
              <a:buChar char="■"/>
              <a:defRPr sz="4800"/>
            </a:lvl3pPr>
            <a:lvl4pPr lvl="3" algn="ctr">
              <a:spcBef>
                <a:spcPts val="0"/>
              </a:spcBef>
              <a:spcAft>
                <a:spcPts val="0"/>
              </a:spcAft>
              <a:buSzPts val="4800"/>
              <a:buChar char="●"/>
              <a:defRPr sz="4800"/>
            </a:lvl4pPr>
            <a:lvl5pPr lvl="4" algn="ctr">
              <a:spcBef>
                <a:spcPts val="0"/>
              </a:spcBef>
              <a:spcAft>
                <a:spcPts val="0"/>
              </a:spcAft>
              <a:buSzPts val="4800"/>
              <a:buChar char="○"/>
              <a:defRPr sz="4800"/>
            </a:lvl5pPr>
            <a:lvl6pPr lvl="5" algn="ctr">
              <a:spcBef>
                <a:spcPts val="0"/>
              </a:spcBef>
              <a:spcAft>
                <a:spcPts val="0"/>
              </a:spcAft>
              <a:buSzPts val="4800"/>
              <a:buChar char="■"/>
              <a:defRPr sz="4800"/>
            </a:lvl6pPr>
            <a:lvl7pPr lvl="6" algn="ctr">
              <a:spcBef>
                <a:spcPts val="0"/>
              </a:spcBef>
              <a:spcAft>
                <a:spcPts val="0"/>
              </a:spcAft>
              <a:buSzPts val="4800"/>
              <a:buChar char="●"/>
              <a:defRPr sz="4800"/>
            </a:lvl7pPr>
            <a:lvl8pPr lvl="7" algn="ctr">
              <a:spcBef>
                <a:spcPts val="0"/>
              </a:spcBef>
              <a:spcAft>
                <a:spcPts val="0"/>
              </a:spcAft>
              <a:buSzPts val="4800"/>
              <a:buChar char="○"/>
              <a:defRPr sz="4800"/>
            </a:lvl8pPr>
            <a:lvl9pPr lvl="8" algn="ctr">
              <a:spcBef>
                <a:spcPts val="0"/>
              </a:spcBef>
              <a:spcAft>
                <a:spcPts val="0"/>
              </a:spcAft>
              <a:buSzPts val="4800"/>
              <a:buChar char="■"/>
              <a:defRPr sz="4800"/>
            </a:lvl9pPr>
          </a:lstStyle>
          <a:p/>
        </p:txBody>
      </p:sp>
      <p:sp>
        <p:nvSpPr>
          <p:cNvPr id="9" name="Google Shape;9;p3"/>
          <p:cNvSpPr txBox="1"/>
          <p:nvPr>
            <p:ph idx="1" type="subTitle"/>
          </p:nvPr>
        </p:nvSpPr>
        <p:spPr>
          <a:xfrm>
            <a:off x="1828800" y="4572000"/>
            <a:ext cx="6502400" cy="9144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3200"/>
              <a:buChar char="●"/>
              <a:defRPr sz="3200"/>
            </a:lvl1pPr>
            <a:lvl2pPr lvl="1" algn="ctr">
              <a:spcBef>
                <a:spcPts val="0"/>
              </a:spcBef>
              <a:spcAft>
                <a:spcPts val="0"/>
              </a:spcAft>
              <a:buSzPts val="3200"/>
              <a:buChar char="○"/>
              <a:defRPr sz="3200"/>
            </a:lvl2pPr>
            <a:lvl3pPr lvl="2" algn="ctr">
              <a:spcBef>
                <a:spcPts val="0"/>
              </a:spcBef>
              <a:spcAft>
                <a:spcPts val="0"/>
              </a:spcAft>
              <a:buSzPts val="3200"/>
              <a:buChar char="■"/>
              <a:defRPr sz="3200"/>
            </a:lvl3pPr>
            <a:lvl4pPr lvl="3" algn="ctr">
              <a:spcBef>
                <a:spcPts val="0"/>
              </a:spcBef>
              <a:spcAft>
                <a:spcPts val="0"/>
              </a:spcAft>
              <a:buSzPts val="3200"/>
              <a:buChar char="●"/>
              <a:defRPr sz="3200"/>
            </a:lvl4pPr>
            <a:lvl5pPr lvl="4" algn="ctr">
              <a:spcBef>
                <a:spcPts val="0"/>
              </a:spcBef>
              <a:spcAft>
                <a:spcPts val="0"/>
              </a:spcAft>
              <a:buSzPts val="3200"/>
              <a:buChar char="○"/>
              <a:defRPr sz="3200"/>
            </a:lvl5pPr>
            <a:lvl6pPr lvl="5" algn="ctr">
              <a:spcBef>
                <a:spcPts val="0"/>
              </a:spcBef>
              <a:spcAft>
                <a:spcPts val="0"/>
              </a:spcAft>
              <a:buSzPts val="3200"/>
              <a:buChar char="■"/>
              <a:defRPr sz="3200"/>
            </a:lvl6pPr>
            <a:lvl7pPr lvl="6" algn="ctr">
              <a:spcBef>
                <a:spcPts val="0"/>
              </a:spcBef>
              <a:spcAft>
                <a:spcPts val="0"/>
              </a:spcAft>
              <a:buSzPts val="3200"/>
              <a:buChar char="●"/>
              <a:defRPr sz="3200"/>
            </a:lvl7pPr>
            <a:lvl8pPr lvl="7" algn="ctr">
              <a:spcBef>
                <a:spcPts val="0"/>
              </a:spcBef>
              <a:spcAft>
                <a:spcPts val="0"/>
              </a:spcAft>
              <a:buSzPts val="3200"/>
              <a:buChar char="○"/>
              <a:defRPr sz="3200"/>
            </a:lvl8pPr>
            <a:lvl9pPr lvl="8" algn="ctr">
              <a:spcBef>
                <a:spcPts val="0"/>
              </a:spcBef>
              <a:spcAft>
                <a:spcPts val="0"/>
              </a:spcAft>
              <a:buSzPts val="3200"/>
              <a:buChar char="■"/>
              <a:defRPr sz="32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3" name="Shape 83"/>
        <p:cNvGrpSpPr/>
        <p:nvPr/>
      </p:nvGrpSpPr>
      <p:grpSpPr>
        <a:xfrm>
          <a:off x="0" y="0"/>
          <a:ext cx="0" cy="0"/>
          <a:chOff x="0" y="0"/>
          <a:chExt cx="0" cy="0"/>
        </a:xfrm>
      </p:grpSpPr>
      <p:cxnSp>
        <p:nvCxnSpPr>
          <p:cNvPr id="84" name="Google Shape;84;p23"/>
          <p:cNvCxnSpPr/>
          <p:nvPr/>
        </p:nvCxnSpPr>
        <p:spPr>
          <a:xfrm>
            <a:off x="476889" y="1889744"/>
            <a:ext cx="682200" cy="0"/>
          </a:xfrm>
          <a:prstGeom prst="straightConnector1">
            <a:avLst/>
          </a:prstGeom>
          <a:noFill/>
          <a:ln cap="flat" cmpd="sng" w="19050">
            <a:solidFill>
              <a:schemeClr val="dk2"/>
            </a:solidFill>
            <a:prstDash val="lgDash"/>
            <a:round/>
            <a:headEnd len="sm" w="sm" type="none"/>
            <a:tailEnd len="sm" w="sm" type="none"/>
          </a:ln>
        </p:spPr>
      </p:cxnSp>
      <p:sp>
        <p:nvSpPr>
          <p:cNvPr id="85" name="Google Shape;85;p23"/>
          <p:cNvSpPr txBox="1"/>
          <p:nvPr>
            <p:ph type="title"/>
          </p:nvPr>
        </p:nvSpPr>
        <p:spPr>
          <a:xfrm>
            <a:off x="346333" y="551852"/>
            <a:ext cx="9467400" cy="1086600"/>
          </a:xfrm>
          <a:prstGeom prst="rect">
            <a:avLst/>
          </a:prstGeom>
        </p:spPr>
        <p:txBody>
          <a:bodyPr anchorCtr="0" anchor="b" bIns="112875" lIns="112875" spcFirstLastPara="1" rIns="112875" wrap="square" tIns="112875">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6" name="Google Shape;86;p23"/>
          <p:cNvSpPr txBox="1"/>
          <p:nvPr>
            <p:ph idx="1" type="body"/>
          </p:nvPr>
        </p:nvSpPr>
        <p:spPr>
          <a:xfrm>
            <a:off x="346333" y="2176037"/>
            <a:ext cx="4444200" cy="4592400"/>
          </a:xfrm>
          <a:prstGeom prst="rect">
            <a:avLst/>
          </a:prstGeom>
        </p:spPr>
        <p:txBody>
          <a:bodyPr anchorCtr="0" anchor="t" bIns="112875" lIns="112875" spcFirstLastPara="1" rIns="112875" wrap="square" tIns="112875">
            <a:noAutofit/>
          </a:bodyPr>
          <a:lstStyle>
            <a:lvl1pPr indent="-336550" lvl="0" marL="457200">
              <a:spcBef>
                <a:spcPts val="0"/>
              </a:spcBef>
              <a:spcAft>
                <a:spcPts val="0"/>
              </a:spcAft>
              <a:buSzPts val="1700"/>
              <a:buChar char="●"/>
              <a:defRPr sz="17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87" name="Google Shape;87;p23"/>
          <p:cNvSpPr txBox="1"/>
          <p:nvPr>
            <p:ph idx="2" type="body"/>
          </p:nvPr>
        </p:nvSpPr>
        <p:spPr>
          <a:xfrm>
            <a:off x="5369333" y="2176037"/>
            <a:ext cx="4444200" cy="4592400"/>
          </a:xfrm>
          <a:prstGeom prst="rect">
            <a:avLst/>
          </a:prstGeom>
        </p:spPr>
        <p:txBody>
          <a:bodyPr anchorCtr="0" anchor="t" bIns="112875" lIns="112875" spcFirstLastPara="1" rIns="112875" wrap="square" tIns="112875">
            <a:noAutofit/>
          </a:bodyPr>
          <a:lstStyle>
            <a:lvl1pPr indent="-336550" lvl="0" marL="457200">
              <a:spcBef>
                <a:spcPts val="0"/>
              </a:spcBef>
              <a:spcAft>
                <a:spcPts val="0"/>
              </a:spcAft>
              <a:buSzPts val="1700"/>
              <a:buChar char="●"/>
              <a:defRPr sz="17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88" name="Google Shape;88;p23"/>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sp>
        <p:nvSpPr>
          <p:cNvPr id="90" name="Google Shape;90;p24"/>
          <p:cNvSpPr txBox="1"/>
          <p:nvPr>
            <p:ph type="title"/>
          </p:nvPr>
        </p:nvSpPr>
        <p:spPr>
          <a:xfrm>
            <a:off x="346333" y="551852"/>
            <a:ext cx="9467400" cy="1086600"/>
          </a:xfrm>
          <a:prstGeom prst="rect">
            <a:avLst/>
          </a:prstGeom>
        </p:spPr>
        <p:txBody>
          <a:bodyPr anchorCtr="0" anchor="b" bIns="112875" lIns="112875" spcFirstLastPara="1" rIns="112875" wrap="square" tIns="112875">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1" name="Google Shape;91;p24"/>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cxnSp>
        <p:nvCxnSpPr>
          <p:cNvPr id="93" name="Google Shape;93;p25"/>
          <p:cNvCxnSpPr/>
          <p:nvPr/>
        </p:nvCxnSpPr>
        <p:spPr>
          <a:xfrm>
            <a:off x="465194" y="2159685"/>
            <a:ext cx="682200" cy="0"/>
          </a:xfrm>
          <a:prstGeom prst="straightConnector1">
            <a:avLst/>
          </a:prstGeom>
          <a:noFill/>
          <a:ln cap="flat" cmpd="sng" w="19050">
            <a:solidFill>
              <a:schemeClr val="dk2"/>
            </a:solidFill>
            <a:prstDash val="lgDash"/>
            <a:round/>
            <a:headEnd len="sm" w="sm" type="none"/>
            <a:tailEnd len="sm" w="sm" type="none"/>
          </a:ln>
        </p:spPr>
      </p:cxnSp>
      <p:sp>
        <p:nvSpPr>
          <p:cNvPr id="94" name="Google Shape;94;p25"/>
          <p:cNvSpPr txBox="1"/>
          <p:nvPr>
            <p:ph type="title"/>
          </p:nvPr>
        </p:nvSpPr>
        <p:spPr>
          <a:xfrm>
            <a:off x="346333" y="936000"/>
            <a:ext cx="3120000" cy="1119600"/>
          </a:xfrm>
          <a:prstGeom prst="rect">
            <a:avLst/>
          </a:prstGeom>
        </p:spPr>
        <p:txBody>
          <a:bodyPr anchorCtr="0" anchor="b" bIns="112875" lIns="112875" spcFirstLastPara="1" rIns="112875" wrap="square" tIns="11287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95" name="Google Shape;95;p25"/>
          <p:cNvSpPr txBox="1"/>
          <p:nvPr>
            <p:ph idx="1" type="body"/>
          </p:nvPr>
        </p:nvSpPr>
        <p:spPr>
          <a:xfrm>
            <a:off x="346333" y="2397339"/>
            <a:ext cx="3120000" cy="4371600"/>
          </a:xfrm>
          <a:prstGeom prst="rect">
            <a:avLst/>
          </a:prstGeom>
        </p:spPr>
        <p:txBody>
          <a:bodyPr anchorCtr="0" anchor="t" bIns="112875" lIns="112875" spcFirstLastPara="1" rIns="112875" wrap="square" tIns="112875">
            <a:noAutofit/>
          </a:bodyPr>
          <a:lstStyle>
            <a:lvl1pPr indent="-323850" lvl="0" marL="457200">
              <a:spcBef>
                <a:spcPts val="0"/>
              </a:spcBef>
              <a:spcAft>
                <a:spcPts val="0"/>
              </a:spcAft>
              <a:buSzPts val="1500"/>
              <a:buChar char="●"/>
              <a:defRPr sz="15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96" name="Google Shape;96;p25"/>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97" name="Shape 97"/>
        <p:cNvGrpSpPr/>
        <p:nvPr/>
      </p:nvGrpSpPr>
      <p:grpSpPr>
        <a:xfrm>
          <a:off x="0" y="0"/>
          <a:ext cx="0" cy="0"/>
          <a:chOff x="0" y="0"/>
          <a:chExt cx="0" cy="0"/>
        </a:xfrm>
      </p:grpSpPr>
      <p:sp>
        <p:nvSpPr>
          <p:cNvPr id="98" name="Google Shape;98;p26"/>
          <p:cNvSpPr txBox="1"/>
          <p:nvPr>
            <p:ph type="title"/>
          </p:nvPr>
        </p:nvSpPr>
        <p:spPr>
          <a:xfrm>
            <a:off x="544722" y="783556"/>
            <a:ext cx="6309000" cy="6052800"/>
          </a:xfrm>
          <a:prstGeom prst="rect">
            <a:avLst/>
          </a:prstGeom>
        </p:spPr>
        <p:txBody>
          <a:bodyPr anchorCtr="0" anchor="ctr" bIns="112875" lIns="112875" spcFirstLastPara="1" rIns="112875" wrap="square" tIns="112875">
            <a:noAutofit/>
          </a:bodyPr>
          <a:lstStyle>
            <a:lvl1pPr lvl="0">
              <a:spcBef>
                <a:spcPts val="0"/>
              </a:spcBef>
              <a:spcAft>
                <a:spcPts val="0"/>
              </a:spcAft>
              <a:buClr>
                <a:schemeClr val="lt1"/>
              </a:buClr>
              <a:buSzPts val="6700"/>
              <a:buNone/>
              <a:defRPr sz="6700">
                <a:solidFill>
                  <a:schemeClr val="lt1"/>
                </a:solidFill>
              </a:defRPr>
            </a:lvl1pPr>
            <a:lvl2pPr lvl="1">
              <a:spcBef>
                <a:spcPts val="0"/>
              </a:spcBef>
              <a:spcAft>
                <a:spcPts val="0"/>
              </a:spcAft>
              <a:buClr>
                <a:schemeClr val="lt1"/>
              </a:buClr>
              <a:buSzPts val="6700"/>
              <a:buNone/>
              <a:defRPr sz="6700">
                <a:solidFill>
                  <a:schemeClr val="lt1"/>
                </a:solidFill>
              </a:defRPr>
            </a:lvl2pPr>
            <a:lvl3pPr lvl="2">
              <a:spcBef>
                <a:spcPts val="0"/>
              </a:spcBef>
              <a:spcAft>
                <a:spcPts val="0"/>
              </a:spcAft>
              <a:buClr>
                <a:schemeClr val="lt1"/>
              </a:buClr>
              <a:buSzPts val="6700"/>
              <a:buNone/>
              <a:defRPr sz="6700">
                <a:solidFill>
                  <a:schemeClr val="lt1"/>
                </a:solidFill>
              </a:defRPr>
            </a:lvl3pPr>
            <a:lvl4pPr lvl="3">
              <a:spcBef>
                <a:spcPts val="0"/>
              </a:spcBef>
              <a:spcAft>
                <a:spcPts val="0"/>
              </a:spcAft>
              <a:buClr>
                <a:schemeClr val="lt1"/>
              </a:buClr>
              <a:buSzPts val="6700"/>
              <a:buNone/>
              <a:defRPr sz="6700">
                <a:solidFill>
                  <a:schemeClr val="lt1"/>
                </a:solidFill>
              </a:defRPr>
            </a:lvl4pPr>
            <a:lvl5pPr lvl="4">
              <a:spcBef>
                <a:spcPts val="0"/>
              </a:spcBef>
              <a:spcAft>
                <a:spcPts val="0"/>
              </a:spcAft>
              <a:buClr>
                <a:schemeClr val="lt1"/>
              </a:buClr>
              <a:buSzPts val="6700"/>
              <a:buNone/>
              <a:defRPr sz="6700">
                <a:solidFill>
                  <a:schemeClr val="lt1"/>
                </a:solidFill>
              </a:defRPr>
            </a:lvl5pPr>
            <a:lvl6pPr lvl="5">
              <a:spcBef>
                <a:spcPts val="0"/>
              </a:spcBef>
              <a:spcAft>
                <a:spcPts val="0"/>
              </a:spcAft>
              <a:buClr>
                <a:schemeClr val="lt1"/>
              </a:buClr>
              <a:buSzPts val="6700"/>
              <a:buNone/>
              <a:defRPr sz="6700">
                <a:solidFill>
                  <a:schemeClr val="lt1"/>
                </a:solidFill>
              </a:defRPr>
            </a:lvl6pPr>
            <a:lvl7pPr lvl="6">
              <a:spcBef>
                <a:spcPts val="0"/>
              </a:spcBef>
              <a:spcAft>
                <a:spcPts val="0"/>
              </a:spcAft>
              <a:buClr>
                <a:schemeClr val="lt1"/>
              </a:buClr>
              <a:buSzPts val="6700"/>
              <a:buNone/>
              <a:defRPr sz="6700">
                <a:solidFill>
                  <a:schemeClr val="lt1"/>
                </a:solidFill>
              </a:defRPr>
            </a:lvl7pPr>
            <a:lvl8pPr lvl="7">
              <a:spcBef>
                <a:spcPts val="0"/>
              </a:spcBef>
              <a:spcAft>
                <a:spcPts val="0"/>
              </a:spcAft>
              <a:buClr>
                <a:schemeClr val="lt1"/>
              </a:buClr>
              <a:buSzPts val="6700"/>
              <a:buNone/>
              <a:defRPr sz="6700">
                <a:solidFill>
                  <a:schemeClr val="lt1"/>
                </a:solidFill>
              </a:defRPr>
            </a:lvl8pPr>
            <a:lvl9pPr lvl="8">
              <a:spcBef>
                <a:spcPts val="0"/>
              </a:spcBef>
              <a:spcAft>
                <a:spcPts val="0"/>
              </a:spcAft>
              <a:buClr>
                <a:schemeClr val="lt1"/>
              </a:buClr>
              <a:buSzPts val="6700"/>
              <a:buNone/>
              <a:defRPr sz="6700">
                <a:solidFill>
                  <a:schemeClr val="lt1"/>
                </a:solidFill>
              </a:defRPr>
            </a:lvl9pPr>
          </a:lstStyle>
          <a:p/>
        </p:txBody>
      </p:sp>
      <p:sp>
        <p:nvSpPr>
          <p:cNvPr id="99" name="Google Shape;99;p26"/>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00" name="Shape 100"/>
        <p:cNvGrpSpPr/>
        <p:nvPr/>
      </p:nvGrpSpPr>
      <p:grpSpPr>
        <a:xfrm>
          <a:off x="0" y="0"/>
          <a:ext cx="0" cy="0"/>
          <a:chOff x="0" y="0"/>
          <a:chExt cx="0" cy="0"/>
        </a:xfrm>
      </p:grpSpPr>
      <p:sp>
        <p:nvSpPr>
          <p:cNvPr id="101" name="Google Shape;101;p27"/>
          <p:cNvSpPr/>
          <p:nvPr/>
        </p:nvSpPr>
        <p:spPr>
          <a:xfrm>
            <a:off x="5080000" y="259"/>
            <a:ext cx="5079900" cy="7620000"/>
          </a:xfrm>
          <a:prstGeom prst="rect">
            <a:avLst/>
          </a:prstGeom>
          <a:solidFill>
            <a:schemeClr val="lt1"/>
          </a:solidFill>
          <a:ln>
            <a:noFill/>
          </a:ln>
        </p:spPr>
        <p:txBody>
          <a:bodyPr anchorCtr="0" anchor="ctr" bIns="112875" lIns="112875" spcFirstLastPara="1" rIns="112875" wrap="square" tIns="112875">
            <a:noAutofit/>
          </a:bodyPr>
          <a:lstStyle/>
          <a:p>
            <a:pPr indent="0" lvl="0" marL="0" rtl="0" algn="l">
              <a:spcBef>
                <a:spcPts val="0"/>
              </a:spcBef>
              <a:spcAft>
                <a:spcPts val="0"/>
              </a:spcAft>
              <a:buNone/>
            </a:pPr>
            <a:r>
              <a:t/>
            </a:r>
            <a:endParaRPr/>
          </a:p>
        </p:txBody>
      </p:sp>
      <p:cxnSp>
        <p:nvCxnSpPr>
          <p:cNvPr id="102" name="Google Shape;102;p27"/>
          <p:cNvCxnSpPr/>
          <p:nvPr/>
        </p:nvCxnSpPr>
        <p:spPr>
          <a:xfrm>
            <a:off x="5588528" y="6660000"/>
            <a:ext cx="641400" cy="0"/>
          </a:xfrm>
          <a:prstGeom prst="straightConnector1">
            <a:avLst/>
          </a:prstGeom>
          <a:noFill/>
          <a:ln cap="flat" cmpd="sng" w="19050">
            <a:solidFill>
              <a:schemeClr val="dk1"/>
            </a:solidFill>
            <a:prstDash val="lgDash"/>
            <a:round/>
            <a:headEnd len="sm" w="sm" type="none"/>
            <a:tailEnd len="sm" w="sm" type="none"/>
          </a:ln>
        </p:spPr>
      </p:cxnSp>
      <p:sp>
        <p:nvSpPr>
          <p:cNvPr id="103" name="Google Shape;103;p27"/>
          <p:cNvSpPr txBox="1"/>
          <p:nvPr>
            <p:ph type="title"/>
          </p:nvPr>
        </p:nvSpPr>
        <p:spPr>
          <a:xfrm>
            <a:off x="295000" y="1598148"/>
            <a:ext cx="4494600" cy="2650800"/>
          </a:xfrm>
          <a:prstGeom prst="rect">
            <a:avLst/>
          </a:prstGeom>
        </p:spPr>
        <p:txBody>
          <a:bodyPr anchorCtr="0" anchor="b" bIns="112875" lIns="112875" spcFirstLastPara="1" rIns="112875" wrap="square" tIns="112875">
            <a:noAutofit/>
          </a:bodyPr>
          <a:lstStyle>
            <a:lvl1pPr lvl="0" algn="ctr">
              <a:spcBef>
                <a:spcPts val="0"/>
              </a:spcBef>
              <a:spcAft>
                <a:spcPts val="0"/>
              </a:spcAft>
              <a:buClr>
                <a:schemeClr val="lt1"/>
              </a:buClr>
              <a:buSzPts val="5700"/>
              <a:buNone/>
              <a:defRPr sz="5700">
                <a:solidFill>
                  <a:schemeClr val="lt1"/>
                </a:solidFill>
              </a:defRPr>
            </a:lvl1pPr>
            <a:lvl2pPr lvl="1" algn="ctr">
              <a:spcBef>
                <a:spcPts val="0"/>
              </a:spcBef>
              <a:spcAft>
                <a:spcPts val="0"/>
              </a:spcAft>
              <a:buClr>
                <a:schemeClr val="lt1"/>
              </a:buClr>
              <a:buSzPts val="5700"/>
              <a:buNone/>
              <a:defRPr sz="5700">
                <a:solidFill>
                  <a:schemeClr val="lt1"/>
                </a:solidFill>
              </a:defRPr>
            </a:lvl2pPr>
            <a:lvl3pPr lvl="2" algn="ctr">
              <a:spcBef>
                <a:spcPts val="0"/>
              </a:spcBef>
              <a:spcAft>
                <a:spcPts val="0"/>
              </a:spcAft>
              <a:buClr>
                <a:schemeClr val="lt1"/>
              </a:buClr>
              <a:buSzPts val="5700"/>
              <a:buNone/>
              <a:defRPr sz="5700">
                <a:solidFill>
                  <a:schemeClr val="lt1"/>
                </a:solidFill>
              </a:defRPr>
            </a:lvl3pPr>
            <a:lvl4pPr lvl="3" algn="ctr">
              <a:spcBef>
                <a:spcPts val="0"/>
              </a:spcBef>
              <a:spcAft>
                <a:spcPts val="0"/>
              </a:spcAft>
              <a:buClr>
                <a:schemeClr val="lt1"/>
              </a:buClr>
              <a:buSzPts val="5700"/>
              <a:buNone/>
              <a:defRPr sz="5700">
                <a:solidFill>
                  <a:schemeClr val="lt1"/>
                </a:solidFill>
              </a:defRPr>
            </a:lvl4pPr>
            <a:lvl5pPr lvl="4" algn="ctr">
              <a:spcBef>
                <a:spcPts val="0"/>
              </a:spcBef>
              <a:spcAft>
                <a:spcPts val="0"/>
              </a:spcAft>
              <a:buClr>
                <a:schemeClr val="lt1"/>
              </a:buClr>
              <a:buSzPts val="5700"/>
              <a:buNone/>
              <a:defRPr sz="5700">
                <a:solidFill>
                  <a:schemeClr val="lt1"/>
                </a:solidFill>
              </a:defRPr>
            </a:lvl5pPr>
            <a:lvl6pPr lvl="5" algn="ctr">
              <a:spcBef>
                <a:spcPts val="0"/>
              </a:spcBef>
              <a:spcAft>
                <a:spcPts val="0"/>
              </a:spcAft>
              <a:buClr>
                <a:schemeClr val="lt1"/>
              </a:buClr>
              <a:buSzPts val="5700"/>
              <a:buNone/>
              <a:defRPr sz="5700">
                <a:solidFill>
                  <a:schemeClr val="lt1"/>
                </a:solidFill>
              </a:defRPr>
            </a:lvl6pPr>
            <a:lvl7pPr lvl="6" algn="ctr">
              <a:spcBef>
                <a:spcPts val="0"/>
              </a:spcBef>
              <a:spcAft>
                <a:spcPts val="0"/>
              </a:spcAft>
              <a:buClr>
                <a:schemeClr val="lt1"/>
              </a:buClr>
              <a:buSzPts val="5700"/>
              <a:buNone/>
              <a:defRPr sz="5700">
                <a:solidFill>
                  <a:schemeClr val="lt1"/>
                </a:solidFill>
              </a:defRPr>
            </a:lvl7pPr>
            <a:lvl8pPr lvl="7" algn="ctr">
              <a:spcBef>
                <a:spcPts val="0"/>
              </a:spcBef>
              <a:spcAft>
                <a:spcPts val="0"/>
              </a:spcAft>
              <a:buClr>
                <a:schemeClr val="lt1"/>
              </a:buClr>
              <a:buSzPts val="5700"/>
              <a:buNone/>
              <a:defRPr sz="5700">
                <a:solidFill>
                  <a:schemeClr val="lt1"/>
                </a:solidFill>
              </a:defRPr>
            </a:lvl8pPr>
            <a:lvl9pPr lvl="8" algn="ctr">
              <a:spcBef>
                <a:spcPts val="0"/>
              </a:spcBef>
              <a:spcAft>
                <a:spcPts val="0"/>
              </a:spcAft>
              <a:buClr>
                <a:schemeClr val="lt1"/>
              </a:buClr>
              <a:buSzPts val="5700"/>
              <a:buNone/>
              <a:defRPr sz="5700">
                <a:solidFill>
                  <a:schemeClr val="lt1"/>
                </a:solidFill>
              </a:defRPr>
            </a:lvl9pPr>
          </a:lstStyle>
          <a:p/>
        </p:txBody>
      </p:sp>
      <p:sp>
        <p:nvSpPr>
          <p:cNvPr id="104" name="Google Shape;104;p27"/>
          <p:cNvSpPr txBox="1"/>
          <p:nvPr>
            <p:ph idx="1" type="subTitle"/>
          </p:nvPr>
        </p:nvSpPr>
        <p:spPr>
          <a:xfrm>
            <a:off x="295000" y="4328001"/>
            <a:ext cx="4494600" cy="1993200"/>
          </a:xfrm>
          <a:prstGeom prst="rect">
            <a:avLst/>
          </a:prstGeom>
        </p:spPr>
        <p:txBody>
          <a:bodyPr anchorCtr="0" anchor="t" bIns="112875" lIns="112875" spcFirstLastPara="1" rIns="112875" wrap="square" tIns="112875">
            <a:noAutofit/>
          </a:bodyPr>
          <a:lstStyle>
            <a:lvl1pPr lvl="0" algn="ctr">
              <a:lnSpc>
                <a:spcPct val="100000"/>
              </a:lnSpc>
              <a:spcBef>
                <a:spcPts val="0"/>
              </a:spcBef>
              <a:spcAft>
                <a:spcPts val="0"/>
              </a:spcAft>
              <a:buClr>
                <a:schemeClr val="lt1"/>
              </a:buClr>
              <a:buSzPts val="2300"/>
              <a:buNone/>
              <a:defRPr sz="2300">
                <a:solidFill>
                  <a:schemeClr val="lt1"/>
                </a:solidFill>
              </a:defRPr>
            </a:lvl1pPr>
            <a:lvl2pPr lvl="1" algn="ctr">
              <a:lnSpc>
                <a:spcPct val="100000"/>
              </a:lnSpc>
              <a:spcBef>
                <a:spcPts val="0"/>
              </a:spcBef>
              <a:spcAft>
                <a:spcPts val="0"/>
              </a:spcAft>
              <a:buClr>
                <a:schemeClr val="lt1"/>
              </a:buClr>
              <a:buSzPts val="2300"/>
              <a:buNone/>
              <a:defRPr sz="2300">
                <a:solidFill>
                  <a:schemeClr val="lt1"/>
                </a:solidFill>
              </a:defRPr>
            </a:lvl2pPr>
            <a:lvl3pPr lvl="2" algn="ctr">
              <a:lnSpc>
                <a:spcPct val="100000"/>
              </a:lnSpc>
              <a:spcBef>
                <a:spcPts val="0"/>
              </a:spcBef>
              <a:spcAft>
                <a:spcPts val="0"/>
              </a:spcAft>
              <a:buClr>
                <a:schemeClr val="lt1"/>
              </a:buClr>
              <a:buSzPts val="2300"/>
              <a:buNone/>
              <a:defRPr sz="2300">
                <a:solidFill>
                  <a:schemeClr val="lt1"/>
                </a:solidFill>
              </a:defRPr>
            </a:lvl3pPr>
            <a:lvl4pPr lvl="3" algn="ctr">
              <a:lnSpc>
                <a:spcPct val="100000"/>
              </a:lnSpc>
              <a:spcBef>
                <a:spcPts val="0"/>
              </a:spcBef>
              <a:spcAft>
                <a:spcPts val="0"/>
              </a:spcAft>
              <a:buClr>
                <a:schemeClr val="lt1"/>
              </a:buClr>
              <a:buSzPts val="2300"/>
              <a:buNone/>
              <a:defRPr sz="2300">
                <a:solidFill>
                  <a:schemeClr val="lt1"/>
                </a:solidFill>
              </a:defRPr>
            </a:lvl4pPr>
            <a:lvl5pPr lvl="4" algn="ctr">
              <a:lnSpc>
                <a:spcPct val="100000"/>
              </a:lnSpc>
              <a:spcBef>
                <a:spcPts val="0"/>
              </a:spcBef>
              <a:spcAft>
                <a:spcPts val="0"/>
              </a:spcAft>
              <a:buClr>
                <a:schemeClr val="lt1"/>
              </a:buClr>
              <a:buSzPts val="2300"/>
              <a:buNone/>
              <a:defRPr sz="2300">
                <a:solidFill>
                  <a:schemeClr val="lt1"/>
                </a:solidFill>
              </a:defRPr>
            </a:lvl5pPr>
            <a:lvl6pPr lvl="5" algn="ctr">
              <a:lnSpc>
                <a:spcPct val="100000"/>
              </a:lnSpc>
              <a:spcBef>
                <a:spcPts val="0"/>
              </a:spcBef>
              <a:spcAft>
                <a:spcPts val="0"/>
              </a:spcAft>
              <a:buClr>
                <a:schemeClr val="lt1"/>
              </a:buClr>
              <a:buSzPts val="2300"/>
              <a:buNone/>
              <a:defRPr sz="2300">
                <a:solidFill>
                  <a:schemeClr val="lt1"/>
                </a:solidFill>
              </a:defRPr>
            </a:lvl6pPr>
            <a:lvl7pPr lvl="6" algn="ctr">
              <a:lnSpc>
                <a:spcPct val="100000"/>
              </a:lnSpc>
              <a:spcBef>
                <a:spcPts val="0"/>
              </a:spcBef>
              <a:spcAft>
                <a:spcPts val="0"/>
              </a:spcAft>
              <a:buClr>
                <a:schemeClr val="lt1"/>
              </a:buClr>
              <a:buSzPts val="2300"/>
              <a:buNone/>
              <a:defRPr sz="2300">
                <a:solidFill>
                  <a:schemeClr val="lt1"/>
                </a:solidFill>
              </a:defRPr>
            </a:lvl7pPr>
            <a:lvl8pPr lvl="7" algn="ctr">
              <a:lnSpc>
                <a:spcPct val="100000"/>
              </a:lnSpc>
              <a:spcBef>
                <a:spcPts val="0"/>
              </a:spcBef>
              <a:spcAft>
                <a:spcPts val="0"/>
              </a:spcAft>
              <a:buClr>
                <a:schemeClr val="lt1"/>
              </a:buClr>
              <a:buSzPts val="2300"/>
              <a:buNone/>
              <a:defRPr sz="2300">
                <a:solidFill>
                  <a:schemeClr val="lt1"/>
                </a:solidFill>
              </a:defRPr>
            </a:lvl8pPr>
            <a:lvl9pPr lvl="8" algn="ctr">
              <a:lnSpc>
                <a:spcPct val="100000"/>
              </a:lnSpc>
              <a:spcBef>
                <a:spcPts val="0"/>
              </a:spcBef>
              <a:spcAft>
                <a:spcPts val="0"/>
              </a:spcAft>
              <a:buClr>
                <a:schemeClr val="lt1"/>
              </a:buClr>
              <a:buSzPts val="2300"/>
              <a:buNone/>
              <a:defRPr sz="2300">
                <a:solidFill>
                  <a:schemeClr val="lt1"/>
                </a:solidFill>
              </a:defRPr>
            </a:lvl9pPr>
          </a:lstStyle>
          <a:p/>
        </p:txBody>
      </p:sp>
      <p:sp>
        <p:nvSpPr>
          <p:cNvPr id="105" name="Google Shape;105;p27"/>
          <p:cNvSpPr txBox="1"/>
          <p:nvPr>
            <p:ph idx="2" type="body"/>
          </p:nvPr>
        </p:nvSpPr>
        <p:spPr>
          <a:xfrm>
            <a:off x="5488333" y="1072889"/>
            <a:ext cx="4263300" cy="5474100"/>
          </a:xfrm>
          <a:prstGeom prst="rect">
            <a:avLst/>
          </a:prstGeom>
        </p:spPr>
        <p:txBody>
          <a:bodyPr anchorCtr="0" anchor="ctr" bIns="112875" lIns="112875" spcFirstLastPara="1" rIns="112875" wrap="square" tIns="112875">
            <a:noAutofit/>
          </a:bodyPr>
          <a:lstStyle>
            <a:lvl1pPr indent="-368300" lvl="0" marL="457200">
              <a:spcBef>
                <a:spcPts val="0"/>
              </a:spcBef>
              <a:spcAft>
                <a:spcPts val="0"/>
              </a:spcAft>
              <a:buSzPts val="2200"/>
              <a:buChar char="●"/>
              <a:defRPr/>
            </a:lvl1pPr>
            <a:lvl2pPr indent="-336550" lvl="1" marL="914400">
              <a:spcBef>
                <a:spcPts val="2000"/>
              </a:spcBef>
              <a:spcAft>
                <a:spcPts val="0"/>
              </a:spcAft>
              <a:buSzPts val="1700"/>
              <a:buChar char="○"/>
              <a:defRPr/>
            </a:lvl2pPr>
            <a:lvl3pPr indent="-336550" lvl="2" marL="1371600">
              <a:spcBef>
                <a:spcPts val="2000"/>
              </a:spcBef>
              <a:spcAft>
                <a:spcPts val="0"/>
              </a:spcAft>
              <a:buSzPts val="1700"/>
              <a:buChar char="■"/>
              <a:defRPr/>
            </a:lvl3pPr>
            <a:lvl4pPr indent="-336550" lvl="3" marL="1828800">
              <a:spcBef>
                <a:spcPts val="2000"/>
              </a:spcBef>
              <a:spcAft>
                <a:spcPts val="0"/>
              </a:spcAft>
              <a:buSzPts val="1700"/>
              <a:buChar char="●"/>
              <a:defRPr/>
            </a:lvl4pPr>
            <a:lvl5pPr indent="-336550" lvl="4" marL="2286000">
              <a:spcBef>
                <a:spcPts val="2000"/>
              </a:spcBef>
              <a:spcAft>
                <a:spcPts val="0"/>
              </a:spcAft>
              <a:buSzPts val="1700"/>
              <a:buChar char="○"/>
              <a:defRPr/>
            </a:lvl5pPr>
            <a:lvl6pPr indent="-336550" lvl="5" marL="2743200">
              <a:spcBef>
                <a:spcPts val="2000"/>
              </a:spcBef>
              <a:spcAft>
                <a:spcPts val="0"/>
              </a:spcAft>
              <a:buSzPts val="1700"/>
              <a:buChar char="■"/>
              <a:defRPr/>
            </a:lvl6pPr>
            <a:lvl7pPr indent="-336550" lvl="6" marL="3200400">
              <a:spcBef>
                <a:spcPts val="2000"/>
              </a:spcBef>
              <a:spcAft>
                <a:spcPts val="0"/>
              </a:spcAft>
              <a:buSzPts val="1700"/>
              <a:buChar char="●"/>
              <a:defRPr/>
            </a:lvl7pPr>
            <a:lvl8pPr indent="-336550" lvl="7" marL="3657600">
              <a:spcBef>
                <a:spcPts val="2000"/>
              </a:spcBef>
              <a:spcAft>
                <a:spcPts val="0"/>
              </a:spcAft>
              <a:buSzPts val="1700"/>
              <a:buChar char="○"/>
              <a:defRPr/>
            </a:lvl8pPr>
            <a:lvl9pPr indent="-336550" lvl="8" marL="4114800">
              <a:spcBef>
                <a:spcPts val="2000"/>
              </a:spcBef>
              <a:spcAft>
                <a:spcPts val="2000"/>
              </a:spcAft>
              <a:buSzPts val="1700"/>
              <a:buChar char="■"/>
              <a:defRPr/>
            </a:lvl9pPr>
          </a:lstStyle>
          <a:p/>
        </p:txBody>
      </p:sp>
      <p:sp>
        <p:nvSpPr>
          <p:cNvPr id="106" name="Google Shape;106;p27"/>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sp>
        <p:nvSpPr>
          <p:cNvPr id="108" name="Google Shape;108;p28"/>
          <p:cNvSpPr txBox="1"/>
          <p:nvPr>
            <p:ph idx="1" type="body"/>
          </p:nvPr>
        </p:nvSpPr>
        <p:spPr>
          <a:xfrm>
            <a:off x="346333" y="6267519"/>
            <a:ext cx="6665400" cy="896400"/>
          </a:xfrm>
          <a:prstGeom prst="rect">
            <a:avLst/>
          </a:prstGeom>
        </p:spPr>
        <p:txBody>
          <a:bodyPr anchorCtr="0" anchor="ctr" bIns="112875" lIns="112875" spcFirstLastPara="1" rIns="112875" wrap="square" tIns="112875">
            <a:noAutofit/>
          </a:bodyPr>
          <a:lstStyle>
            <a:lvl1pPr indent="-228600" lvl="0" marL="457200">
              <a:lnSpc>
                <a:spcPct val="100000"/>
              </a:lnSpc>
              <a:spcBef>
                <a:spcPts val="0"/>
              </a:spcBef>
              <a:spcAft>
                <a:spcPts val="0"/>
              </a:spcAft>
              <a:buSzPts val="2600"/>
              <a:buFont typeface="Oswald"/>
              <a:buNone/>
              <a:defRPr sz="2600">
                <a:latin typeface="Oswald"/>
                <a:ea typeface="Oswald"/>
                <a:cs typeface="Oswald"/>
                <a:sym typeface="Oswald"/>
              </a:defRPr>
            </a:lvl1pPr>
          </a:lstStyle>
          <a:p/>
        </p:txBody>
      </p:sp>
      <p:sp>
        <p:nvSpPr>
          <p:cNvPr id="109" name="Google Shape;109;p28"/>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0" name="Shape 110"/>
        <p:cNvGrpSpPr/>
        <p:nvPr/>
      </p:nvGrpSpPr>
      <p:grpSpPr>
        <a:xfrm>
          <a:off x="0" y="0"/>
          <a:ext cx="0" cy="0"/>
          <a:chOff x="0" y="0"/>
          <a:chExt cx="0" cy="0"/>
        </a:xfrm>
      </p:grpSpPr>
      <p:cxnSp>
        <p:nvCxnSpPr>
          <p:cNvPr id="111" name="Google Shape;111;p29"/>
          <p:cNvCxnSpPr/>
          <p:nvPr/>
        </p:nvCxnSpPr>
        <p:spPr>
          <a:xfrm>
            <a:off x="459194" y="4427074"/>
            <a:ext cx="1011600" cy="0"/>
          </a:xfrm>
          <a:prstGeom prst="straightConnector1">
            <a:avLst/>
          </a:prstGeom>
          <a:noFill/>
          <a:ln cap="flat" cmpd="sng" w="28575">
            <a:solidFill>
              <a:schemeClr val="dk1"/>
            </a:solidFill>
            <a:prstDash val="lgDash"/>
            <a:round/>
            <a:headEnd len="sm" w="sm" type="none"/>
            <a:tailEnd len="sm" w="sm" type="none"/>
          </a:ln>
        </p:spPr>
      </p:cxnSp>
      <p:sp>
        <p:nvSpPr>
          <p:cNvPr id="112" name="Google Shape;112;p29"/>
          <p:cNvSpPr txBox="1"/>
          <p:nvPr>
            <p:ph hasCustomPrompt="1" type="title"/>
          </p:nvPr>
        </p:nvSpPr>
        <p:spPr>
          <a:xfrm>
            <a:off x="346333" y="1638704"/>
            <a:ext cx="9467400" cy="2908800"/>
          </a:xfrm>
          <a:prstGeom prst="rect">
            <a:avLst/>
          </a:prstGeom>
        </p:spPr>
        <p:txBody>
          <a:bodyPr anchorCtr="0" anchor="b" bIns="112875" lIns="112875" spcFirstLastPara="1" rIns="112875" wrap="square" tIns="112875">
            <a:noAutofit/>
          </a:bodyPr>
          <a:lstStyle>
            <a:lvl1pPr lvl="0">
              <a:spcBef>
                <a:spcPts val="0"/>
              </a:spcBef>
              <a:spcAft>
                <a:spcPts val="0"/>
              </a:spcAft>
              <a:buSzPts val="14800"/>
              <a:buNone/>
              <a:defRPr sz="14800"/>
            </a:lvl1pPr>
            <a:lvl2pPr lvl="1">
              <a:spcBef>
                <a:spcPts val="0"/>
              </a:spcBef>
              <a:spcAft>
                <a:spcPts val="0"/>
              </a:spcAft>
              <a:buSzPts val="14800"/>
              <a:buNone/>
              <a:defRPr sz="14800"/>
            </a:lvl2pPr>
            <a:lvl3pPr lvl="2">
              <a:spcBef>
                <a:spcPts val="0"/>
              </a:spcBef>
              <a:spcAft>
                <a:spcPts val="0"/>
              </a:spcAft>
              <a:buSzPts val="14800"/>
              <a:buNone/>
              <a:defRPr sz="14800"/>
            </a:lvl3pPr>
            <a:lvl4pPr lvl="3">
              <a:spcBef>
                <a:spcPts val="0"/>
              </a:spcBef>
              <a:spcAft>
                <a:spcPts val="0"/>
              </a:spcAft>
              <a:buSzPts val="14800"/>
              <a:buNone/>
              <a:defRPr sz="14800"/>
            </a:lvl4pPr>
            <a:lvl5pPr lvl="4">
              <a:spcBef>
                <a:spcPts val="0"/>
              </a:spcBef>
              <a:spcAft>
                <a:spcPts val="0"/>
              </a:spcAft>
              <a:buSzPts val="14800"/>
              <a:buNone/>
              <a:defRPr sz="14800"/>
            </a:lvl5pPr>
            <a:lvl6pPr lvl="5">
              <a:spcBef>
                <a:spcPts val="0"/>
              </a:spcBef>
              <a:spcAft>
                <a:spcPts val="0"/>
              </a:spcAft>
              <a:buSzPts val="14800"/>
              <a:buNone/>
              <a:defRPr sz="14800"/>
            </a:lvl6pPr>
            <a:lvl7pPr lvl="6">
              <a:spcBef>
                <a:spcPts val="0"/>
              </a:spcBef>
              <a:spcAft>
                <a:spcPts val="0"/>
              </a:spcAft>
              <a:buSzPts val="14800"/>
              <a:buNone/>
              <a:defRPr sz="14800"/>
            </a:lvl7pPr>
            <a:lvl8pPr lvl="7">
              <a:spcBef>
                <a:spcPts val="0"/>
              </a:spcBef>
              <a:spcAft>
                <a:spcPts val="0"/>
              </a:spcAft>
              <a:buSzPts val="14800"/>
              <a:buNone/>
              <a:defRPr sz="14800"/>
            </a:lvl8pPr>
            <a:lvl9pPr lvl="8">
              <a:spcBef>
                <a:spcPts val="0"/>
              </a:spcBef>
              <a:spcAft>
                <a:spcPts val="0"/>
              </a:spcAft>
              <a:buSzPts val="14800"/>
              <a:buNone/>
              <a:defRPr sz="14800"/>
            </a:lvl9pPr>
          </a:lstStyle>
          <a:p>
            <a:r>
              <a:t>xx%</a:t>
            </a:r>
          </a:p>
        </p:txBody>
      </p:sp>
      <p:sp>
        <p:nvSpPr>
          <p:cNvPr id="113" name="Google Shape;113;p29"/>
          <p:cNvSpPr txBox="1"/>
          <p:nvPr>
            <p:ph idx="1" type="body"/>
          </p:nvPr>
        </p:nvSpPr>
        <p:spPr>
          <a:xfrm>
            <a:off x="346333" y="4669963"/>
            <a:ext cx="9467400" cy="1927200"/>
          </a:xfrm>
          <a:prstGeom prst="rect">
            <a:avLst/>
          </a:prstGeom>
        </p:spPr>
        <p:txBody>
          <a:bodyPr anchorCtr="0" anchor="t" bIns="112875" lIns="112875" spcFirstLastPara="1" rIns="112875" wrap="square" tIns="112875">
            <a:noAutofit/>
          </a:bodyPr>
          <a:lstStyle>
            <a:lvl1pPr indent="-368300" lvl="0" marL="457200">
              <a:spcBef>
                <a:spcPts val="0"/>
              </a:spcBef>
              <a:spcAft>
                <a:spcPts val="0"/>
              </a:spcAft>
              <a:buSzPts val="2200"/>
              <a:buChar char="●"/>
              <a:defRPr/>
            </a:lvl1pPr>
            <a:lvl2pPr indent="-336550" lvl="1" marL="914400">
              <a:spcBef>
                <a:spcPts val="2000"/>
              </a:spcBef>
              <a:spcAft>
                <a:spcPts val="0"/>
              </a:spcAft>
              <a:buSzPts val="1700"/>
              <a:buChar char="○"/>
              <a:defRPr/>
            </a:lvl2pPr>
            <a:lvl3pPr indent="-336550" lvl="2" marL="1371600">
              <a:spcBef>
                <a:spcPts val="2000"/>
              </a:spcBef>
              <a:spcAft>
                <a:spcPts val="0"/>
              </a:spcAft>
              <a:buSzPts val="1700"/>
              <a:buChar char="■"/>
              <a:defRPr/>
            </a:lvl3pPr>
            <a:lvl4pPr indent="-336550" lvl="3" marL="1828800">
              <a:spcBef>
                <a:spcPts val="2000"/>
              </a:spcBef>
              <a:spcAft>
                <a:spcPts val="0"/>
              </a:spcAft>
              <a:buSzPts val="1700"/>
              <a:buChar char="●"/>
              <a:defRPr/>
            </a:lvl4pPr>
            <a:lvl5pPr indent="-336550" lvl="4" marL="2286000">
              <a:spcBef>
                <a:spcPts val="2000"/>
              </a:spcBef>
              <a:spcAft>
                <a:spcPts val="0"/>
              </a:spcAft>
              <a:buSzPts val="1700"/>
              <a:buChar char="○"/>
              <a:defRPr/>
            </a:lvl5pPr>
            <a:lvl6pPr indent="-336550" lvl="5" marL="2743200">
              <a:spcBef>
                <a:spcPts val="2000"/>
              </a:spcBef>
              <a:spcAft>
                <a:spcPts val="0"/>
              </a:spcAft>
              <a:buSzPts val="1700"/>
              <a:buChar char="■"/>
              <a:defRPr/>
            </a:lvl6pPr>
            <a:lvl7pPr indent="-336550" lvl="6" marL="3200400">
              <a:spcBef>
                <a:spcPts val="2000"/>
              </a:spcBef>
              <a:spcAft>
                <a:spcPts val="0"/>
              </a:spcAft>
              <a:buSzPts val="1700"/>
              <a:buChar char="●"/>
              <a:defRPr/>
            </a:lvl7pPr>
            <a:lvl8pPr indent="-336550" lvl="7" marL="3657600">
              <a:spcBef>
                <a:spcPts val="2000"/>
              </a:spcBef>
              <a:spcAft>
                <a:spcPts val="0"/>
              </a:spcAft>
              <a:buSzPts val="1700"/>
              <a:buChar char="○"/>
              <a:defRPr/>
            </a:lvl8pPr>
            <a:lvl9pPr indent="-336550" lvl="8" marL="4114800">
              <a:spcBef>
                <a:spcPts val="2000"/>
              </a:spcBef>
              <a:spcAft>
                <a:spcPts val="2000"/>
              </a:spcAft>
              <a:buSzPts val="1700"/>
              <a:buChar char="■"/>
              <a:defRPr/>
            </a:lvl9pPr>
          </a:lstStyle>
          <a:p/>
        </p:txBody>
      </p:sp>
      <p:sp>
        <p:nvSpPr>
          <p:cNvPr id="114" name="Google Shape;114;p29"/>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5" name="Shape 115"/>
        <p:cNvGrpSpPr/>
        <p:nvPr/>
      </p:nvGrpSpPr>
      <p:grpSpPr>
        <a:xfrm>
          <a:off x="0" y="0"/>
          <a:ext cx="0" cy="0"/>
          <a:chOff x="0" y="0"/>
          <a:chExt cx="0" cy="0"/>
        </a:xfrm>
      </p:grpSpPr>
      <p:sp>
        <p:nvSpPr>
          <p:cNvPr id="116" name="Google Shape;116;p30"/>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TITLE_AND_BODY_1">
    <p:spTree>
      <p:nvGrpSpPr>
        <p:cNvPr id="117" name="Shape 117"/>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2" name="Shape 122"/>
        <p:cNvGrpSpPr/>
        <p:nvPr/>
      </p:nvGrpSpPr>
      <p:grpSpPr>
        <a:xfrm>
          <a:off x="0" y="0"/>
          <a:ext cx="0" cy="0"/>
          <a:chOff x="0" y="0"/>
          <a:chExt cx="0" cy="0"/>
        </a:xfrm>
      </p:grpSpPr>
      <p:sp>
        <p:nvSpPr>
          <p:cNvPr id="123" name="Google Shape;123;p33"/>
          <p:cNvSpPr txBox="1"/>
          <p:nvPr>
            <p:ph type="ctrTitle"/>
          </p:nvPr>
        </p:nvSpPr>
        <p:spPr>
          <a:xfrm>
            <a:off x="346343" y="1103074"/>
            <a:ext cx="9467400" cy="3040800"/>
          </a:xfrm>
          <a:prstGeom prst="rect">
            <a:avLst/>
          </a:prstGeom>
        </p:spPr>
        <p:txBody>
          <a:bodyPr anchorCtr="0" anchor="b" bIns="112875" lIns="112875" spcFirstLastPara="1" rIns="112875" wrap="square" tIns="112875">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24" name="Google Shape;124;p33"/>
          <p:cNvSpPr txBox="1"/>
          <p:nvPr>
            <p:ph idx="1" type="subTitle"/>
          </p:nvPr>
        </p:nvSpPr>
        <p:spPr>
          <a:xfrm>
            <a:off x="346333" y="4198704"/>
            <a:ext cx="9467400" cy="1174200"/>
          </a:xfrm>
          <a:prstGeom prst="rect">
            <a:avLst/>
          </a:prstGeom>
        </p:spPr>
        <p:txBody>
          <a:bodyPr anchorCtr="0" anchor="t" bIns="112875" lIns="112875" spcFirstLastPara="1" rIns="112875" wrap="square" tIns="112875">
            <a:norm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sp>
        <p:nvSpPr>
          <p:cNvPr id="125" name="Google Shape;125;p33"/>
          <p:cNvSpPr txBox="1"/>
          <p:nvPr>
            <p:ph idx="12" type="sldNum"/>
          </p:nvPr>
        </p:nvSpPr>
        <p:spPr>
          <a:xfrm>
            <a:off x="9413842" y="6908469"/>
            <a:ext cx="609600" cy="583200"/>
          </a:xfrm>
          <a:prstGeom prst="rect">
            <a:avLst/>
          </a:prstGeom>
        </p:spPr>
        <p:txBody>
          <a:bodyPr anchorCtr="0" anchor="ctr" bIns="112875" lIns="112875" spcFirstLastPara="1" rIns="112875" wrap="square" tIns="1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 name="Shape 10"/>
        <p:cNvGrpSpPr/>
        <p:nvPr/>
      </p:nvGrpSpPr>
      <p:grpSpPr>
        <a:xfrm>
          <a:off x="0" y="0"/>
          <a:ext cx="0" cy="0"/>
          <a:chOff x="0" y="0"/>
          <a:chExt cx="0" cy="0"/>
        </a:xfrm>
      </p:grpSpPr>
      <p:sp>
        <p:nvSpPr>
          <p:cNvPr id="11" name="Google Shape;11;p4"/>
          <p:cNvSpPr txBox="1"/>
          <p:nvPr>
            <p:ph type="title"/>
          </p:nvPr>
        </p:nvSpPr>
        <p:spPr>
          <a:xfrm>
            <a:off x="304800" y="304800"/>
            <a:ext cx="9550400" cy="914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4267"/>
              <a:buChar char="●"/>
              <a:defRPr sz="4266"/>
            </a:lvl1pPr>
            <a:lvl2pPr lvl="1">
              <a:spcBef>
                <a:spcPts val="0"/>
              </a:spcBef>
              <a:spcAft>
                <a:spcPts val="0"/>
              </a:spcAft>
              <a:buSzPts val="4267"/>
              <a:buChar char="○"/>
              <a:defRPr sz="4266"/>
            </a:lvl2pPr>
            <a:lvl3pPr lvl="2">
              <a:spcBef>
                <a:spcPts val="0"/>
              </a:spcBef>
              <a:spcAft>
                <a:spcPts val="0"/>
              </a:spcAft>
              <a:buSzPts val="4267"/>
              <a:buChar char="■"/>
              <a:defRPr sz="4266"/>
            </a:lvl3pPr>
            <a:lvl4pPr lvl="3">
              <a:spcBef>
                <a:spcPts val="0"/>
              </a:spcBef>
              <a:spcAft>
                <a:spcPts val="0"/>
              </a:spcAft>
              <a:buSzPts val="4267"/>
              <a:buChar char="●"/>
              <a:defRPr sz="4266"/>
            </a:lvl4pPr>
            <a:lvl5pPr lvl="4">
              <a:spcBef>
                <a:spcPts val="0"/>
              </a:spcBef>
              <a:spcAft>
                <a:spcPts val="0"/>
              </a:spcAft>
              <a:buSzPts val="4267"/>
              <a:buChar char="○"/>
              <a:defRPr sz="4266"/>
            </a:lvl5pPr>
            <a:lvl6pPr lvl="5">
              <a:spcBef>
                <a:spcPts val="0"/>
              </a:spcBef>
              <a:spcAft>
                <a:spcPts val="0"/>
              </a:spcAft>
              <a:buSzPts val="4267"/>
              <a:buChar char="■"/>
              <a:defRPr sz="4266"/>
            </a:lvl6pPr>
            <a:lvl7pPr lvl="6">
              <a:spcBef>
                <a:spcPts val="0"/>
              </a:spcBef>
              <a:spcAft>
                <a:spcPts val="0"/>
              </a:spcAft>
              <a:buSzPts val="4267"/>
              <a:buChar char="●"/>
              <a:defRPr sz="4266"/>
            </a:lvl7pPr>
            <a:lvl8pPr lvl="7">
              <a:spcBef>
                <a:spcPts val="0"/>
              </a:spcBef>
              <a:spcAft>
                <a:spcPts val="0"/>
              </a:spcAft>
              <a:buSzPts val="4267"/>
              <a:buChar char="○"/>
              <a:defRPr sz="4266"/>
            </a:lvl8pPr>
            <a:lvl9pPr lvl="8">
              <a:spcBef>
                <a:spcPts val="0"/>
              </a:spcBef>
              <a:spcAft>
                <a:spcPts val="0"/>
              </a:spcAft>
              <a:buSzPts val="4267"/>
              <a:buChar char="■"/>
              <a:defRPr sz="4266"/>
            </a:lvl9pPr>
          </a:lstStyle>
          <a:p/>
        </p:txBody>
      </p:sp>
      <p:sp>
        <p:nvSpPr>
          <p:cNvPr id="12" name="Google Shape;12;p4"/>
          <p:cNvSpPr txBox="1"/>
          <p:nvPr>
            <p:ph idx="1" type="body"/>
          </p:nvPr>
        </p:nvSpPr>
        <p:spPr>
          <a:xfrm>
            <a:off x="304800" y="1828800"/>
            <a:ext cx="9550400" cy="5486400"/>
          </a:xfrm>
          <a:prstGeom prst="rect">
            <a:avLst/>
          </a:prstGeom>
          <a:noFill/>
          <a:ln>
            <a:noFill/>
          </a:ln>
        </p:spPr>
        <p:txBody>
          <a:bodyPr anchorCtr="0" anchor="t" bIns="91425" lIns="91425" spcFirstLastPara="1" rIns="91425" wrap="square" tIns="91425">
            <a:noAutofit/>
          </a:bodyPr>
          <a:lstStyle>
            <a:lvl1pPr indent="-397933" lvl="0" marL="457200">
              <a:spcBef>
                <a:spcPts val="0"/>
              </a:spcBef>
              <a:spcAft>
                <a:spcPts val="0"/>
              </a:spcAft>
              <a:buSzPts val="2667"/>
              <a:buChar char="●"/>
              <a:defRPr sz="2666"/>
            </a:lvl1pPr>
            <a:lvl2pPr indent="-397933" lvl="1" marL="914400">
              <a:spcBef>
                <a:spcPts val="0"/>
              </a:spcBef>
              <a:spcAft>
                <a:spcPts val="0"/>
              </a:spcAft>
              <a:buSzPts val="2667"/>
              <a:buChar char="○"/>
              <a:defRPr sz="2666"/>
            </a:lvl2pPr>
            <a:lvl3pPr indent="-397933" lvl="2" marL="1371600">
              <a:spcBef>
                <a:spcPts val="0"/>
              </a:spcBef>
              <a:spcAft>
                <a:spcPts val="0"/>
              </a:spcAft>
              <a:buSzPts val="2667"/>
              <a:buChar char="■"/>
              <a:defRPr sz="2666"/>
            </a:lvl3pPr>
            <a:lvl4pPr indent="-397933" lvl="3" marL="1828800">
              <a:spcBef>
                <a:spcPts val="0"/>
              </a:spcBef>
              <a:spcAft>
                <a:spcPts val="0"/>
              </a:spcAft>
              <a:buSzPts val="2667"/>
              <a:buChar char="●"/>
              <a:defRPr sz="2666"/>
            </a:lvl4pPr>
            <a:lvl5pPr indent="-397933" lvl="4" marL="2286000">
              <a:spcBef>
                <a:spcPts val="0"/>
              </a:spcBef>
              <a:spcAft>
                <a:spcPts val="0"/>
              </a:spcAft>
              <a:buSzPts val="2667"/>
              <a:buChar char="○"/>
              <a:defRPr sz="2666"/>
            </a:lvl5pPr>
            <a:lvl6pPr indent="-397933" lvl="5" marL="2743200">
              <a:spcBef>
                <a:spcPts val="0"/>
              </a:spcBef>
              <a:spcAft>
                <a:spcPts val="0"/>
              </a:spcAft>
              <a:buSzPts val="2667"/>
              <a:buChar char="■"/>
              <a:defRPr sz="2666"/>
            </a:lvl6pPr>
            <a:lvl7pPr indent="-397933" lvl="6" marL="3200400">
              <a:spcBef>
                <a:spcPts val="0"/>
              </a:spcBef>
              <a:spcAft>
                <a:spcPts val="0"/>
              </a:spcAft>
              <a:buSzPts val="2667"/>
              <a:buChar char="●"/>
              <a:defRPr sz="2666"/>
            </a:lvl7pPr>
            <a:lvl8pPr indent="-397933" lvl="7" marL="3657600">
              <a:spcBef>
                <a:spcPts val="0"/>
              </a:spcBef>
              <a:spcAft>
                <a:spcPts val="0"/>
              </a:spcAft>
              <a:buSzPts val="2667"/>
              <a:buChar char="○"/>
              <a:defRPr sz="2666"/>
            </a:lvl8pPr>
            <a:lvl9pPr indent="-397933" lvl="8" marL="4114800">
              <a:spcBef>
                <a:spcPts val="0"/>
              </a:spcBef>
              <a:spcAft>
                <a:spcPts val="0"/>
              </a:spcAft>
              <a:buSzPts val="2667"/>
              <a:buChar char="■"/>
              <a:defRPr sz="2666"/>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6" name="Shape 126"/>
        <p:cNvGrpSpPr/>
        <p:nvPr/>
      </p:nvGrpSpPr>
      <p:grpSpPr>
        <a:xfrm>
          <a:off x="0" y="0"/>
          <a:ext cx="0" cy="0"/>
          <a:chOff x="0" y="0"/>
          <a:chExt cx="0" cy="0"/>
        </a:xfrm>
      </p:grpSpPr>
      <p:sp>
        <p:nvSpPr>
          <p:cNvPr id="127" name="Google Shape;127;p34"/>
          <p:cNvSpPr txBox="1"/>
          <p:nvPr>
            <p:ph type="title"/>
          </p:nvPr>
        </p:nvSpPr>
        <p:spPr>
          <a:xfrm>
            <a:off x="346333" y="3186444"/>
            <a:ext cx="9467400" cy="1247100"/>
          </a:xfrm>
          <a:prstGeom prst="rect">
            <a:avLst/>
          </a:prstGeom>
        </p:spPr>
        <p:txBody>
          <a:bodyPr anchorCtr="0" anchor="ctr" bIns="112875" lIns="112875" spcFirstLastPara="1" rIns="112875" wrap="square" tIns="112875">
            <a:norm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p:txBody>
      </p:sp>
      <p:sp>
        <p:nvSpPr>
          <p:cNvPr id="128" name="Google Shape;128;p34"/>
          <p:cNvSpPr txBox="1"/>
          <p:nvPr>
            <p:ph idx="12" type="sldNum"/>
          </p:nvPr>
        </p:nvSpPr>
        <p:spPr>
          <a:xfrm>
            <a:off x="9413842" y="6908469"/>
            <a:ext cx="609600" cy="583200"/>
          </a:xfrm>
          <a:prstGeom prst="rect">
            <a:avLst/>
          </a:prstGeom>
        </p:spPr>
        <p:txBody>
          <a:bodyPr anchorCtr="0" anchor="ctr" bIns="112875" lIns="112875" spcFirstLastPara="1" rIns="112875" wrap="square" tIns="1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sp>
        <p:nvSpPr>
          <p:cNvPr id="130" name="Google Shape;130;p35"/>
          <p:cNvSpPr txBox="1"/>
          <p:nvPr>
            <p:ph type="title"/>
          </p:nvPr>
        </p:nvSpPr>
        <p:spPr>
          <a:xfrm>
            <a:off x="346333" y="659296"/>
            <a:ext cx="9467400" cy="848400"/>
          </a:xfrm>
          <a:prstGeom prst="rect">
            <a:avLst/>
          </a:prstGeom>
        </p:spPr>
        <p:txBody>
          <a:bodyPr anchorCtr="0" anchor="t" bIns="112875" lIns="112875" spcFirstLastPara="1" rIns="112875" wrap="square" tIns="112875">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31" name="Google Shape;131;p35"/>
          <p:cNvSpPr txBox="1"/>
          <p:nvPr>
            <p:ph idx="1" type="body"/>
          </p:nvPr>
        </p:nvSpPr>
        <p:spPr>
          <a:xfrm>
            <a:off x="346333" y="1707370"/>
            <a:ext cx="9467400" cy="5061300"/>
          </a:xfrm>
          <a:prstGeom prst="rect">
            <a:avLst/>
          </a:prstGeom>
        </p:spPr>
        <p:txBody>
          <a:bodyPr anchorCtr="0" anchor="t" bIns="112875" lIns="112875" spcFirstLastPara="1" rIns="112875" wrap="square" tIns="112875">
            <a:normAutofit/>
          </a:bodyPr>
          <a:lstStyle>
            <a:lvl1pPr indent="-368300" lvl="0" marL="457200">
              <a:spcBef>
                <a:spcPts val="0"/>
              </a:spcBef>
              <a:spcAft>
                <a:spcPts val="0"/>
              </a:spcAft>
              <a:buSzPts val="22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32" name="Google Shape;132;p35"/>
          <p:cNvSpPr txBox="1"/>
          <p:nvPr>
            <p:ph idx="12" type="sldNum"/>
          </p:nvPr>
        </p:nvSpPr>
        <p:spPr>
          <a:xfrm>
            <a:off x="9413842" y="6908469"/>
            <a:ext cx="609600" cy="583200"/>
          </a:xfrm>
          <a:prstGeom prst="rect">
            <a:avLst/>
          </a:prstGeom>
        </p:spPr>
        <p:txBody>
          <a:bodyPr anchorCtr="0" anchor="ctr" bIns="112875" lIns="112875" spcFirstLastPara="1" rIns="112875" wrap="square" tIns="1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3" name="Shape 133"/>
        <p:cNvGrpSpPr/>
        <p:nvPr/>
      </p:nvGrpSpPr>
      <p:grpSpPr>
        <a:xfrm>
          <a:off x="0" y="0"/>
          <a:ext cx="0" cy="0"/>
          <a:chOff x="0" y="0"/>
          <a:chExt cx="0" cy="0"/>
        </a:xfrm>
      </p:grpSpPr>
      <p:sp>
        <p:nvSpPr>
          <p:cNvPr id="134" name="Google Shape;134;p36"/>
          <p:cNvSpPr txBox="1"/>
          <p:nvPr>
            <p:ph type="title"/>
          </p:nvPr>
        </p:nvSpPr>
        <p:spPr>
          <a:xfrm>
            <a:off x="346333" y="659296"/>
            <a:ext cx="9467400" cy="848400"/>
          </a:xfrm>
          <a:prstGeom prst="rect">
            <a:avLst/>
          </a:prstGeom>
        </p:spPr>
        <p:txBody>
          <a:bodyPr anchorCtr="0" anchor="t" bIns="112875" lIns="112875" spcFirstLastPara="1" rIns="112875" wrap="square" tIns="112875">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35" name="Google Shape;135;p36"/>
          <p:cNvSpPr txBox="1"/>
          <p:nvPr>
            <p:ph idx="1" type="body"/>
          </p:nvPr>
        </p:nvSpPr>
        <p:spPr>
          <a:xfrm>
            <a:off x="346333" y="1707370"/>
            <a:ext cx="4444200" cy="5061300"/>
          </a:xfrm>
          <a:prstGeom prst="rect">
            <a:avLst/>
          </a:prstGeom>
        </p:spPr>
        <p:txBody>
          <a:bodyPr anchorCtr="0" anchor="t" bIns="112875" lIns="112875" spcFirstLastPara="1" rIns="112875" wrap="square" tIns="112875">
            <a:normAutofit/>
          </a:bodyPr>
          <a:lstStyle>
            <a:lvl1pPr indent="-336550" lvl="0" marL="457200">
              <a:spcBef>
                <a:spcPts val="0"/>
              </a:spcBef>
              <a:spcAft>
                <a:spcPts val="0"/>
              </a:spcAft>
              <a:buSzPts val="1700"/>
              <a:buChar char="●"/>
              <a:defRPr sz="17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136" name="Google Shape;136;p36"/>
          <p:cNvSpPr txBox="1"/>
          <p:nvPr>
            <p:ph idx="2" type="body"/>
          </p:nvPr>
        </p:nvSpPr>
        <p:spPr>
          <a:xfrm>
            <a:off x="5369333" y="1707370"/>
            <a:ext cx="4444200" cy="5061300"/>
          </a:xfrm>
          <a:prstGeom prst="rect">
            <a:avLst/>
          </a:prstGeom>
        </p:spPr>
        <p:txBody>
          <a:bodyPr anchorCtr="0" anchor="t" bIns="112875" lIns="112875" spcFirstLastPara="1" rIns="112875" wrap="square" tIns="112875">
            <a:normAutofit/>
          </a:bodyPr>
          <a:lstStyle>
            <a:lvl1pPr indent="-336550" lvl="0" marL="457200">
              <a:spcBef>
                <a:spcPts val="0"/>
              </a:spcBef>
              <a:spcAft>
                <a:spcPts val="0"/>
              </a:spcAft>
              <a:buSzPts val="1700"/>
              <a:buChar char="●"/>
              <a:defRPr sz="17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137" name="Google Shape;137;p36"/>
          <p:cNvSpPr txBox="1"/>
          <p:nvPr>
            <p:ph idx="12" type="sldNum"/>
          </p:nvPr>
        </p:nvSpPr>
        <p:spPr>
          <a:xfrm>
            <a:off x="9413842" y="6908469"/>
            <a:ext cx="609600" cy="583200"/>
          </a:xfrm>
          <a:prstGeom prst="rect">
            <a:avLst/>
          </a:prstGeom>
        </p:spPr>
        <p:txBody>
          <a:bodyPr anchorCtr="0" anchor="ctr" bIns="112875" lIns="112875" spcFirstLastPara="1" rIns="112875" wrap="square" tIns="1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37"/>
          <p:cNvSpPr txBox="1"/>
          <p:nvPr>
            <p:ph type="title"/>
          </p:nvPr>
        </p:nvSpPr>
        <p:spPr>
          <a:xfrm>
            <a:off x="346333" y="659296"/>
            <a:ext cx="9467400" cy="848400"/>
          </a:xfrm>
          <a:prstGeom prst="rect">
            <a:avLst/>
          </a:prstGeom>
        </p:spPr>
        <p:txBody>
          <a:bodyPr anchorCtr="0" anchor="t" bIns="112875" lIns="112875" spcFirstLastPara="1" rIns="112875" wrap="square" tIns="112875">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0" name="Google Shape;140;p37"/>
          <p:cNvSpPr txBox="1"/>
          <p:nvPr>
            <p:ph idx="12" type="sldNum"/>
          </p:nvPr>
        </p:nvSpPr>
        <p:spPr>
          <a:xfrm>
            <a:off x="9413842" y="6908469"/>
            <a:ext cx="609600" cy="583200"/>
          </a:xfrm>
          <a:prstGeom prst="rect">
            <a:avLst/>
          </a:prstGeom>
        </p:spPr>
        <p:txBody>
          <a:bodyPr anchorCtr="0" anchor="ctr" bIns="112875" lIns="112875" spcFirstLastPara="1" rIns="112875" wrap="square" tIns="1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1" name="Shape 141"/>
        <p:cNvGrpSpPr/>
        <p:nvPr/>
      </p:nvGrpSpPr>
      <p:grpSpPr>
        <a:xfrm>
          <a:off x="0" y="0"/>
          <a:ext cx="0" cy="0"/>
          <a:chOff x="0" y="0"/>
          <a:chExt cx="0" cy="0"/>
        </a:xfrm>
      </p:grpSpPr>
      <p:sp>
        <p:nvSpPr>
          <p:cNvPr id="142" name="Google Shape;142;p38"/>
          <p:cNvSpPr txBox="1"/>
          <p:nvPr>
            <p:ph type="title"/>
          </p:nvPr>
        </p:nvSpPr>
        <p:spPr>
          <a:xfrm>
            <a:off x="346333" y="823111"/>
            <a:ext cx="3120000" cy="1119600"/>
          </a:xfrm>
          <a:prstGeom prst="rect">
            <a:avLst/>
          </a:prstGeom>
        </p:spPr>
        <p:txBody>
          <a:bodyPr anchorCtr="0" anchor="b" bIns="112875" lIns="112875" spcFirstLastPara="1" rIns="112875" wrap="square" tIns="11287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43" name="Google Shape;143;p38"/>
          <p:cNvSpPr txBox="1"/>
          <p:nvPr>
            <p:ph idx="1" type="body"/>
          </p:nvPr>
        </p:nvSpPr>
        <p:spPr>
          <a:xfrm>
            <a:off x="346333" y="2058667"/>
            <a:ext cx="3120000" cy="4710300"/>
          </a:xfrm>
          <a:prstGeom prst="rect">
            <a:avLst/>
          </a:prstGeom>
        </p:spPr>
        <p:txBody>
          <a:bodyPr anchorCtr="0" anchor="t" bIns="112875" lIns="112875" spcFirstLastPara="1" rIns="112875" wrap="square" tIns="112875">
            <a:normAutofit/>
          </a:bodyPr>
          <a:lstStyle>
            <a:lvl1pPr indent="-323850" lvl="0" marL="457200">
              <a:spcBef>
                <a:spcPts val="0"/>
              </a:spcBef>
              <a:spcAft>
                <a:spcPts val="0"/>
              </a:spcAft>
              <a:buSzPts val="1500"/>
              <a:buChar char="●"/>
              <a:defRPr sz="15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144" name="Google Shape;144;p38"/>
          <p:cNvSpPr txBox="1"/>
          <p:nvPr>
            <p:ph idx="12" type="sldNum"/>
          </p:nvPr>
        </p:nvSpPr>
        <p:spPr>
          <a:xfrm>
            <a:off x="9413842" y="6908469"/>
            <a:ext cx="609600" cy="583200"/>
          </a:xfrm>
          <a:prstGeom prst="rect">
            <a:avLst/>
          </a:prstGeom>
        </p:spPr>
        <p:txBody>
          <a:bodyPr anchorCtr="0" anchor="ctr" bIns="112875" lIns="112875" spcFirstLastPara="1" rIns="112875" wrap="square" tIns="1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5" name="Shape 145"/>
        <p:cNvGrpSpPr/>
        <p:nvPr/>
      </p:nvGrpSpPr>
      <p:grpSpPr>
        <a:xfrm>
          <a:off x="0" y="0"/>
          <a:ext cx="0" cy="0"/>
          <a:chOff x="0" y="0"/>
          <a:chExt cx="0" cy="0"/>
        </a:xfrm>
      </p:grpSpPr>
      <p:sp>
        <p:nvSpPr>
          <p:cNvPr id="146" name="Google Shape;146;p39"/>
          <p:cNvSpPr txBox="1"/>
          <p:nvPr>
            <p:ph type="title"/>
          </p:nvPr>
        </p:nvSpPr>
        <p:spPr>
          <a:xfrm>
            <a:off x="544722" y="666889"/>
            <a:ext cx="7075200" cy="6060300"/>
          </a:xfrm>
          <a:prstGeom prst="rect">
            <a:avLst/>
          </a:prstGeom>
        </p:spPr>
        <p:txBody>
          <a:bodyPr anchorCtr="0" anchor="ctr" bIns="112875" lIns="112875" spcFirstLastPara="1" rIns="112875" wrap="square" tIns="112875">
            <a:normAutofit/>
          </a:bodyPr>
          <a:lstStyle>
            <a:lvl1pPr lvl="0">
              <a:spcBef>
                <a:spcPts val="0"/>
              </a:spcBef>
              <a:spcAft>
                <a:spcPts val="0"/>
              </a:spcAft>
              <a:buSzPts val="5900"/>
              <a:buNone/>
              <a:defRPr sz="5900"/>
            </a:lvl1pPr>
            <a:lvl2pPr lvl="1">
              <a:spcBef>
                <a:spcPts val="0"/>
              </a:spcBef>
              <a:spcAft>
                <a:spcPts val="0"/>
              </a:spcAft>
              <a:buSzPts val="5900"/>
              <a:buNone/>
              <a:defRPr sz="5900"/>
            </a:lvl2pPr>
            <a:lvl3pPr lvl="2">
              <a:spcBef>
                <a:spcPts val="0"/>
              </a:spcBef>
              <a:spcAft>
                <a:spcPts val="0"/>
              </a:spcAft>
              <a:buSzPts val="5900"/>
              <a:buNone/>
              <a:defRPr sz="5900"/>
            </a:lvl3pPr>
            <a:lvl4pPr lvl="3">
              <a:spcBef>
                <a:spcPts val="0"/>
              </a:spcBef>
              <a:spcAft>
                <a:spcPts val="0"/>
              </a:spcAft>
              <a:buSzPts val="5900"/>
              <a:buNone/>
              <a:defRPr sz="5900"/>
            </a:lvl4pPr>
            <a:lvl5pPr lvl="4">
              <a:spcBef>
                <a:spcPts val="0"/>
              </a:spcBef>
              <a:spcAft>
                <a:spcPts val="0"/>
              </a:spcAft>
              <a:buSzPts val="5900"/>
              <a:buNone/>
              <a:defRPr sz="5900"/>
            </a:lvl5pPr>
            <a:lvl6pPr lvl="5">
              <a:spcBef>
                <a:spcPts val="0"/>
              </a:spcBef>
              <a:spcAft>
                <a:spcPts val="0"/>
              </a:spcAft>
              <a:buSzPts val="5900"/>
              <a:buNone/>
              <a:defRPr sz="5900"/>
            </a:lvl6pPr>
            <a:lvl7pPr lvl="6">
              <a:spcBef>
                <a:spcPts val="0"/>
              </a:spcBef>
              <a:spcAft>
                <a:spcPts val="0"/>
              </a:spcAft>
              <a:buSzPts val="5900"/>
              <a:buNone/>
              <a:defRPr sz="5900"/>
            </a:lvl7pPr>
            <a:lvl8pPr lvl="7">
              <a:spcBef>
                <a:spcPts val="0"/>
              </a:spcBef>
              <a:spcAft>
                <a:spcPts val="0"/>
              </a:spcAft>
              <a:buSzPts val="5900"/>
              <a:buNone/>
              <a:defRPr sz="5900"/>
            </a:lvl8pPr>
            <a:lvl9pPr lvl="8">
              <a:spcBef>
                <a:spcPts val="0"/>
              </a:spcBef>
              <a:spcAft>
                <a:spcPts val="0"/>
              </a:spcAft>
              <a:buSzPts val="5900"/>
              <a:buNone/>
              <a:defRPr sz="5900"/>
            </a:lvl9pPr>
          </a:lstStyle>
          <a:p/>
        </p:txBody>
      </p:sp>
      <p:sp>
        <p:nvSpPr>
          <p:cNvPr id="147" name="Google Shape;147;p39"/>
          <p:cNvSpPr txBox="1"/>
          <p:nvPr>
            <p:ph idx="12" type="sldNum"/>
          </p:nvPr>
        </p:nvSpPr>
        <p:spPr>
          <a:xfrm>
            <a:off x="9413842" y="6908469"/>
            <a:ext cx="609600" cy="583200"/>
          </a:xfrm>
          <a:prstGeom prst="rect">
            <a:avLst/>
          </a:prstGeom>
        </p:spPr>
        <p:txBody>
          <a:bodyPr anchorCtr="0" anchor="ctr" bIns="112875" lIns="112875" spcFirstLastPara="1" rIns="112875" wrap="square" tIns="1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8" name="Shape 148"/>
        <p:cNvGrpSpPr/>
        <p:nvPr/>
      </p:nvGrpSpPr>
      <p:grpSpPr>
        <a:xfrm>
          <a:off x="0" y="0"/>
          <a:ext cx="0" cy="0"/>
          <a:chOff x="0" y="0"/>
          <a:chExt cx="0" cy="0"/>
        </a:xfrm>
      </p:grpSpPr>
      <p:sp>
        <p:nvSpPr>
          <p:cNvPr id="149" name="Google Shape;149;p40"/>
          <p:cNvSpPr/>
          <p:nvPr/>
        </p:nvSpPr>
        <p:spPr>
          <a:xfrm>
            <a:off x="5080000" y="-185"/>
            <a:ext cx="5079900" cy="7620000"/>
          </a:xfrm>
          <a:prstGeom prst="rect">
            <a:avLst/>
          </a:prstGeom>
          <a:solidFill>
            <a:schemeClr val="lt2"/>
          </a:solidFill>
          <a:ln>
            <a:noFill/>
          </a:ln>
        </p:spPr>
        <p:txBody>
          <a:bodyPr anchorCtr="0" anchor="ctr" bIns="112875" lIns="112875" spcFirstLastPara="1" rIns="112875" wrap="square" tIns="112875">
            <a:noAutofit/>
          </a:bodyPr>
          <a:lstStyle/>
          <a:p>
            <a:pPr indent="0" lvl="0" marL="0" rtl="0" algn="l">
              <a:spcBef>
                <a:spcPts val="0"/>
              </a:spcBef>
              <a:spcAft>
                <a:spcPts val="0"/>
              </a:spcAft>
              <a:buNone/>
            </a:pPr>
            <a:r>
              <a:t/>
            </a:r>
            <a:endParaRPr/>
          </a:p>
        </p:txBody>
      </p:sp>
      <p:sp>
        <p:nvSpPr>
          <p:cNvPr id="150" name="Google Shape;150;p40"/>
          <p:cNvSpPr txBox="1"/>
          <p:nvPr>
            <p:ph type="title"/>
          </p:nvPr>
        </p:nvSpPr>
        <p:spPr>
          <a:xfrm>
            <a:off x="295000" y="1826926"/>
            <a:ext cx="4494600" cy="2196000"/>
          </a:xfrm>
          <a:prstGeom prst="rect">
            <a:avLst/>
          </a:prstGeom>
        </p:spPr>
        <p:txBody>
          <a:bodyPr anchorCtr="0" anchor="b" bIns="112875" lIns="112875" spcFirstLastPara="1" rIns="112875" wrap="square" tIns="11287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1" name="Google Shape;151;p40"/>
          <p:cNvSpPr txBox="1"/>
          <p:nvPr>
            <p:ph idx="1" type="subTitle"/>
          </p:nvPr>
        </p:nvSpPr>
        <p:spPr>
          <a:xfrm>
            <a:off x="295000" y="4152704"/>
            <a:ext cx="4494600" cy="1829700"/>
          </a:xfrm>
          <a:prstGeom prst="rect">
            <a:avLst/>
          </a:prstGeom>
        </p:spPr>
        <p:txBody>
          <a:bodyPr anchorCtr="0" anchor="t" bIns="112875" lIns="112875" spcFirstLastPara="1" rIns="112875" wrap="square" tIns="112875">
            <a:norm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152" name="Google Shape;152;p40"/>
          <p:cNvSpPr txBox="1"/>
          <p:nvPr>
            <p:ph idx="2" type="body"/>
          </p:nvPr>
        </p:nvSpPr>
        <p:spPr>
          <a:xfrm>
            <a:off x="5488333" y="1072704"/>
            <a:ext cx="4263300" cy="5474100"/>
          </a:xfrm>
          <a:prstGeom prst="rect">
            <a:avLst/>
          </a:prstGeom>
        </p:spPr>
        <p:txBody>
          <a:bodyPr anchorCtr="0" anchor="ctr" bIns="112875" lIns="112875" spcFirstLastPara="1" rIns="112875" wrap="square" tIns="112875">
            <a:normAutofit/>
          </a:bodyPr>
          <a:lstStyle>
            <a:lvl1pPr indent="-368300" lvl="0" marL="457200">
              <a:spcBef>
                <a:spcPts val="0"/>
              </a:spcBef>
              <a:spcAft>
                <a:spcPts val="0"/>
              </a:spcAft>
              <a:buSzPts val="22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53" name="Google Shape;153;p40"/>
          <p:cNvSpPr txBox="1"/>
          <p:nvPr>
            <p:ph idx="12" type="sldNum"/>
          </p:nvPr>
        </p:nvSpPr>
        <p:spPr>
          <a:xfrm>
            <a:off x="9413842" y="6908469"/>
            <a:ext cx="609600" cy="583200"/>
          </a:xfrm>
          <a:prstGeom prst="rect">
            <a:avLst/>
          </a:prstGeom>
        </p:spPr>
        <p:txBody>
          <a:bodyPr anchorCtr="0" anchor="ctr" bIns="112875" lIns="112875" spcFirstLastPara="1" rIns="112875" wrap="square" tIns="1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4" name="Shape 154"/>
        <p:cNvGrpSpPr/>
        <p:nvPr/>
      </p:nvGrpSpPr>
      <p:grpSpPr>
        <a:xfrm>
          <a:off x="0" y="0"/>
          <a:ext cx="0" cy="0"/>
          <a:chOff x="0" y="0"/>
          <a:chExt cx="0" cy="0"/>
        </a:xfrm>
      </p:grpSpPr>
      <p:sp>
        <p:nvSpPr>
          <p:cNvPr id="155" name="Google Shape;155;p41"/>
          <p:cNvSpPr txBox="1"/>
          <p:nvPr>
            <p:ph idx="1" type="body"/>
          </p:nvPr>
        </p:nvSpPr>
        <p:spPr>
          <a:xfrm>
            <a:off x="346333" y="6267519"/>
            <a:ext cx="6665400" cy="896400"/>
          </a:xfrm>
          <a:prstGeom prst="rect">
            <a:avLst/>
          </a:prstGeom>
        </p:spPr>
        <p:txBody>
          <a:bodyPr anchorCtr="0" anchor="ctr" bIns="112875" lIns="112875" spcFirstLastPara="1" rIns="112875" wrap="square" tIns="112875">
            <a:normAutofit/>
          </a:bodyPr>
          <a:lstStyle>
            <a:lvl1pPr indent="-228600" lvl="0" marL="457200">
              <a:lnSpc>
                <a:spcPct val="100000"/>
              </a:lnSpc>
              <a:spcBef>
                <a:spcPts val="0"/>
              </a:spcBef>
              <a:spcAft>
                <a:spcPts val="0"/>
              </a:spcAft>
              <a:buSzPts val="2200"/>
              <a:buNone/>
              <a:defRPr/>
            </a:lvl1pPr>
          </a:lstStyle>
          <a:p/>
        </p:txBody>
      </p:sp>
      <p:sp>
        <p:nvSpPr>
          <p:cNvPr id="156" name="Google Shape;156;p41"/>
          <p:cNvSpPr txBox="1"/>
          <p:nvPr>
            <p:ph idx="12" type="sldNum"/>
          </p:nvPr>
        </p:nvSpPr>
        <p:spPr>
          <a:xfrm>
            <a:off x="9413842" y="6908469"/>
            <a:ext cx="609600" cy="583200"/>
          </a:xfrm>
          <a:prstGeom prst="rect">
            <a:avLst/>
          </a:prstGeom>
        </p:spPr>
        <p:txBody>
          <a:bodyPr anchorCtr="0" anchor="ctr" bIns="112875" lIns="112875" spcFirstLastPara="1" rIns="112875" wrap="square" tIns="1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7" name="Shape 157"/>
        <p:cNvGrpSpPr/>
        <p:nvPr/>
      </p:nvGrpSpPr>
      <p:grpSpPr>
        <a:xfrm>
          <a:off x="0" y="0"/>
          <a:ext cx="0" cy="0"/>
          <a:chOff x="0" y="0"/>
          <a:chExt cx="0" cy="0"/>
        </a:xfrm>
      </p:grpSpPr>
      <p:sp>
        <p:nvSpPr>
          <p:cNvPr id="158" name="Google Shape;158;p42"/>
          <p:cNvSpPr txBox="1"/>
          <p:nvPr>
            <p:ph hasCustomPrompt="1" type="title"/>
          </p:nvPr>
        </p:nvSpPr>
        <p:spPr>
          <a:xfrm>
            <a:off x="346333" y="1638704"/>
            <a:ext cx="9467400" cy="2908800"/>
          </a:xfrm>
          <a:prstGeom prst="rect">
            <a:avLst/>
          </a:prstGeom>
        </p:spPr>
        <p:txBody>
          <a:bodyPr anchorCtr="0" anchor="b" bIns="112875" lIns="112875" spcFirstLastPara="1" rIns="112875" wrap="square" tIns="112875">
            <a:normAutofit/>
          </a:bodyPr>
          <a:lstStyle>
            <a:lvl1pPr lvl="0" algn="ctr">
              <a:spcBef>
                <a:spcPts val="0"/>
              </a:spcBef>
              <a:spcAft>
                <a:spcPts val="0"/>
              </a:spcAft>
              <a:buSzPts val="14800"/>
              <a:buNone/>
              <a:defRPr sz="14800"/>
            </a:lvl1pPr>
            <a:lvl2pPr lvl="1" algn="ctr">
              <a:spcBef>
                <a:spcPts val="0"/>
              </a:spcBef>
              <a:spcAft>
                <a:spcPts val="0"/>
              </a:spcAft>
              <a:buSzPts val="14800"/>
              <a:buNone/>
              <a:defRPr sz="14800"/>
            </a:lvl2pPr>
            <a:lvl3pPr lvl="2" algn="ctr">
              <a:spcBef>
                <a:spcPts val="0"/>
              </a:spcBef>
              <a:spcAft>
                <a:spcPts val="0"/>
              </a:spcAft>
              <a:buSzPts val="14800"/>
              <a:buNone/>
              <a:defRPr sz="14800"/>
            </a:lvl3pPr>
            <a:lvl4pPr lvl="3" algn="ctr">
              <a:spcBef>
                <a:spcPts val="0"/>
              </a:spcBef>
              <a:spcAft>
                <a:spcPts val="0"/>
              </a:spcAft>
              <a:buSzPts val="14800"/>
              <a:buNone/>
              <a:defRPr sz="14800"/>
            </a:lvl4pPr>
            <a:lvl5pPr lvl="4" algn="ctr">
              <a:spcBef>
                <a:spcPts val="0"/>
              </a:spcBef>
              <a:spcAft>
                <a:spcPts val="0"/>
              </a:spcAft>
              <a:buSzPts val="14800"/>
              <a:buNone/>
              <a:defRPr sz="14800"/>
            </a:lvl5pPr>
            <a:lvl6pPr lvl="5" algn="ctr">
              <a:spcBef>
                <a:spcPts val="0"/>
              </a:spcBef>
              <a:spcAft>
                <a:spcPts val="0"/>
              </a:spcAft>
              <a:buSzPts val="14800"/>
              <a:buNone/>
              <a:defRPr sz="14800"/>
            </a:lvl6pPr>
            <a:lvl7pPr lvl="6" algn="ctr">
              <a:spcBef>
                <a:spcPts val="0"/>
              </a:spcBef>
              <a:spcAft>
                <a:spcPts val="0"/>
              </a:spcAft>
              <a:buSzPts val="14800"/>
              <a:buNone/>
              <a:defRPr sz="14800"/>
            </a:lvl7pPr>
            <a:lvl8pPr lvl="7" algn="ctr">
              <a:spcBef>
                <a:spcPts val="0"/>
              </a:spcBef>
              <a:spcAft>
                <a:spcPts val="0"/>
              </a:spcAft>
              <a:buSzPts val="14800"/>
              <a:buNone/>
              <a:defRPr sz="14800"/>
            </a:lvl8pPr>
            <a:lvl9pPr lvl="8" algn="ctr">
              <a:spcBef>
                <a:spcPts val="0"/>
              </a:spcBef>
              <a:spcAft>
                <a:spcPts val="0"/>
              </a:spcAft>
              <a:buSzPts val="14800"/>
              <a:buNone/>
              <a:defRPr sz="14800"/>
            </a:lvl9pPr>
          </a:lstStyle>
          <a:p>
            <a:r>
              <a:t>xx%</a:t>
            </a:r>
          </a:p>
        </p:txBody>
      </p:sp>
      <p:sp>
        <p:nvSpPr>
          <p:cNvPr id="159" name="Google Shape;159;p42"/>
          <p:cNvSpPr txBox="1"/>
          <p:nvPr>
            <p:ph idx="1" type="body"/>
          </p:nvPr>
        </p:nvSpPr>
        <p:spPr>
          <a:xfrm>
            <a:off x="346333" y="4669963"/>
            <a:ext cx="9467400" cy="1927200"/>
          </a:xfrm>
          <a:prstGeom prst="rect">
            <a:avLst/>
          </a:prstGeom>
        </p:spPr>
        <p:txBody>
          <a:bodyPr anchorCtr="0" anchor="t" bIns="112875" lIns="112875" spcFirstLastPara="1" rIns="112875" wrap="square" tIns="112875">
            <a:normAutofit/>
          </a:bodyPr>
          <a:lstStyle>
            <a:lvl1pPr indent="-368300" lvl="0" marL="457200" algn="ctr">
              <a:spcBef>
                <a:spcPts val="0"/>
              </a:spcBef>
              <a:spcAft>
                <a:spcPts val="0"/>
              </a:spcAft>
              <a:buSzPts val="2200"/>
              <a:buChar char="●"/>
              <a:defRPr/>
            </a:lvl1pPr>
            <a:lvl2pPr indent="-336550" lvl="1" marL="914400" algn="ctr">
              <a:spcBef>
                <a:spcPts val="0"/>
              </a:spcBef>
              <a:spcAft>
                <a:spcPts val="0"/>
              </a:spcAft>
              <a:buSzPts val="1700"/>
              <a:buChar char="○"/>
              <a:defRPr/>
            </a:lvl2pPr>
            <a:lvl3pPr indent="-336550" lvl="2" marL="1371600" algn="ctr">
              <a:spcBef>
                <a:spcPts val="0"/>
              </a:spcBef>
              <a:spcAft>
                <a:spcPts val="0"/>
              </a:spcAft>
              <a:buSzPts val="1700"/>
              <a:buChar char="■"/>
              <a:defRPr/>
            </a:lvl3pPr>
            <a:lvl4pPr indent="-336550" lvl="3" marL="1828800" algn="ctr">
              <a:spcBef>
                <a:spcPts val="0"/>
              </a:spcBef>
              <a:spcAft>
                <a:spcPts val="0"/>
              </a:spcAft>
              <a:buSzPts val="1700"/>
              <a:buChar char="●"/>
              <a:defRPr/>
            </a:lvl4pPr>
            <a:lvl5pPr indent="-336550" lvl="4" marL="2286000" algn="ctr">
              <a:spcBef>
                <a:spcPts val="0"/>
              </a:spcBef>
              <a:spcAft>
                <a:spcPts val="0"/>
              </a:spcAft>
              <a:buSzPts val="1700"/>
              <a:buChar char="○"/>
              <a:defRPr/>
            </a:lvl5pPr>
            <a:lvl6pPr indent="-336550" lvl="5" marL="2743200" algn="ctr">
              <a:spcBef>
                <a:spcPts val="0"/>
              </a:spcBef>
              <a:spcAft>
                <a:spcPts val="0"/>
              </a:spcAft>
              <a:buSzPts val="1700"/>
              <a:buChar char="■"/>
              <a:defRPr/>
            </a:lvl6pPr>
            <a:lvl7pPr indent="-336550" lvl="6" marL="3200400" algn="ctr">
              <a:spcBef>
                <a:spcPts val="0"/>
              </a:spcBef>
              <a:spcAft>
                <a:spcPts val="0"/>
              </a:spcAft>
              <a:buSzPts val="1700"/>
              <a:buChar char="●"/>
              <a:defRPr/>
            </a:lvl7pPr>
            <a:lvl8pPr indent="-336550" lvl="7" marL="3657600" algn="ctr">
              <a:spcBef>
                <a:spcPts val="0"/>
              </a:spcBef>
              <a:spcAft>
                <a:spcPts val="0"/>
              </a:spcAft>
              <a:buSzPts val="1700"/>
              <a:buChar char="○"/>
              <a:defRPr/>
            </a:lvl8pPr>
            <a:lvl9pPr indent="-336550" lvl="8" marL="4114800" algn="ctr">
              <a:spcBef>
                <a:spcPts val="0"/>
              </a:spcBef>
              <a:spcAft>
                <a:spcPts val="0"/>
              </a:spcAft>
              <a:buSzPts val="1700"/>
              <a:buChar char="■"/>
              <a:defRPr/>
            </a:lvl9pPr>
          </a:lstStyle>
          <a:p/>
        </p:txBody>
      </p:sp>
      <p:sp>
        <p:nvSpPr>
          <p:cNvPr id="160" name="Google Shape;160;p42"/>
          <p:cNvSpPr txBox="1"/>
          <p:nvPr>
            <p:ph idx="12" type="sldNum"/>
          </p:nvPr>
        </p:nvSpPr>
        <p:spPr>
          <a:xfrm>
            <a:off x="9413842" y="6908469"/>
            <a:ext cx="609600" cy="583200"/>
          </a:xfrm>
          <a:prstGeom prst="rect">
            <a:avLst/>
          </a:prstGeom>
        </p:spPr>
        <p:txBody>
          <a:bodyPr anchorCtr="0" anchor="ctr" bIns="112875" lIns="112875" spcFirstLastPara="1" rIns="112875" wrap="square" tIns="1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
        <p:nvSpPr>
          <p:cNvPr id="162" name="Google Shape;162;p43"/>
          <p:cNvSpPr txBox="1"/>
          <p:nvPr>
            <p:ph idx="12" type="sldNum"/>
          </p:nvPr>
        </p:nvSpPr>
        <p:spPr>
          <a:xfrm>
            <a:off x="9413842" y="6908469"/>
            <a:ext cx="609600" cy="583200"/>
          </a:xfrm>
          <a:prstGeom prst="rect">
            <a:avLst/>
          </a:prstGeom>
        </p:spPr>
        <p:txBody>
          <a:bodyPr anchorCtr="0" anchor="ctr" bIns="112875" lIns="112875" spcFirstLastPara="1" rIns="112875" wrap="square" tIns="1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 name="Shape 13"/>
        <p:cNvGrpSpPr/>
        <p:nvPr/>
      </p:nvGrpSpPr>
      <p:grpSpPr>
        <a:xfrm>
          <a:off x="0" y="0"/>
          <a:ext cx="0" cy="0"/>
          <a:chOff x="0" y="0"/>
          <a:chExt cx="0" cy="0"/>
        </a:xfrm>
      </p:grpSpPr>
      <p:sp>
        <p:nvSpPr>
          <p:cNvPr id="14" name="Google Shape;14;p5"/>
          <p:cNvSpPr txBox="1"/>
          <p:nvPr>
            <p:ph type="title"/>
          </p:nvPr>
        </p:nvSpPr>
        <p:spPr>
          <a:xfrm>
            <a:off x="304800" y="304800"/>
            <a:ext cx="9550400" cy="914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4267"/>
              <a:buChar char="●"/>
              <a:defRPr sz="4266"/>
            </a:lvl1pPr>
            <a:lvl2pPr lvl="1">
              <a:spcBef>
                <a:spcPts val="0"/>
              </a:spcBef>
              <a:spcAft>
                <a:spcPts val="0"/>
              </a:spcAft>
              <a:buSzPts val="4267"/>
              <a:buChar char="○"/>
              <a:defRPr sz="4266"/>
            </a:lvl2pPr>
            <a:lvl3pPr lvl="2">
              <a:spcBef>
                <a:spcPts val="0"/>
              </a:spcBef>
              <a:spcAft>
                <a:spcPts val="0"/>
              </a:spcAft>
              <a:buSzPts val="4267"/>
              <a:buChar char="■"/>
              <a:defRPr sz="4266"/>
            </a:lvl3pPr>
            <a:lvl4pPr lvl="3">
              <a:spcBef>
                <a:spcPts val="0"/>
              </a:spcBef>
              <a:spcAft>
                <a:spcPts val="0"/>
              </a:spcAft>
              <a:buSzPts val="4267"/>
              <a:buChar char="●"/>
              <a:defRPr sz="4266"/>
            </a:lvl4pPr>
            <a:lvl5pPr lvl="4">
              <a:spcBef>
                <a:spcPts val="0"/>
              </a:spcBef>
              <a:spcAft>
                <a:spcPts val="0"/>
              </a:spcAft>
              <a:buSzPts val="4267"/>
              <a:buChar char="○"/>
              <a:defRPr sz="4266"/>
            </a:lvl5pPr>
            <a:lvl6pPr lvl="5">
              <a:spcBef>
                <a:spcPts val="0"/>
              </a:spcBef>
              <a:spcAft>
                <a:spcPts val="0"/>
              </a:spcAft>
              <a:buSzPts val="4267"/>
              <a:buChar char="■"/>
              <a:defRPr sz="4266"/>
            </a:lvl6pPr>
            <a:lvl7pPr lvl="6">
              <a:spcBef>
                <a:spcPts val="0"/>
              </a:spcBef>
              <a:spcAft>
                <a:spcPts val="0"/>
              </a:spcAft>
              <a:buSzPts val="4267"/>
              <a:buChar char="●"/>
              <a:defRPr sz="4266"/>
            </a:lvl7pPr>
            <a:lvl8pPr lvl="7">
              <a:spcBef>
                <a:spcPts val="0"/>
              </a:spcBef>
              <a:spcAft>
                <a:spcPts val="0"/>
              </a:spcAft>
              <a:buSzPts val="4267"/>
              <a:buChar char="○"/>
              <a:defRPr sz="4266"/>
            </a:lvl8pPr>
            <a:lvl9pPr lvl="8">
              <a:spcBef>
                <a:spcPts val="0"/>
              </a:spcBef>
              <a:spcAft>
                <a:spcPts val="0"/>
              </a:spcAft>
              <a:buSzPts val="4267"/>
              <a:buChar char="■"/>
              <a:defRPr sz="4266"/>
            </a:lvl9pPr>
          </a:lstStyle>
          <a:p/>
        </p:txBody>
      </p:sp>
      <p:sp>
        <p:nvSpPr>
          <p:cNvPr id="15" name="Google Shape;15;p5"/>
          <p:cNvSpPr txBox="1"/>
          <p:nvPr>
            <p:ph idx="1" type="body"/>
          </p:nvPr>
        </p:nvSpPr>
        <p:spPr>
          <a:xfrm>
            <a:off x="304800" y="1828800"/>
            <a:ext cx="4470400" cy="5486400"/>
          </a:xfrm>
          <a:prstGeom prst="rect">
            <a:avLst/>
          </a:prstGeom>
          <a:noFill/>
          <a:ln>
            <a:noFill/>
          </a:ln>
        </p:spPr>
        <p:txBody>
          <a:bodyPr anchorCtr="0" anchor="t" bIns="91425" lIns="91425" spcFirstLastPara="1" rIns="91425" wrap="square" tIns="91425">
            <a:noAutofit/>
          </a:bodyPr>
          <a:lstStyle>
            <a:lvl1pPr indent="-397933" lvl="0" marL="457200">
              <a:spcBef>
                <a:spcPts val="0"/>
              </a:spcBef>
              <a:spcAft>
                <a:spcPts val="0"/>
              </a:spcAft>
              <a:buSzPts val="2667"/>
              <a:buChar char="●"/>
              <a:defRPr sz="2666"/>
            </a:lvl1pPr>
            <a:lvl2pPr indent="-397933" lvl="1" marL="914400">
              <a:spcBef>
                <a:spcPts val="0"/>
              </a:spcBef>
              <a:spcAft>
                <a:spcPts val="0"/>
              </a:spcAft>
              <a:buSzPts val="2667"/>
              <a:buChar char="○"/>
              <a:defRPr sz="2666"/>
            </a:lvl2pPr>
            <a:lvl3pPr indent="-397933" lvl="2" marL="1371600">
              <a:spcBef>
                <a:spcPts val="0"/>
              </a:spcBef>
              <a:spcAft>
                <a:spcPts val="0"/>
              </a:spcAft>
              <a:buSzPts val="2667"/>
              <a:buChar char="■"/>
              <a:defRPr sz="2666"/>
            </a:lvl3pPr>
            <a:lvl4pPr indent="-397933" lvl="3" marL="1828800">
              <a:spcBef>
                <a:spcPts val="0"/>
              </a:spcBef>
              <a:spcAft>
                <a:spcPts val="0"/>
              </a:spcAft>
              <a:buSzPts val="2667"/>
              <a:buChar char="●"/>
              <a:defRPr sz="2666"/>
            </a:lvl4pPr>
            <a:lvl5pPr indent="-397933" lvl="4" marL="2286000">
              <a:spcBef>
                <a:spcPts val="0"/>
              </a:spcBef>
              <a:spcAft>
                <a:spcPts val="0"/>
              </a:spcAft>
              <a:buSzPts val="2667"/>
              <a:buChar char="○"/>
              <a:defRPr sz="2666"/>
            </a:lvl5pPr>
            <a:lvl6pPr indent="-397933" lvl="5" marL="2743200">
              <a:spcBef>
                <a:spcPts val="0"/>
              </a:spcBef>
              <a:spcAft>
                <a:spcPts val="0"/>
              </a:spcAft>
              <a:buSzPts val="2667"/>
              <a:buChar char="■"/>
              <a:defRPr sz="2666"/>
            </a:lvl6pPr>
            <a:lvl7pPr indent="-397933" lvl="6" marL="3200400">
              <a:spcBef>
                <a:spcPts val="0"/>
              </a:spcBef>
              <a:spcAft>
                <a:spcPts val="0"/>
              </a:spcAft>
              <a:buSzPts val="2667"/>
              <a:buChar char="●"/>
              <a:defRPr sz="2666"/>
            </a:lvl7pPr>
            <a:lvl8pPr indent="-397933" lvl="7" marL="3657600">
              <a:spcBef>
                <a:spcPts val="0"/>
              </a:spcBef>
              <a:spcAft>
                <a:spcPts val="0"/>
              </a:spcAft>
              <a:buSzPts val="2667"/>
              <a:buChar char="○"/>
              <a:defRPr sz="2666"/>
            </a:lvl8pPr>
            <a:lvl9pPr indent="-397933" lvl="8" marL="4114800">
              <a:spcBef>
                <a:spcPts val="0"/>
              </a:spcBef>
              <a:spcAft>
                <a:spcPts val="0"/>
              </a:spcAft>
              <a:buSzPts val="2667"/>
              <a:buChar char="■"/>
              <a:defRPr sz="2666"/>
            </a:lvl9pPr>
          </a:lstStyle>
          <a:p/>
        </p:txBody>
      </p:sp>
      <p:sp>
        <p:nvSpPr>
          <p:cNvPr id="16" name="Google Shape;16;p5"/>
          <p:cNvSpPr txBox="1"/>
          <p:nvPr>
            <p:ph idx="2" type="body"/>
          </p:nvPr>
        </p:nvSpPr>
        <p:spPr>
          <a:xfrm>
            <a:off x="5384800" y="1828800"/>
            <a:ext cx="4470400" cy="5486400"/>
          </a:xfrm>
          <a:prstGeom prst="rect">
            <a:avLst/>
          </a:prstGeom>
          <a:noFill/>
          <a:ln>
            <a:noFill/>
          </a:ln>
        </p:spPr>
        <p:txBody>
          <a:bodyPr anchorCtr="0" anchor="t" bIns="91425" lIns="91425" spcFirstLastPara="1" rIns="91425" wrap="square" tIns="91425">
            <a:noAutofit/>
          </a:bodyPr>
          <a:lstStyle>
            <a:lvl1pPr indent="-397933" lvl="0" marL="457200">
              <a:spcBef>
                <a:spcPts val="0"/>
              </a:spcBef>
              <a:spcAft>
                <a:spcPts val="0"/>
              </a:spcAft>
              <a:buSzPts val="2667"/>
              <a:buChar char="●"/>
              <a:defRPr sz="2666"/>
            </a:lvl1pPr>
            <a:lvl2pPr indent="-397933" lvl="1" marL="914400">
              <a:spcBef>
                <a:spcPts val="0"/>
              </a:spcBef>
              <a:spcAft>
                <a:spcPts val="0"/>
              </a:spcAft>
              <a:buSzPts val="2667"/>
              <a:buChar char="○"/>
              <a:defRPr sz="2666"/>
            </a:lvl2pPr>
            <a:lvl3pPr indent="-397933" lvl="2" marL="1371600">
              <a:spcBef>
                <a:spcPts val="0"/>
              </a:spcBef>
              <a:spcAft>
                <a:spcPts val="0"/>
              </a:spcAft>
              <a:buSzPts val="2667"/>
              <a:buChar char="■"/>
              <a:defRPr sz="2666"/>
            </a:lvl3pPr>
            <a:lvl4pPr indent="-397933" lvl="3" marL="1828800">
              <a:spcBef>
                <a:spcPts val="0"/>
              </a:spcBef>
              <a:spcAft>
                <a:spcPts val="0"/>
              </a:spcAft>
              <a:buSzPts val="2667"/>
              <a:buChar char="●"/>
              <a:defRPr sz="2666"/>
            </a:lvl4pPr>
            <a:lvl5pPr indent="-397933" lvl="4" marL="2286000">
              <a:spcBef>
                <a:spcPts val="0"/>
              </a:spcBef>
              <a:spcAft>
                <a:spcPts val="0"/>
              </a:spcAft>
              <a:buSzPts val="2667"/>
              <a:buChar char="○"/>
              <a:defRPr sz="2666"/>
            </a:lvl5pPr>
            <a:lvl6pPr indent="-397933" lvl="5" marL="2743200">
              <a:spcBef>
                <a:spcPts val="0"/>
              </a:spcBef>
              <a:spcAft>
                <a:spcPts val="0"/>
              </a:spcAft>
              <a:buSzPts val="2667"/>
              <a:buChar char="■"/>
              <a:defRPr sz="2666"/>
            </a:lvl6pPr>
            <a:lvl7pPr indent="-397933" lvl="6" marL="3200400">
              <a:spcBef>
                <a:spcPts val="0"/>
              </a:spcBef>
              <a:spcAft>
                <a:spcPts val="0"/>
              </a:spcAft>
              <a:buSzPts val="2667"/>
              <a:buChar char="●"/>
              <a:defRPr sz="2666"/>
            </a:lvl7pPr>
            <a:lvl8pPr indent="-397933" lvl="7" marL="3657600">
              <a:spcBef>
                <a:spcPts val="0"/>
              </a:spcBef>
              <a:spcAft>
                <a:spcPts val="0"/>
              </a:spcAft>
              <a:buSzPts val="2667"/>
              <a:buChar char="○"/>
              <a:defRPr sz="2666"/>
            </a:lvl8pPr>
            <a:lvl9pPr indent="-397933" lvl="8" marL="4114800">
              <a:spcBef>
                <a:spcPts val="0"/>
              </a:spcBef>
              <a:spcAft>
                <a:spcPts val="0"/>
              </a:spcAft>
              <a:buSzPts val="2667"/>
              <a:buChar char="■"/>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 name="Shape 17"/>
        <p:cNvGrpSpPr/>
        <p:nvPr/>
      </p:nvGrpSpPr>
      <p:grpSpPr>
        <a:xfrm>
          <a:off x="0" y="0"/>
          <a:ext cx="0" cy="0"/>
          <a:chOff x="0" y="0"/>
          <a:chExt cx="0" cy="0"/>
        </a:xfrm>
      </p:grpSpPr>
      <p:sp>
        <p:nvSpPr>
          <p:cNvPr id="18" name="Google Shape;18;p6"/>
          <p:cNvSpPr txBox="1"/>
          <p:nvPr>
            <p:ph idx="1" type="body"/>
          </p:nvPr>
        </p:nvSpPr>
        <p:spPr>
          <a:xfrm>
            <a:off x="304800" y="6705600"/>
            <a:ext cx="9550400" cy="609600"/>
          </a:xfrm>
          <a:prstGeom prst="rect">
            <a:avLst/>
          </a:prstGeom>
          <a:noFill/>
          <a:ln>
            <a:noFill/>
          </a:ln>
        </p:spPr>
        <p:txBody>
          <a:bodyPr anchorCtr="0" anchor="t" bIns="91425" lIns="91425" spcFirstLastPara="1" rIns="91425" wrap="square" tIns="91425">
            <a:noAutofit/>
          </a:bodyPr>
          <a:lstStyle>
            <a:lvl1pPr indent="-431800" lvl="0" marL="457200" algn="ctr">
              <a:spcBef>
                <a:spcPts val="0"/>
              </a:spcBef>
              <a:spcAft>
                <a:spcPts val="0"/>
              </a:spcAft>
              <a:buSzPts val="3200"/>
              <a:buChar char="●"/>
              <a:defRPr sz="3200"/>
            </a:lvl1pPr>
            <a:lvl2pPr indent="-431800" lvl="1" marL="914400" algn="ctr">
              <a:spcBef>
                <a:spcPts val="0"/>
              </a:spcBef>
              <a:spcAft>
                <a:spcPts val="0"/>
              </a:spcAft>
              <a:buSzPts val="3200"/>
              <a:buChar char="○"/>
              <a:defRPr sz="3200"/>
            </a:lvl2pPr>
            <a:lvl3pPr indent="-431800" lvl="2" marL="1371600" algn="ctr">
              <a:spcBef>
                <a:spcPts val="0"/>
              </a:spcBef>
              <a:spcAft>
                <a:spcPts val="0"/>
              </a:spcAft>
              <a:buSzPts val="3200"/>
              <a:buChar char="■"/>
              <a:defRPr sz="3200"/>
            </a:lvl3pPr>
            <a:lvl4pPr indent="-431800" lvl="3" marL="1828800" algn="ctr">
              <a:spcBef>
                <a:spcPts val="0"/>
              </a:spcBef>
              <a:spcAft>
                <a:spcPts val="0"/>
              </a:spcAft>
              <a:buSzPts val="3200"/>
              <a:buChar char="●"/>
              <a:defRPr sz="3200"/>
            </a:lvl4pPr>
            <a:lvl5pPr indent="-431800" lvl="4" marL="2286000" algn="ctr">
              <a:spcBef>
                <a:spcPts val="0"/>
              </a:spcBef>
              <a:spcAft>
                <a:spcPts val="0"/>
              </a:spcAft>
              <a:buSzPts val="3200"/>
              <a:buChar char="○"/>
              <a:defRPr sz="3200"/>
            </a:lvl5pPr>
            <a:lvl6pPr indent="-431800" lvl="5" marL="2743200" algn="ctr">
              <a:spcBef>
                <a:spcPts val="0"/>
              </a:spcBef>
              <a:spcAft>
                <a:spcPts val="0"/>
              </a:spcAft>
              <a:buSzPts val="3200"/>
              <a:buChar char="■"/>
              <a:defRPr sz="3200"/>
            </a:lvl6pPr>
            <a:lvl7pPr indent="-431800" lvl="6" marL="3200400" algn="ctr">
              <a:spcBef>
                <a:spcPts val="0"/>
              </a:spcBef>
              <a:spcAft>
                <a:spcPts val="0"/>
              </a:spcAft>
              <a:buSzPts val="3200"/>
              <a:buChar char="●"/>
              <a:defRPr sz="3200"/>
            </a:lvl7pPr>
            <a:lvl8pPr indent="-431800" lvl="7" marL="3657600" algn="ctr">
              <a:spcBef>
                <a:spcPts val="0"/>
              </a:spcBef>
              <a:spcAft>
                <a:spcPts val="0"/>
              </a:spcAft>
              <a:buSzPts val="3200"/>
              <a:buChar char="○"/>
              <a:defRPr sz="3200"/>
            </a:lvl8pPr>
            <a:lvl9pPr indent="-431800" lvl="8" marL="4114800" algn="ctr">
              <a:spcBef>
                <a:spcPts val="0"/>
              </a:spcBef>
              <a:spcAft>
                <a:spcPts val="0"/>
              </a:spcAft>
              <a:buSzPts val="3200"/>
              <a:buChar char="■"/>
              <a:defRPr sz="3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8"/>
          <p:cNvSpPr txBox="1"/>
          <p:nvPr>
            <p:ph type="ctrTitle"/>
          </p:nvPr>
        </p:nvSpPr>
        <p:spPr>
          <a:xfrm>
            <a:off x="346343" y="1103074"/>
            <a:ext cx="9467400" cy="3040800"/>
          </a:xfrm>
          <a:prstGeom prst="rect">
            <a:avLst/>
          </a:prstGeom>
        </p:spPr>
        <p:txBody>
          <a:bodyPr anchorCtr="0" anchor="b" bIns="112875" lIns="112875" spcFirstLastPara="1" rIns="112875" wrap="square" tIns="112875">
            <a:noAutofit/>
          </a:bodyPr>
          <a:lstStyle>
            <a:lvl1pPr lvl="0" rtl="0" algn="ctr">
              <a:spcBef>
                <a:spcPts val="0"/>
              </a:spcBef>
              <a:spcAft>
                <a:spcPts val="0"/>
              </a:spcAft>
              <a:buSzPts val="6400"/>
              <a:buNone/>
              <a:defRPr sz="64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p:txBody>
      </p:sp>
      <p:sp>
        <p:nvSpPr>
          <p:cNvPr id="25" name="Google Shape;25;p8"/>
          <p:cNvSpPr txBox="1"/>
          <p:nvPr>
            <p:ph idx="1" type="subTitle"/>
          </p:nvPr>
        </p:nvSpPr>
        <p:spPr>
          <a:xfrm>
            <a:off x="346333" y="4198704"/>
            <a:ext cx="9467400" cy="1174200"/>
          </a:xfrm>
          <a:prstGeom prst="rect">
            <a:avLst/>
          </a:prstGeom>
        </p:spPr>
        <p:txBody>
          <a:bodyPr anchorCtr="0" anchor="t" bIns="112875" lIns="112875" spcFirstLastPara="1" rIns="112875" wrap="square" tIns="112875">
            <a:noAutofit/>
          </a:bodyPr>
          <a:lstStyle>
            <a:lvl1pPr lvl="0" rtl="0" algn="ctr">
              <a:lnSpc>
                <a:spcPct val="100000"/>
              </a:lnSpc>
              <a:spcBef>
                <a:spcPts val="0"/>
              </a:spcBef>
              <a:spcAft>
                <a:spcPts val="0"/>
              </a:spcAft>
              <a:buSzPts val="3500"/>
              <a:buNone/>
              <a:defRPr sz="3500"/>
            </a:lvl1pPr>
            <a:lvl2pPr lvl="1" rtl="0" algn="ctr">
              <a:lnSpc>
                <a:spcPct val="100000"/>
              </a:lnSpc>
              <a:spcBef>
                <a:spcPts val="0"/>
              </a:spcBef>
              <a:spcAft>
                <a:spcPts val="0"/>
              </a:spcAft>
              <a:buSzPts val="3500"/>
              <a:buNone/>
              <a:defRPr sz="3500"/>
            </a:lvl2pPr>
            <a:lvl3pPr lvl="2" rtl="0" algn="ctr">
              <a:lnSpc>
                <a:spcPct val="100000"/>
              </a:lnSpc>
              <a:spcBef>
                <a:spcPts val="0"/>
              </a:spcBef>
              <a:spcAft>
                <a:spcPts val="0"/>
              </a:spcAft>
              <a:buSzPts val="3500"/>
              <a:buNone/>
              <a:defRPr sz="3500"/>
            </a:lvl3pPr>
            <a:lvl4pPr lvl="3" rtl="0" algn="ctr">
              <a:lnSpc>
                <a:spcPct val="100000"/>
              </a:lnSpc>
              <a:spcBef>
                <a:spcPts val="0"/>
              </a:spcBef>
              <a:spcAft>
                <a:spcPts val="0"/>
              </a:spcAft>
              <a:buSzPts val="3500"/>
              <a:buNone/>
              <a:defRPr sz="3500"/>
            </a:lvl4pPr>
            <a:lvl5pPr lvl="4" rtl="0" algn="ctr">
              <a:lnSpc>
                <a:spcPct val="100000"/>
              </a:lnSpc>
              <a:spcBef>
                <a:spcPts val="0"/>
              </a:spcBef>
              <a:spcAft>
                <a:spcPts val="0"/>
              </a:spcAft>
              <a:buSzPts val="3500"/>
              <a:buNone/>
              <a:defRPr sz="3500"/>
            </a:lvl5pPr>
            <a:lvl6pPr lvl="5" rtl="0" algn="ctr">
              <a:lnSpc>
                <a:spcPct val="100000"/>
              </a:lnSpc>
              <a:spcBef>
                <a:spcPts val="0"/>
              </a:spcBef>
              <a:spcAft>
                <a:spcPts val="0"/>
              </a:spcAft>
              <a:buSzPts val="3500"/>
              <a:buNone/>
              <a:defRPr sz="3500"/>
            </a:lvl6pPr>
            <a:lvl7pPr lvl="6" rtl="0" algn="ctr">
              <a:lnSpc>
                <a:spcPct val="100000"/>
              </a:lnSpc>
              <a:spcBef>
                <a:spcPts val="0"/>
              </a:spcBef>
              <a:spcAft>
                <a:spcPts val="0"/>
              </a:spcAft>
              <a:buSzPts val="3500"/>
              <a:buNone/>
              <a:defRPr sz="3500"/>
            </a:lvl7pPr>
            <a:lvl8pPr lvl="7" rtl="0" algn="ctr">
              <a:lnSpc>
                <a:spcPct val="100000"/>
              </a:lnSpc>
              <a:spcBef>
                <a:spcPts val="0"/>
              </a:spcBef>
              <a:spcAft>
                <a:spcPts val="0"/>
              </a:spcAft>
              <a:buSzPts val="3500"/>
              <a:buNone/>
              <a:defRPr sz="3500"/>
            </a:lvl8pPr>
            <a:lvl9pPr lvl="8" rtl="0" algn="ctr">
              <a:lnSpc>
                <a:spcPct val="100000"/>
              </a:lnSpc>
              <a:spcBef>
                <a:spcPts val="0"/>
              </a:spcBef>
              <a:spcAft>
                <a:spcPts val="0"/>
              </a:spcAft>
              <a:buSzPts val="3500"/>
              <a:buNone/>
              <a:defRPr sz="3500"/>
            </a:lvl9pPr>
          </a:lstStyle>
          <a:p/>
        </p:txBody>
      </p:sp>
      <p:sp>
        <p:nvSpPr>
          <p:cNvPr id="26" name="Google Shape;26;p8"/>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346333" y="3186444"/>
            <a:ext cx="9467400" cy="1247100"/>
          </a:xfrm>
          <a:prstGeom prst="rect">
            <a:avLst/>
          </a:prstGeom>
        </p:spPr>
        <p:txBody>
          <a:bodyPr anchorCtr="0" anchor="ctr" bIns="112875" lIns="112875" spcFirstLastPara="1" rIns="112875" wrap="square" tIns="112875">
            <a:noAutofit/>
          </a:bodyPr>
          <a:lstStyle>
            <a:lvl1pPr lvl="0" rtl="0" algn="ctr">
              <a:spcBef>
                <a:spcPts val="0"/>
              </a:spcBef>
              <a:spcAft>
                <a:spcPts val="0"/>
              </a:spcAft>
              <a:buSzPts val="4400"/>
              <a:buNone/>
              <a:defRPr sz="4400"/>
            </a:lvl1pPr>
            <a:lvl2pPr lvl="1" rtl="0" algn="ctr">
              <a:spcBef>
                <a:spcPts val="0"/>
              </a:spcBef>
              <a:spcAft>
                <a:spcPts val="0"/>
              </a:spcAft>
              <a:buSzPts val="4400"/>
              <a:buNone/>
              <a:defRPr sz="4400"/>
            </a:lvl2pPr>
            <a:lvl3pPr lvl="2" rtl="0" algn="ctr">
              <a:spcBef>
                <a:spcPts val="0"/>
              </a:spcBef>
              <a:spcAft>
                <a:spcPts val="0"/>
              </a:spcAft>
              <a:buSzPts val="4400"/>
              <a:buNone/>
              <a:defRPr sz="4400"/>
            </a:lvl3pPr>
            <a:lvl4pPr lvl="3" rtl="0" algn="ctr">
              <a:spcBef>
                <a:spcPts val="0"/>
              </a:spcBef>
              <a:spcAft>
                <a:spcPts val="0"/>
              </a:spcAft>
              <a:buSzPts val="4400"/>
              <a:buNone/>
              <a:defRPr sz="4400"/>
            </a:lvl4pPr>
            <a:lvl5pPr lvl="4" rtl="0" algn="ctr">
              <a:spcBef>
                <a:spcPts val="0"/>
              </a:spcBef>
              <a:spcAft>
                <a:spcPts val="0"/>
              </a:spcAft>
              <a:buSzPts val="4400"/>
              <a:buNone/>
              <a:defRPr sz="4400"/>
            </a:lvl5pPr>
            <a:lvl6pPr lvl="5" rtl="0" algn="ctr">
              <a:spcBef>
                <a:spcPts val="0"/>
              </a:spcBef>
              <a:spcAft>
                <a:spcPts val="0"/>
              </a:spcAft>
              <a:buSzPts val="4400"/>
              <a:buNone/>
              <a:defRPr sz="4400"/>
            </a:lvl6pPr>
            <a:lvl7pPr lvl="6" rtl="0" algn="ctr">
              <a:spcBef>
                <a:spcPts val="0"/>
              </a:spcBef>
              <a:spcAft>
                <a:spcPts val="0"/>
              </a:spcAft>
              <a:buSzPts val="4400"/>
              <a:buNone/>
              <a:defRPr sz="4400"/>
            </a:lvl7pPr>
            <a:lvl8pPr lvl="7" rtl="0" algn="ctr">
              <a:spcBef>
                <a:spcPts val="0"/>
              </a:spcBef>
              <a:spcAft>
                <a:spcPts val="0"/>
              </a:spcAft>
              <a:buSzPts val="4400"/>
              <a:buNone/>
              <a:defRPr sz="4400"/>
            </a:lvl8pPr>
            <a:lvl9pPr lvl="8" rtl="0" algn="ctr">
              <a:spcBef>
                <a:spcPts val="0"/>
              </a:spcBef>
              <a:spcAft>
                <a:spcPts val="0"/>
              </a:spcAft>
              <a:buSzPts val="4400"/>
              <a:buNone/>
              <a:defRPr sz="4400"/>
            </a:lvl9pPr>
          </a:lstStyle>
          <a:p/>
        </p:txBody>
      </p:sp>
      <p:sp>
        <p:nvSpPr>
          <p:cNvPr id="29" name="Google Shape;29;p9"/>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10"/>
          <p:cNvSpPr txBox="1"/>
          <p:nvPr>
            <p:ph type="title"/>
          </p:nvPr>
        </p:nvSpPr>
        <p:spPr>
          <a:xfrm>
            <a:off x="346333" y="659296"/>
            <a:ext cx="9467400" cy="848400"/>
          </a:xfrm>
          <a:prstGeom prst="rect">
            <a:avLst/>
          </a:prstGeom>
        </p:spPr>
        <p:txBody>
          <a:bodyPr anchorCtr="0" anchor="t" bIns="112875" lIns="112875" spcFirstLastPara="1" rIns="112875" wrap="square" tIns="11287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10"/>
          <p:cNvSpPr txBox="1"/>
          <p:nvPr>
            <p:ph idx="1" type="body"/>
          </p:nvPr>
        </p:nvSpPr>
        <p:spPr>
          <a:xfrm>
            <a:off x="346333" y="1707370"/>
            <a:ext cx="9467400" cy="5061300"/>
          </a:xfrm>
          <a:prstGeom prst="rect">
            <a:avLst/>
          </a:prstGeom>
        </p:spPr>
        <p:txBody>
          <a:bodyPr anchorCtr="0" anchor="t" bIns="112875" lIns="112875" spcFirstLastPara="1" rIns="112875" wrap="square" tIns="112875">
            <a:noAutofit/>
          </a:bodyPr>
          <a:lstStyle>
            <a:lvl1pPr indent="-368300" lvl="0" marL="457200" rtl="0">
              <a:spcBef>
                <a:spcPts val="0"/>
              </a:spcBef>
              <a:spcAft>
                <a:spcPts val="0"/>
              </a:spcAft>
              <a:buSzPts val="2200"/>
              <a:buChar char="●"/>
              <a:defRPr/>
            </a:lvl1pPr>
            <a:lvl2pPr indent="-336550" lvl="1" marL="914400" rtl="0">
              <a:spcBef>
                <a:spcPts val="2000"/>
              </a:spcBef>
              <a:spcAft>
                <a:spcPts val="0"/>
              </a:spcAft>
              <a:buSzPts val="1700"/>
              <a:buChar char="○"/>
              <a:defRPr/>
            </a:lvl2pPr>
            <a:lvl3pPr indent="-336550" lvl="2" marL="1371600" rtl="0">
              <a:spcBef>
                <a:spcPts val="2000"/>
              </a:spcBef>
              <a:spcAft>
                <a:spcPts val="0"/>
              </a:spcAft>
              <a:buSzPts val="1700"/>
              <a:buChar char="■"/>
              <a:defRPr/>
            </a:lvl3pPr>
            <a:lvl4pPr indent="-336550" lvl="3" marL="1828800" rtl="0">
              <a:spcBef>
                <a:spcPts val="2000"/>
              </a:spcBef>
              <a:spcAft>
                <a:spcPts val="0"/>
              </a:spcAft>
              <a:buSzPts val="1700"/>
              <a:buChar char="●"/>
              <a:defRPr/>
            </a:lvl4pPr>
            <a:lvl5pPr indent="-336550" lvl="4" marL="2286000" rtl="0">
              <a:spcBef>
                <a:spcPts val="2000"/>
              </a:spcBef>
              <a:spcAft>
                <a:spcPts val="0"/>
              </a:spcAft>
              <a:buSzPts val="1700"/>
              <a:buChar char="○"/>
              <a:defRPr/>
            </a:lvl5pPr>
            <a:lvl6pPr indent="-336550" lvl="5" marL="2743200" rtl="0">
              <a:spcBef>
                <a:spcPts val="2000"/>
              </a:spcBef>
              <a:spcAft>
                <a:spcPts val="0"/>
              </a:spcAft>
              <a:buSzPts val="1700"/>
              <a:buChar char="■"/>
              <a:defRPr/>
            </a:lvl6pPr>
            <a:lvl7pPr indent="-336550" lvl="6" marL="3200400" rtl="0">
              <a:spcBef>
                <a:spcPts val="2000"/>
              </a:spcBef>
              <a:spcAft>
                <a:spcPts val="0"/>
              </a:spcAft>
              <a:buSzPts val="1700"/>
              <a:buChar char="●"/>
              <a:defRPr/>
            </a:lvl7pPr>
            <a:lvl8pPr indent="-336550" lvl="7" marL="3657600" rtl="0">
              <a:spcBef>
                <a:spcPts val="2000"/>
              </a:spcBef>
              <a:spcAft>
                <a:spcPts val="0"/>
              </a:spcAft>
              <a:buSzPts val="1700"/>
              <a:buChar char="○"/>
              <a:defRPr/>
            </a:lvl8pPr>
            <a:lvl9pPr indent="-336550" lvl="8" marL="4114800" rtl="0">
              <a:spcBef>
                <a:spcPts val="2000"/>
              </a:spcBef>
              <a:spcAft>
                <a:spcPts val="2000"/>
              </a:spcAft>
              <a:buSzPts val="1700"/>
              <a:buChar char="■"/>
              <a:defRPr/>
            </a:lvl9pPr>
          </a:lstStyle>
          <a:p/>
        </p:txBody>
      </p:sp>
      <p:sp>
        <p:nvSpPr>
          <p:cNvPr id="33" name="Google Shape;33;p10"/>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11"/>
          <p:cNvSpPr txBox="1"/>
          <p:nvPr>
            <p:ph type="title"/>
          </p:nvPr>
        </p:nvSpPr>
        <p:spPr>
          <a:xfrm>
            <a:off x="346333" y="659296"/>
            <a:ext cx="9467400" cy="848400"/>
          </a:xfrm>
          <a:prstGeom prst="rect">
            <a:avLst/>
          </a:prstGeom>
        </p:spPr>
        <p:txBody>
          <a:bodyPr anchorCtr="0" anchor="t" bIns="112875" lIns="112875" spcFirstLastPara="1" rIns="112875" wrap="square" tIns="11287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11"/>
          <p:cNvSpPr txBox="1"/>
          <p:nvPr>
            <p:ph idx="1" type="body"/>
          </p:nvPr>
        </p:nvSpPr>
        <p:spPr>
          <a:xfrm>
            <a:off x="346333" y="1707370"/>
            <a:ext cx="4444200" cy="5061300"/>
          </a:xfrm>
          <a:prstGeom prst="rect">
            <a:avLst/>
          </a:prstGeom>
        </p:spPr>
        <p:txBody>
          <a:bodyPr anchorCtr="0" anchor="t" bIns="112875" lIns="112875" spcFirstLastPara="1" rIns="112875" wrap="square" tIns="112875">
            <a:noAutofit/>
          </a:bodyPr>
          <a:lstStyle>
            <a:lvl1pPr indent="-336550" lvl="0" marL="457200" rtl="0">
              <a:spcBef>
                <a:spcPts val="0"/>
              </a:spcBef>
              <a:spcAft>
                <a:spcPts val="0"/>
              </a:spcAft>
              <a:buSzPts val="1700"/>
              <a:buChar char="●"/>
              <a:defRPr sz="1700"/>
            </a:lvl1pPr>
            <a:lvl2pPr indent="-323850" lvl="1" marL="914400" rtl="0">
              <a:spcBef>
                <a:spcPts val="2000"/>
              </a:spcBef>
              <a:spcAft>
                <a:spcPts val="0"/>
              </a:spcAft>
              <a:buSzPts val="1500"/>
              <a:buChar char="○"/>
              <a:defRPr sz="1500"/>
            </a:lvl2pPr>
            <a:lvl3pPr indent="-323850" lvl="2" marL="1371600" rtl="0">
              <a:spcBef>
                <a:spcPts val="2000"/>
              </a:spcBef>
              <a:spcAft>
                <a:spcPts val="0"/>
              </a:spcAft>
              <a:buSzPts val="1500"/>
              <a:buChar char="■"/>
              <a:defRPr sz="1500"/>
            </a:lvl3pPr>
            <a:lvl4pPr indent="-323850" lvl="3" marL="1828800" rtl="0">
              <a:spcBef>
                <a:spcPts val="2000"/>
              </a:spcBef>
              <a:spcAft>
                <a:spcPts val="0"/>
              </a:spcAft>
              <a:buSzPts val="1500"/>
              <a:buChar char="●"/>
              <a:defRPr sz="1500"/>
            </a:lvl4pPr>
            <a:lvl5pPr indent="-323850" lvl="4" marL="2286000" rtl="0">
              <a:spcBef>
                <a:spcPts val="2000"/>
              </a:spcBef>
              <a:spcAft>
                <a:spcPts val="0"/>
              </a:spcAft>
              <a:buSzPts val="1500"/>
              <a:buChar char="○"/>
              <a:defRPr sz="1500"/>
            </a:lvl5pPr>
            <a:lvl6pPr indent="-323850" lvl="5" marL="2743200" rtl="0">
              <a:spcBef>
                <a:spcPts val="2000"/>
              </a:spcBef>
              <a:spcAft>
                <a:spcPts val="0"/>
              </a:spcAft>
              <a:buSzPts val="1500"/>
              <a:buChar char="■"/>
              <a:defRPr sz="1500"/>
            </a:lvl6pPr>
            <a:lvl7pPr indent="-323850" lvl="6" marL="3200400" rtl="0">
              <a:spcBef>
                <a:spcPts val="2000"/>
              </a:spcBef>
              <a:spcAft>
                <a:spcPts val="0"/>
              </a:spcAft>
              <a:buSzPts val="1500"/>
              <a:buChar char="●"/>
              <a:defRPr sz="1500"/>
            </a:lvl7pPr>
            <a:lvl8pPr indent="-323850" lvl="7" marL="3657600" rtl="0">
              <a:spcBef>
                <a:spcPts val="2000"/>
              </a:spcBef>
              <a:spcAft>
                <a:spcPts val="0"/>
              </a:spcAft>
              <a:buSzPts val="1500"/>
              <a:buChar char="○"/>
              <a:defRPr sz="1500"/>
            </a:lvl8pPr>
            <a:lvl9pPr indent="-323850" lvl="8" marL="4114800" rtl="0">
              <a:spcBef>
                <a:spcPts val="2000"/>
              </a:spcBef>
              <a:spcAft>
                <a:spcPts val="2000"/>
              </a:spcAft>
              <a:buSzPts val="1500"/>
              <a:buChar char="■"/>
              <a:defRPr sz="1500"/>
            </a:lvl9pPr>
          </a:lstStyle>
          <a:p/>
        </p:txBody>
      </p:sp>
      <p:sp>
        <p:nvSpPr>
          <p:cNvPr id="37" name="Google Shape;37;p11"/>
          <p:cNvSpPr txBox="1"/>
          <p:nvPr>
            <p:ph idx="2" type="body"/>
          </p:nvPr>
        </p:nvSpPr>
        <p:spPr>
          <a:xfrm>
            <a:off x="5369333" y="1707370"/>
            <a:ext cx="4444200" cy="5061300"/>
          </a:xfrm>
          <a:prstGeom prst="rect">
            <a:avLst/>
          </a:prstGeom>
        </p:spPr>
        <p:txBody>
          <a:bodyPr anchorCtr="0" anchor="t" bIns="112875" lIns="112875" spcFirstLastPara="1" rIns="112875" wrap="square" tIns="112875">
            <a:noAutofit/>
          </a:bodyPr>
          <a:lstStyle>
            <a:lvl1pPr indent="-336550" lvl="0" marL="457200" rtl="0">
              <a:spcBef>
                <a:spcPts val="0"/>
              </a:spcBef>
              <a:spcAft>
                <a:spcPts val="0"/>
              </a:spcAft>
              <a:buSzPts val="1700"/>
              <a:buChar char="●"/>
              <a:defRPr sz="1700"/>
            </a:lvl1pPr>
            <a:lvl2pPr indent="-323850" lvl="1" marL="914400" rtl="0">
              <a:spcBef>
                <a:spcPts val="2000"/>
              </a:spcBef>
              <a:spcAft>
                <a:spcPts val="0"/>
              </a:spcAft>
              <a:buSzPts val="1500"/>
              <a:buChar char="○"/>
              <a:defRPr sz="1500"/>
            </a:lvl2pPr>
            <a:lvl3pPr indent="-323850" lvl="2" marL="1371600" rtl="0">
              <a:spcBef>
                <a:spcPts val="2000"/>
              </a:spcBef>
              <a:spcAft>
                <a:spcPts val="0"/>
              </a:spcAft>
              <a:buSzPts val="1500"/>
              <a:buChar char="■"/>
              <a:defRPr sz="1500"/>
            </a:lvl3pPr>
            <a:lvl4pPr indent="-323850" lvl="3" marL="1828800" rtl="0">
              <a:spcBef>
                <a:spcPts val="2000"/>
              </a:spcBef>
              <a:spcAft>
                <a:spcPts val="0"/>
              </a:spcAft>
              <a:buSzPts val="1500"/>
              <a:buChar char="●"/>
              <a:defRPr sz="1500"/>
            </a:lvl4pPr>
            <a:lvl5pPr indent="-323850" lvl="4" marL="2286000" rtl="0">
              <a:spcBef>
                <a:spcPts val="2000"/>
              </a:spcBef>
              <a:spcAft>
                <a:spcPts val="0"/>
              </a:spcAft>
              <a:buSzPts val="1500"/>
              <a:buChar char="○"/>
              <a:defRPr sz="1500"/>
            </a:lvl5pPr>
            <a:lvl6pPr indent="-323850" lvl="5" marL="2743200" rtl="0">
              <a:spcBef>
                <a:spcPts val="2000"/>
              </a:spcBef>
              <a:spcAft>
                <a:spcPts val="0"/>
              </a:spcAft>
              <a:buSzPts val="1500"/>
              <a:buChar char="■"/>
              <a:defRPr sz="1500"/>
            </a:lvl6pPr>
            <a:lvl7pPr indent="-323850" lvl="6" marL="3200400" rtl="0">
              <a:spcBef>
                <a:spcPts val="2000"/>
              </a:spcBef>
              <a:spcAft>
                <a:spcPts val="0"/>
              </a:spcAft>
              <a:buSzPts val="1500"/>
              <a:buChar char="●"/>
              <a:defRPr sz="1500"/>
            </a:lvl7pPr>
            <a:lvl8pPr indent="-323850" lvl="7" marL="3657600" rtl="0">
              <a:spcBef>
                <a:spcPts val="2000"/>
              </a:spcBef>
              <a:spcAft>
                <a:spcPts val="0"/>
              </a:spcAft>
              <a:buSzPts val="1500"/>
              <a:buChar char="○"/>
              <a:defRPr sz="1500"/>
            </a:lvl8pPr>
            <a:lvl9pPr indent="-323850" lvl="8" marL="4114800" rtl="0">
              <a:spcBef>
                <a:spcPts val="2000"/>
              </a:spcBef>
              <a:spcAft>
                <a:spcPts val="2000"/>
              </a:spcAft>
              <a:buSzPts val="1500"/>
              <a:buChar char="■"/>
              <a:defRPr sz="1500"/>
            </a:lvl9pPr>
          </a:lstStyle>
          <a:p/>
        </p:txBody>
      </p:sp>
      <p:sp>
        <p:nvSpPr>
          <p:cNvPr id="38" name="Google Shape;38;p11"/>
          <p:cNvSpPr txBox="1"/>
          <p:nvPr>
            <p:ph idx="12" type="sldNum"/>
          </p:nvPr>
        </p:nvSpPr>
        <p:spPr>
          <a:xfrm>
            <a:off x="9413842" y="6908469"/>
            <a:ext cx="609600" cy="583200"/>
          </a:xfrm>
          <a:prstGeom prst="rect">
            <a:avLst/>
          </a:prstGeom>
        </p:spPr>
        <p:txBody>
          <a:bodyPr anchorCtr="0" anchor="ctr" bIns="112875" lIns="112875" spcFirstLastPara="1" rIns="112875" wrap="square" tIns="1128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2" Type="http://schemas.openxmlformats.org/officeDocument/2006/relationships/theme" Target="../theme/theme4.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theme" Target="../theme/theme1.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9.xml"/><Relationship Id="rId10" Type="http://schemas.openxmlformats.org/officeDocument/2006/relationships/slideLayout" Target="../slideLayouts/slideLayout38.xml"/><Relationship Id="rId12" Type="http://schemas.openxmlformats.org/officeDocument/2006/relationships/theme" Target="../theme/theme2.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9" name="Shape 19"/>
        <p:cNvGrpSpPr/>
        <p:nvPr/>
      </p:nvGrpSpPr>
      <p:grpSpPr>
        <a:xfrm>
          <a:off x="0" y="0"/>
          <a:ext cx="0" cy="0"/>
          <a:chOff x="0" y="0"/>
          <a:chExt cx="0" cy="0"/>
        </a:xfrm>
      </p:grpSpPr>
      <p:sp>
        <p:nvSpPr>
          <p:cNvPr id="20" name="Google Shape;20;p7"/>
          <p:cNvSpPr txBox="1"/>
          <p:nvPr>
            <p:ph type="title"/>
          </p:nvPr>
        </p:nvSpPr>
        <p:spPr>
          <a:xfrm>
            <a:off x="346333" y="659296"/>
            <a:ext cx="9467400" cy="848400"/>
          </a:xfrm>
          <a:prstGeom prst="rect">
            <a:avLst/>
          </a:prstGeom>
          <a:noFill/>
          <a:ln>
            <a:noFill/>
          </a:ln>
        </p:spPr>
        <p:txBody>
          <a:bodyPr anchorCtr="0" anchor="t" bIns="112875" lIns="112875" spcFirstLastPara="1" rIns="112875" wrap="square" tIns="112875">
            <a:noAutofit/>
          </a:bodyPr>
          <a:lstStyle>
            <a:lvl1pPr lvl="0" rtl="0">
              <a:spcBef>
                <a:spcPts val="0"/>
              </a:spcBef>
              <a:spcAft>
                <a:spcPts val="0"/>
              </a:spcAft>
              <a:buClr>
                <a:schemeClr val="dk1"/>
              </a:buClr>
              <a:buSzPts val="3500"/>
              <a:buNone/>
              <a:defRPr sz="3500">
                <a:solidFill>
                  <a:schemeClr val="dk1"/>
                </a:solidFill>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p:txBody>
      </p:sp>
      <p:sp>
        <p:nvSpPr>
          <p:cNvPr id="21" name="Google Shape;21;p7"/>
          <p:cNvSpPr txBox="1"/>
          <p:nvPr>
            <p:ph idx="1" type="body"/>
          </p:nvPr>
        </p:nvSpPr>
        <p:spPr>
          <a:xfrm>
            <a:off x="346333" y="1707370"/>
            <a:ext cx="9467400" cy="5061300"/>
          </a:xfrm>
          <a:prstGeom prst="rect">
            <a:avLst/>
          </a:prstGeom>
          <a:noFill/>
          <a:ln>
            <a:noFill/>
          </a:ln>
        </p:spPr>
        <p:txBody>
          <a:bodyPr anchorCtr="0" anchor="t" bIns="112875" lIns="112875" spcFirstLastPara="1" rIns="112875" wrap="square" tIns="112875">
            <a:noAutofit/>
          </a:bodyPr>
          <a:lstStyle>
            <a:lvl1pPr indent="-368300" lvl="0" marL="457200" rtl="0">
              <a:lnSpc>
                <a:spcPct val="115000"/>
              </a:lnSpc>
              <a:spcBef>
                <a:spcPts val="0"/>
              </a:spcBef>
              <a:spcAft>
                <a:spcPts val="0"/>
              </a:spcAft>
              <a:buClr>
                <a:schemeClr val="dk2"/>
              </a:buClr>
              <a:buSzPts val="2200"/>
              <a:buChar char="●"/>
              <a:defRPr sz="2200">
                <a:solidFill>
                  <a:schemeClr val="dk2"/>
                </a:solidFill>
              </a:defRPr>
            </a:lvl1pPr>
            <a:lvl2pPr indent="-336550" lvl="1" marL="914400" rtl="0">
              <a:lnSpc>
                <a:spcPct val="115000"/>
              </a:lnSpc>
              <a:spcBef>
                <a:spcPts val="2000"/>
              </a:spcBef>
              <a:spcAft>
                <a:spcPts val="0"/>
              </a:spcAft>
              <a:buClr>
                <a:schemeClr val="dk2"/>
              </a:buClr>
              <a:buSzPts val="1700"/>
              <a:buChar char="○"/>
              <a:defRPr sz="1700">
                <a:solidFill>
                  <a:schemeClr val="dk2"/>
                </a:solidFill>
              </a:defRPr>
            </a:lvl2pPr>
            <a:lvl3pPr indent="-336550" lvl="2" marL="1371600" rtl="0">
              <a:lnSpc>
                <a:spcPct val="115000"/>
              </a:lnSpc>
              <a:spcBef>
                <a:spcPts val="2000"/>
              </a:spcBef>
              <a:spcAft>
                <a:spcPts val="0"/>
              </a:spcAft>
              <a:buClr>
                <a:schemeClr val="dk2"/>
              </a:buClr>
              <a:buSzPts val="1700"/>
              <a:buChar char="■"/>
              <a:defRPr sz="1700">
                <a:solidFill>
                  <a:schemeClr val="dk2"/>
                </a:solidFill>
              </a:defRPr>
            </a:lvl3pPr>
            <a:lvl4pPr indent="-336550" lvl="3" marL="1828800" rtl="0">
              <a:lnSpc>
                <a:spcPct val="115000"/>
              </a:lnSpc>
              <a:spcBef>
                <a:spcPts val="2000"/>
              </a:spcBef>
              <a:spcAft>
                <a:spcPts val="0"/>
              </a:spcAft>
              <a:buClr>
                <a:schemeClr val="dk2"/>
              </a:buClr>
              <a:buSzPts val="1700"/>
              <a:buChar char="●"/>
              <a:defRPr sz="1700">
                <a:solidFill>
                  <a:schemeClr val="dk2"/>
                </a:solidFill>
              </a:defRPr>
            </a:lvl4pPr>
            <a:lvl5pPr indent="-336550" lvl="4" marL="2286000" rtl="0">
              <a:lnSpc>
                <a:spcPct val="115000"/>
              </a:lnSpc>
              <a:spcBef>
                <a:spcPts val="2000"/>
              </a:spcBef>
              <a:spcAft>
                <a:spcPts val="0"/>
              </a:spcAft>
              <a:buClr>
                <a:schemeClr val="dk2"/>
              </a:buClr>
              <a:buSzPts val="1700"/>
              <a:buChar char="○"/>
              <a:defRPr sz="1700">
                <a:solidFill>
                  <a:schemeClr val="dk2"/>
                </a:solidFill>
              </a:defRPr>
            </a:lvl5pPr>
            <a:lvl6pPr indent="-336550" lvl="5" marL="2743200" rtl="0">
              <a:lnSpc>
                <a:spcPct val="115000"/>
              </a:lnSpc>
              <a:spcBef>
                <a:spcPts val="2000"/>
              </a:spcBef>
              <a:spcAft>
                <a:spcPts val="0"/>
              </a:spcAft>
              <a:buClr>
                <a:schemeClr val="dk2"/>
              </a:buClr>
              <a:buSzPts val="1700"/>
              <a:buChar char="■"/>
              <a:defRPr sz="1700">
                <a:solidFill>
                  <a:schemeClr val="dk2"/>
                </a:solidFill>
              </a:defRPr>
            </a:lvl6pPr>
            <a:lvl7pPr indent="-336550" lvl="6" marL="3200400" rtl="0">
              <a:lnSpc>
                <a:spcPct val="115000"/>
              </a:lnSpc>
              <a:spcBef>
                <a:spcPts val="2000"/>
              </a:spcBef>
              <a:spcAft>
                <a:spcPts val="0"/>
              </a:spcAft>
              <a:buClr>
                <a:schemeClr val="dk2"/>
              </a:buClr>
              <a:buSzPts val="1700"/>
              <a:buChar char="●"/>
              <a:defRPr sz="1700">
                <a:solidFill>
                  <a:schemeClr val="dk2"/>
                </a:solidFill>
              </a:defRPr>
            </a:lvl7pPr>
            <a:lvl8pPr indent="-336550" lvl="7" marL="3657600" rtl="0">
              <a:lnSpc>
                <a:spcPct val="115000"/>
              </a:lnSpc>
              <a:spcBef>
                <a:spcPts val="2000"/>
              </a:spcBef>
              <a:spcAft>
                <a:spcPts val="0"/>
              </a:spcAft>
              <a:buClr>
                <a:schemeClr val="dk2"/>
              </a:buClr>
              <a:buSzPts val="1700"/>
              <a:buChar char="○"/>
              <a:defRPr sz="1700">
                <a:solidFill>
                  <a:schemeClr val="dk2"/>
                </a:solidFill>
              </a:defRPr>
            </a:lvl8pPr>
            <a:lvl9pPr indent="-336550" lvl="8" marL="4114800" rtl="0">
              <a:lnSpc>
                <a:spcPct val="115000"/>
              </a:lnSpc>
              <a:spcBef>
                <a:spcPts val="2000"/>
              </a:spcBef>
              <a:spcAft>
                <a:spcPts val="2000"/>
              </a:spcAft>
              <a:buClr>
                <a:schemeClr val="dk2"/>
              </a:buClr>
              <a:buSzPts val="1700"/>
              <a:buChar char="■"/>
              <a:defRPr sz="1700">
                <a:solidFill>
                  <a:schemeClr val="dk2"/>
                </a:solidFill>
              </a:defRPr>
            </a:lvl9pPr>
          </a:lstStyle>
          <a:p/>
        </p:txBody>
      </p:sp>
      <p:sp>
        <p:nvSpPr>
          <p:cNvPr id="22" name="Google Shape;22;p7"/>
          <p:cNvSpPr txBox="1"/>
          <p:nvPr>
            <p:ph idx="12" type="sldNum"/>
          </p:nvPr>
        </p:nvSpPr>
        <p:spPr>
          <a:xfrm>
            <a:off x="9413842" y="6908469"/>
            <a:ext cx="609600" cy="583200"/>
          </a:xfrm>
          <a:prstGeom prst="rect">
            <a:avLst/>
          </a:prstGeom>
          <a:noFill/>
          <a:ln>
            <a:noFill/>
          </a:ln>
        </p:spPr>
        <p:txBody>
          <a:bodyPr anchorCtr="0" anchor="ctr" bIns="112875" lIns="112875" spcFirstLastPara="1" rIns="112875" wrap="square" tIns="112875">
            <a:noAutofit/>
          </a:bodyPr>
          <a:lstStyle>
            <a:lvl1pPr lvl="0" rtl="0" algn="r">
              <a:buNone/>
              <a:defRPr sz="1200">
                <a:solidFill>
                  <a:schemeClr val="dk2"/>
                </a:solidFill>
              </a:defRPr>
            </a:lvl1pPr>
            <a:lvl2pPr lvl="1" rtl="0" algn="r">
              <a:buNone/>
              <a:defRPr sz="1200">
                <a:solidFill>
                  <a:schemeClr val="dk2"/>
                </a:solidFill>
              </a:defRPr>
            </a:lvl2pPr>
            <a:lvl3pPr lvl="2" rtl="0" algn="r">
              <a:buNone/>
              <a:defRPr sz="1200">
                <a:solidFill>
                  <a:schemeClr val="dk2"/>
                </a:solidFill>
              </a:defRPr>
            </a:lvl3pPr>
            <a:lvl4pPr lvl="3" rtl="0" algn="r">
              <a:buNone/>
              <a:defRPr sz="1200">
                <a:solidFill>
                  <a:schemeClr val="dk2"/>
                </a:solidFill>
              </a:defRPr>
            </a:lvl4pPr>
            <a:lvl5pPr lvl="4" rtl="0" algn="r">
              <a:buNone/>
              <a:defRPr sz="1200">
                <a:solidFill>
                  <a:schemeClr val="dk2"/>
                </a:solidFill>
              </a:defRPr>
            </a:lvl5pPr>
            <a:lvl6pPr lvl="5" rtl="0" algn="r">
              <a:buNone/>
              <a:defRPr sz="1200">
                <a:solidFill>
                  <a:schemeClr val="dk2"/>
                </a:solidFill>
              </a:defRPr>
            </a:lvl6pPr>
            <a:lvl7pPr lvl="6" rtl="0" algn="r">
              <a:buNone/>
              <a:defRPr sz="1200">
                <a:solidFill>
                  <a:schemeClr val="dk2"/>
                </a:solidFill>
              </a:defRPr>
            </a:lvl7pPr>
            <a:lvl8pPr lvl="7" rtl="0" algn="r">
              <a:buNone/>
              <a:defRPr sz="1200">
                <a:solidFill>
                  <a:schemeClr val="dk2"/>
                </a:solidFill>
              </a:defRPr>
            </a:lvl8pPr>
            <a:lvl9pPr lvl="8" rtl="0" algn="r">
              <a:buNone/>
              <a:defRPr sz="12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64" name="Shape 64"/>
        <p:cNvGrpSpPr/>
        <p:nvPr/>
      </p:nvGrpSpPr>
      <p:grpSpPr>
        <a:xfrm>
          <a:off x="0" y="0"/>
          <a:ext cx="0" cy="0"/>
          <a:chOff x="0" y="0"/>
          <a:chExt cx="0" cy="0"/>
        </a:xfrm>
      </p:grpSpPr>
      <p:sp>
        <p:nvSpPr>
          <p:cNvPr id="65" name="Google Shape;65;p19"/>
          <p:cNvSpPr txBox="1"/>
          <p:nvPr>
            <p:ph type="title"/>
          </p:nvPr>
        </p:nvSpPr>
        <p:spPr>
          <a:xfrm>
            <a:off x="346333" y="551852"/>
            <a:ext cx="9467400" cy="1086600"/>
          </a:xfrm>
          <a:prstGeom prst="rect">
            <a:avLst/>
          </a:prstGeom>
          <a:noFill/>
          <a:ln>
            <a:noFill/>
          </a:ln>
        </p:spPr>
        <p:txBody>
          <a:bodyPr anchorCtr="0" anchor="b" bIns="112875" lIns="112875" spcFirstLastPara="1" rIns="112875" wrap="square" tIns="112875">
            <a:noAutofit/>
          </a:bodyPr>
          <a:lstStyle>
            <a:lvl1pPr lvl="0">
              <a:spcBef>
                <a:spcPts val="0"/>
              </a:spcBef>
              <a:spcAft>
                <a:spcPts val="0"/>
              </a:spcAft>
              <a:buClr>
                <a:schemeClr val="dk2"/>
              </a:buClr>
              <a:buSzPts val="3700"/>
              <a:buFont typeface="Oswald"/>
              <a:buNone/>
              <a:defRPr sz="3700">
                <a:solidFill>
                  <a:schemeClr val="dk2"/>
                </a:solidFill>
                <a:latin typeface="Oswald"/>
                <a:ea typeface="Oswald"/>
                <a:cs typeface="Oswald"/>
                <a:sym typeface="Oswald"/>
              </a:defRPr>
            </a:lvl1pPr>
            <a:lvl2pPr lvl="1">
              <a:spcBef>
                <a:spcPts val="0"/>
              </a:spcBef>
              <a:spcAft>
                <a:spcPts val="0"/>
              </a:spcAft>
              <a:buClr>
                <a:schemeClr val="dk2"/>
              </a:buClr>
              <a:buSzPts val="3700"/>
              <a:buFont typeface="Oswald"/>
              <a:buNone/>
              <a:defRPr sz="3700">
                <a:solidFill>
                  <a:schemeClr val="dk2"/>
                </a:solidFill>
                <a:latin typeface="Oswald"/>
                <a:ea typeface="Oswald"/>
                <a:cs typeface="Oswald"/>
                <a:sym typeface="Oswald"/>
              </a:defRPr>
            </a:lvl2pPr>
            <a:lvl3pPr lvl="2">
              <a:spcBef>
                <a:spcPts val="0"/>
              </a:spcBef>
              <a:spcAft>
                <a:spcPts val="0"/>
              </a:spcAft>
              <a:buClr>
                <a:schemeClr val="dk2"/>
              </a:buClr>
              <a:buSzPts val="3700"/>
              <a:buFont typeface="Oswald"/>
              <a:buNone/>
              <a:defRPr sz="3700">
                <a:solidFill>
                  <a:schemeClr val="dk2"/>
                </a:solidFill>
                <a:latin typeface="Oswald"/>
                <a:ea typeface="Oswald"/>
                <a:cs typeface="Oswald"/>
                <a:sym typeface="Oswald"/>
              </a:defRPr>
            </a:lvl3pPr>
            <a:lvl4pPr lvl="3">
              <a:spcBef>
                <a:spcPts val="0"/>
              </a:spcBef>
              <a:spcAft>
                <a:spcPts val="0"/>
              </a:spcAft>
              <a:buClr>
                <a:schemeClr val="dk2"/>
              </a:buClr>
              <a:buSzPts val="3700"/>
              <a:buFont typeface="Oswald"/>
              <a:buNone/>
              <a:defRPr sz="3700">
                <a:solidFill>
                  <a:schemeClr val="dk2"/>
                </a:solidFill>
                <a:latin typeface="Oswald"/>
                <a:ea typeface="Oswald"/>
                <a:cs typeface="Oswald"/>
                <a:sym typeface="Oswald"/>
              </a:defRPr>
            </a:lvl4pPr>
            <a:lvl5pPr lvl="4">
              <a:spcBef>
                <a:spcPts val="0"/>
              </a:spcBef>
              <a:spcAft>
                <a:spcPts val="0"/>
              </a:spcAft>
              <a:buClr>
                <a:schemeClr val="dk2"/>
              </a:buClr>
              <a:buSzPts val="3700"/>
              <a:buFont typeface="Oswald"/>
              <a:buNone/>
              <a:defRPr sz="3700">
                <a:solidFill>
                  <a:schemeClr val="dk2"/>
                </a:solidFill>
                <a:latin typeface="Oswald"/>
                <a:ea typeface="Oswald"/>
                <a:cs typeface="Oswald"/>
                <a:sym typeface="Oswald"/>
              </a:defRPr>
            </a:lvl5pPr>
            <a:lvl6pPr lvl="5">
              <a:spcBef>
                <a:spcPts val="0"/>
              </a:spcBef>
              <a:spcAft>
                <a:spcPts val="0"/>
              </a:spcAft>
              <a:buClr>
                <a:schemeClr val="dk2"/>
              </a:buClr>
              <a:buSzPts val="3700"/>
              <a:buFont typeface="Oswald"/>
              <a:buNone/>
              <a:defRPr sz="3700">
                <a:solidFill>
                  <a:schemeClr val="dk2"/>
                </a:solidFill>
                <a:latin typeface="Oswald"/>
                <a:ea typeface="Oswald"/>
                <a:cs typeface="Oswald"/>
                <a:sym typeface="Oswald"/>
              </a:defRPr>
            </a:lvl6pPr>
            <a:lvl7pPr lvl="6">
              <a:spcBef>
                <a:spcPts val="0"/>
              </a:spcBef>
              <a:spcAft>
                <a:spcPts val="0"/>
              </a:spcAft>
              <a:buClr>
                <a:schemeClr val="dk2"/>
              </a:buClr>
              <a:buSzPts val="3700"/>
              <a:buFont typeface="Oswald"/>
              <a:buNone/>
              <a:defRPr sz="3700">
                <a:solidFill>
                  <a:schemeClr val="dk2"/>
                </a:solidFill>
                <a:latin typeface="Oswald"/>
                <a:ea typeface="Oswald"/>
                <a:cs typeface="Oswald"/>
                <a:sym typeface="Oswald"/>
              </a:defRPr>
            </a:lvl7pPr>
            <a:lvl8pPr lvl="7">
              <a:spcBef>
                <a:spcPts val="0"/>
              </a:spcBef>
              <a:spcAft>
                <a:spcPts val="0"/>
              </a:spcAft>
              <a:buClr>
                <a:schemeClr val="dk2"/>
              </a:buClr>
              <a:buSzPts val="3700"/>
              <a:buFont typeface="Oswald"/>
              <a:buNone/>
              <a:defRPr sz="3700">
                <a:solidFill>
                  <a:schemeClr val="dk2"/>
                </a:solidFill>
                <a:latin typeface="Oswald"/>
                <a:ea typeface="Oswald"/>
                <a:cs typeface="Oswald"/>
                <a:sym typeface="Oswald"/>
              </a:defRPr>
            </a:lvl8pPr>
            <a:lvl9pPr lvl="8">
              <a:spcBef>
                <a:spcPts val="0"/>
              </a:spcBef>
              <a:spcAft>
                <a:spcPts val="0"/>
              </a:spcAft>
              <a:buClr>
                <a:schemeClr val="dk2"/>
              </a:buClr>
              <a:buSzPts val="3700"/>
              <a:buFont typeface="Oswald"/>
              <a:buNone/>
              <a:defRPr sz="3700">
                <a:solidFill>
                  <a:schemeClr val="dk2"/>
                </a:solidFill>
                <a:latin typeface="Oswald"/>
                <a:ea typeface="Oswald"/>
                <a:cs typeface="Oswald"/>
                <a:sym typeface="Oswald"/>
              </a:defRPr>
            </a:lvl9pPr>
          </a:lstStyle>
          <a:p/>
        </p:txBody>
      </p:sp>
      <p:sp>
        <p:nvSpPr>
          <p:cNvPr id="66" name="Google Shape;66;p19"/>
          <p:cNvSpPr txBox="1"/>
          <p:nvPr>
            <p:ph idx="1" type="body"/>
          </p:nvPr>
        </p:nvSpPr>
        <p:spPr>
          <a:xfrm>
            <a:off x="346333" y="2176037"/>
            <a:ext cx="9467400" cy="4592400"/>
          </a:xfrm>
          <a:prstGeom prst="rect">
            <a:avLst/>
          </a:prstGeom>
          <a:noFill/>
          <a:ln>
            <a:noFill/>
          </a:ln>
        </p:spPr>
        <p:txBody>
          <a:bodyPr anchorCtr="0" anchor="t" bIns="112875" lIns="112875" spcFirstLastPara="1" rIns="112875" wrap="square" tIns="112875">
            <a:noAutofit/>
          </a:bodyPr>
          <a:lstStyle>
            <a:lvl1pPr indent="-368300" lvl="0" marL="457200">
              <a:lnSpc>
                <a:spcPct val="115000"/>
              </a:lnSpc>
              <a:spcBef>
                <a:spcPts val="0"/>
              </a:spcBef>
              <a:spcAft>
                <a:spcPts val="0"/>
              </a:spcAft>
              <a:buClr>
                <a:schemeClr val="dk2"/>
              </a:buClr>
              <a:buSzPts val="2200"/>
              <a:buFont typeface="Source Code Pro"/>
              <a:buChar char="●"/>
              <a:defRPr sz="2200">
                <a:solidFill>
                  <a:schemeClr val="dk2"/>
                </a:solidFill>
                <a:latin typeface="Source Code Pro"/>
                <a:ea typeface="Source Code Pro"/>
                <a:cs typeface="Source Code Pro"/>
                <a:sym typeface="Source Code Pro"/>
              </a:defRPr>
            </a:lvl1pPr>
            <a:lvl2pPr indent="-336550" lvl="1" marL="914400">
              <a:lnSpc>
                <a:spcPct val="115000"/>
              </a:lnSpc>
              <a:spcBef>
                <a:spcPts val="2000"/>
              </a:spcBef>
              <a:spcAft>
                <a:spcPts val="0"/>
              </a:spcAft>
              <a:buClr>
                <a:schemeClr val="dk2"/>
              </a:buClr>
              <a:buSzPts val="1700"/>
              <a:buFont typeface="Source Code Pro"/>
              <a:buChar char="○"/>
              <a:defRPr sz="1700">
                <a:solidFill>
                  <a:schemeClr val="dk2"/>
                </a:solidFill>
                <a:latin typeface="Source Code Pro"/>
                <a:ea typeface="Source Code Pro"/>
                <a:cs typeface="Source Code Pro"/>
                <a:sym typeface="Source Code Pro"/>
              </a:defRPr>
            </a:lvl2pPr>
            <a:lvl3pPr indent="-336550" lvl="2" marL="1371600">
              <a:lnSpc>
                <a:spcPct val="115000"/>
              </a:lnSpc>
              <a:spcBef>
                <a:spcPts val="2000"/>
              </a:spcBef>
              <a:spcAft>
                <a:spcPts val="0"/>
              </a:spcAft>
              <a:buClr>
                <a:schemeClr val="dk2"/>
              </a:buClr>
              <a:buSzPts val="1700"/>
              <a:buFont typeface="Source Code Pro"/>
              <a:buChar char="■"/>
              <a:defRPr sz="1700">
                <a:solidFill>
                  <a:schemeClr val="dk2"/>
                </a:solidFill>
                <a:latin typeface="Source Code Pro"/>
                <a:ea typeface="Source Code Pro"/>
                <a:cs typeface="Source Code Pro"/>
                <a:sym typeface="Source Code Pro"/>
              </a:defRPr>
            </a:lvl3pPr>
            <a:lvl4pPr indent="-336550" lvl="3" marL="1828800">
              <a:lnSpc>
                <a:spcPct val="115000"/>
              </a:lnSpc>
              <a:spcBef>
                <a:spcPts val="2000"/>
              </a:spcBef>
              <a:spcAft>
                <a:spcPts val="0"/>
              </a:spcAft>
              <a:buClr>
                <a:schemeClr val="dk2"/>
              </a:buClr>
              <a:buSzPts val="1700"/>
              <a:buFont typeface="Source Code Pro"/>
              <a:buChar char="●"/>
              <a:defRPr sz="1700">
                <a:solidFill>
                  <a:schemeClr val="dk2"/>
                </a:solidFill>
                <a:latin typeface="Source Code Pro"/>
                <a:ea typeface="Source Code Pro"/>
                <a:cs typeface="Source Code Pro"/>
                <a:sym typeface="Source Code Pro"/>
              </a:defRPr>
            </a:lvl4pPr>
            <a:lvl5pPr indent="-336550" lvl="4" marL="2286000">
              <a:lnSpc>
                <a:spcPct val="115000"/>
              </a:lnSpc>
              <a:spcBef>
                <a:spcPts val="2000"/>
              </a:spcBef>
              <a:spcAft>
                <a:spcPts val="0"/>
              </a:spcAft>
              <a:buClr>
                <a:schemeClr val="dk2"/>
              </a:buClr>
              <a:buSzPts val="1700"/>
              <a:buFont typeface="Source Code Pro"/>
              <a:buChar char="○"/>
              <a:defRPr sz="1700">
                <a:solidFill>
                  <a:schemeClr val="dk2"/>
                </a:solidFill>
                <a:latin typeface="Source Code Pro"/>
                <a:ea typeface="Source Code Pro"/>
                <a:cs typeface="Source Code Pro"/>
                <a:sym typeface="Source Code Pro"/>
              </a:defRPr>
            </a:lvl5pPr>
            <a:lvl6pPr indent="-336550" lvl="5" marL="2743200">
              <a:lnSpc>
                <a:spcPct val="115000"/>
              </a:lnSpc>
              <a:spcBef>
                <a:spcPts val="2000"/>
              </a:spcBef>
              <a:spcAft>
                <a:spcPts val="0"/>
              </a:spcAft>
              <a:buClr>
                <a:schemeClr val="dk2"/>
              </a:buClr>
              <a:buSzPts val="1700"/>
              <a:buFont typeface="Source Code Pro"/>
              <a:buChar char="■"/>
              <a:defRPr sz="1700">
                <a:solidFill>
                  <a:schemeClr val="dk2"/>
                </a:solidFill>
                <a:latin typeface="Source Code Pro"/>
                <a:ea typeface="Source Code Pro"/>
                <a:cs typeface="Source Code Pro"/>
                <a:sym typeface="Source Code Pro"/>
              </a:defRPr>
            </a:lvl6pPr>
            <a:lvl7pPr indent="-336550" lvl="6" marL="3200400">
              <a:lnSpc>
                <a:spcPct val="115000"/>
              </a:lnSpc>
              <a:spcBef>
                <a:spcPts val="2000"/>
              </a:spcBef>
              <a:spcAft>
                <a:spcPts val="0"/>
              </a:spcAft>
              <a:buClr>
                <a:schemeClr val="dk2"/>
              </a:buClr>
              <a:buSzPts val="1700"/>
              <a:buFont typeface="Source Code Pro"/>
              <a:buChar char="●"/>
              <a:defRPr sz="1700">
                <a:solidFill>
                  <a:schemeClr val="dk2"/>
                </a:solidFill>
                <a:latin typeface="Source Code Pro"/>
                <a:ea typeface="Source Code Pro"/>
                <a:cs typeface="Source Code Pro"/>
                <a:sym typeface="Source Code Pro"/>
              </a:defRPr>
            </a:lvl7pPr>
            <a:lvl8pPr indent="-336550" lvl="7" marL="3657600">
              <a:lnSpc>
                <a:spcPct val="115000"/>
              </a:lnSpc>
              <a:spcBef>
                <a:spcPts val="2000"/>
              </a:spcBef>
              <a:spcAft>
                <a:spcPts val="0"/>
              </a:spcAft>
              <a:buClr>
                <a:schemeClr val="dk2"/>
              </a:buClr>
              <a:buSzPts val="1700"/>
              <a:buFont typeface="Source Code Pro"/>
              <a:buChar char="○"/>
              <a:defRPr sz="1700">
                <a:solidFill>
                  <a:schemeClr val="dk2"/>
                </a:solidFill>
                <a:latin typeface="Source Code Pro"/>
                <a:ea typeface="Source Code Pro"/>
                <a:cs typeface="Source Code Pro"/>
                <a:sym typeface="Source Code Pro"/>
              </a:defRPr>
            </a:lvl8pPr>
            <a:lvl9pPr indent="-336550" lvl="8" marL="4114800">
              <a:lnSpc>
                <a:spcPct val="115000"/>
              </a:lnSpc>
              <a:spcBef>
                <a:spcPts val="2000"/>
              </a:spcBef>
              <a:spcAft>
                <a:spcPts val="2000"/>
              </a:spcAft>
              <a:buClr>
                <a:schemeClr val="dk2"/>
              </a:buClr>
              <a:buSzPts val="1700"/>
              <a:buFont typeface="Source Code Pro"/>
              <a:buChar char="■"/>
              <a:defRPr sz="1700">
                <a:solidFill>
                  <a:schemeClr val="dk2"/>
                </a:solidFill>
                <a:latin typeface="Source Code Pro"/>
                <a:ea typeface="Source Code Pro"/>
                <a:cs typeface="Source Code Pro"/>
                <a:sym typeface="Source Code Pro"/>
              </a:defRPr>
            </a:lvl9pPr>
          </a:lstStyle>
          <a:p/>
        </p:txBody>
      </p:sp>
      <p:sp>
        <p:nvSpPr>
          <p:cNvPr id="67" name="Google Shape;67;p19"/>
          <p:cNvSpPr txBox="1"/>
          <p:nvPr>
            <p:ph idx="12" type="sldNum"/>
          </p:nvPr>
        </p:nvSpPr>
        <p:spPr>
          <a:xfrm>
            <a:off x="9413842" y="6908469"/>
            <a:ext cx="609600" cy="583200"/>
          </a:xfrm>
          <a:prstGeom prst="rect">
            <a:avLst/>
          </a:prstGeom>
          <a:noFill/>
          <a:ln>
            <a:noFill/>
          </a:ln>
        </p:spPr>
        <p:txBody>
          <a:bodyPr anchorCtr="0" anchor="ctr" bIns="112875" lIns="112875" spcFirstLastPara="1" rIns="112875" wrap="square" tIns="112875">
            <a:noAutofit/>
          </a:bodyPr>
          <a:lstStyle>
            <a:lvl1pPr lvl="0" algn="r">
              <a:buNone/>
              <a:defRPr sz="1200">
                <a:solidFill>
                  <a:schemeClr val="dk2"/>
                </a:solidFill>
                <a:latin typeface="Source Code Pro"/>
                <a:ea typeface="Source Code Pro"/>
                <a:cs typeface="Source Code Pro"/>
                <a:sym typeface="Source Code Pro"/>
              </a:defRPr>
            </a:lvl1pPr>
            <a:lvl2pPr lvl="1" algn="r">
              <a:buNone/>
              <a:defRPr sz="1200">
                <a:solidFill>
                  <a:schemeClr val="dk2"/>
                </a:solidFill>
                <a:latin typeface="Source Code Pro"/>
                <a:ea typeface="Source Code Pro"/>
                <a:cs typeface="Source Code Pro"/>
                <a:sym typeface="Source Code Pro"/>
              </a:defRPr>
            </a:lvl2pPr>
            <a:lvl3pPr lvl="2" algn="r">
              <a:buNone/>
              <a:defRPr sz="1200">
                <a:solidFill>
                  <a:schemeClr val="dk2"/>
                </a:solidFill>
                <a:latin typeface="Source Code Pro"/>
                <a:ea typeface="Source Code Pro"/>
                <a:cs typeface="Source Code Pro"/>
                <a:sym typeface="Source Code Pro"/>
              </a:defRPr>
            </a:lvl3pPr>
            <a:lvl4pPr lvl="3" algn="r">
              <a:buNone/>
              <a:defRPr sz="1200">
                <a:solidFill>
                  <a:schemeClr val="dk2"/>
                </a:solidFill>
                <a:latin typeface="Source Code Pro"/>
                <a:ea typeface="Source Code Pro"/>
                <a:cs typeface="Source Code Pro"/>
                <a:sym typeface="Source Code Pro"/>
              </a:defRPr>
            </a:lvl4pPr>
            <a:lvl5pPr lvl="4" algn="r">
              <a:buNone/>
              <a:defRPr sz="1200">
                <a:solidFill>
                  <a:schemeClr val="dk2"/>
                </a:solidFill>
                <a:latin typeface="Source Code Pro"/>
                <a:ea typeface="Source Code Pro"/>
                <a:cs typeface="Source Code Pro"/>
                <a:sym typeface="Source Code Pro"/>
              </a:defRPr>
            </a:lvl5pPr>
            <a:lvl6pPr lvl="5" algn="r">
              <a:buNone/>
              <a:defRPr sz="1200">
                <a:solidFill>
                  <a:schemeClr val="dk2"/>
                </a:solidFill>
                <a:latin typeface="Source Code Pro"/>
                <a:ea typeface="Source Code Pro"/>
                <a:cs typeface="Source Code Pro"/>
                <a:sym typeface="Source Code Pro"/>
              </a:defRPr>
            </a:lvl6pPr>
            <a:lvl7pPr lvl="6" algn="r">
              <a:buNone/>
              <a:defRPr sz="1200">
                <a:solidFill>
                  <a:schemeClr val="dk2"/>
                </a:solidFill>
                <a:latin typeface="Source Code Pro"/>
                <a:ea typeface="Source Code Pro"/>
                <a:cs typeface="Source Code Pro"/>
                <a:sym typeface="Source Code Pro"/>
              </a:defRPr>
            </a:lvl7pPr>
            <a:lvl8pPr lvl="7" algn="r">
              <a:buNone/>
              <a:defRPr sz="1200">
                <a:solidFill>
                  <a:schemeClr val="dk2"/>
                </a:solidFill>
                <a:latin typeface="Source Code Pro"/>
                <a:ea typeface="Source Code Pro"/>
                <a:cs typeface="Source Code Pro"/>
                <a:sym typeface="Source Code Pro"/>
              </a:defRPr>
            </a:lvl8pPr>
            <a:lvl9pPr lvl="8" algn="r">
              <a:buNone/>
              <a:defRPr sz="12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18" name="Shape 118"/>
        <p:cNvGrpSpPr/>
        <p:nvPr/>
      </p:nvGrpSpPr>
      <p:grpSpPr>
        <a:xfrm>
          <a:off x="0" y="0"/>
          <a:ext cx="0" cy="0"/>
          <a:chOff x="0" y="0"/>
          <a:chExt cx="0" cy="0"/>
        </a:xfrm>
      </p:grpSpPr>
      <p:sp>
        <p:nvSpPr>
          <p:cNvPr id="119" name="Google Shape;119;p32"/>
          <p:cNvSpPr txBox="1"/>
          <p:nvPr>
            <p:ph type="title"/>
          </p:nvPr>
        </p:nvSpPr>
        <p:spPr>
          <a:xfrm>
            <a:off x="346333" y="659296"/>
            <a:ext cx="9467400" cy="848400"/>
          </a:xfrm>
          <a:prstGeom prst="rect">
            <a:avLst/>
          </a:prstGeom>
          <a:noFill/>
          <a:ln>
            <a:noFill/>
          </a:ln>
        </p:spPr>
        <p:txBody>
          <a:bodyPr anchorCtr="0" anchor="t" bIns="112875" lIns="112875" spcFirstLastPara="1" rIns="112875" wrap="square" tIns="112875">
            <a:normAutofit/>
          </a:bodyPr>
          <a:lstStyle>
            <a:lvl1pPr lvl="0">
              <a:spcBef>
                <a:spcPts val="0"/>
              </a:spcBef>
              <a:spcAft>
                <a:spcPts val="0"/>
              </a:spcAft>
              <a:buClr>
                <a:schemeClr val="dk1"/>
              </a:buClr>
              <a:buSzPts val="3500"/>
              <a:buNone/>
              <a:defRPr sz="3500">
                <a:solidFill>
                  <a:schemeClr val="dk1"/>
                </a:solidFill>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120" name="Google Shape;120;p32"/>
          <p:cNvSpPr txBox="1"/>
          <p:nvPr>
            <p:ph idx="1" type="body"/>
          </p:nvPr>
        </p:nvSpPr>
        <p:spPr>
          <a:xfrm>
            <a:off x="346333" y="1707370"/>
            <a:ext cx="9467400" cy="5061300"/>
          </a:xfrm>
          <a:prstGeom prst="rect">
            <a:avLst/>
          </a:prstGeom>
          <a:noFill/>
          <a:ln>
            <a:noFill/>
          </a:ln>
        </p:spPr>
        <p:txBody>
          <a:bodyPr anchorCtr="0" anchor="t" bIns="112875" lIns="112875" spcFirstLastPara="1" rIns="112875" wrap="square" tIns="112875">
            <a:normAutofit/>
          </a:bodyPr>
          <a:lstStyle>
            <a:lvl1pPr indent="-368300" lvl="0" marL="457200">
              <a:lnSpc>
                <a:spcPct val="115000"/>
              </a:lnSpc>
              <a:spcBef>
                <a:spcPts val="0"/>
              </a:spcBef>
              <a:spcAft>
                <a:spcPts val="0"/>
              </a:spcAft>
              <a:buClr>
                <a:schemeClr val="dk2"/>
              </a:buClr>
              <a:buSzPts val="2200"/>
              <a:buChar char="●"/>
              <a:defRPr sz="2200">
                <a:solidFill>
                  <a:schemeClr val="dk2"/>
                </a:solidFill>
              </a:defRPr>
            </a:lvl1pPr>
            <a:lvl2pPr indent="-336550" lvl="1" marL="914400">
              <a:lnSpc>
                <a:spcPct val="115000"/>
              </a:lnSpc>
              <a:spcBef>
                <a:spcPts val="0"/>
              </a:spcBef>
              <a:spcAft>
                <a:spcPts val="0"/>
              </a:spcAft>
              <a:buClr>
                <a:schemeClr val="dk2"/>
              </a:buClr>
              <a:buSzPts val="1700"/>
              <a:buChar char="○"/>
              <a:defRPr sz="1700">
                <a:solidFill>
                  <a:schemeClr val="dk2"/>
                </a:solidFill>
              </a:defRPr>
            </a:lvl2pPr>
            <a:lvl3pPr indent="-336550" lvl="2" marL="1371600">
              <a:lnSpc>
                <a:spcPct val="115000"/>
              </a:lnSpc>
              <a:spcBef>
                <a:spcPts val="0"/>
              </a:spcBef>
              <a:spcAft>
                <a:spcPts val="0"/>
              </a:spcAft>
              <a:buClr>
                <a:schemeClr val="dk2"/>
              </a:buClr>
              <a:buSzPts val="1700"/>
              <a:buChar char="■"/>
              <a:defRPr sz="1700">
                <a:solidFill>
                  <a:schemeClr val="dk2"/>
                </a:solidFill>
              </a:defRPr>
            </a:lvl3pPr>
            <a:lvl4pPr indent="-336550" lvl="3" marL="1828800">
              <a:lnSpc>
                <a:spcPct val="115000"/>
              </a:lnSpc>
              <a:spcBef>
                <a:spcPts val="0"/>
              </a:spcBef>
              <a:spcAft>
                <a:spcPts val="0"/>
              </a:spcAft>
              <a:buClr>
                <a:schemeClr val="dk2"/>
              </a:buClr>
              <a:buSzPts val="1700"/>
              <a:buChar char="●"/>
              <a:defRPr sz="1700">
                <a:solidFill>
                  <a:schemeClr val="dk2"/>
                </a:solidFill>
              </a:defRPr>
            </a:lvl4pPr>
            <a:lvl5pPr indent="-336550" lvl="4" marL="2286000">
              <a:lnSpc>
                <a:spcPct val="115000"/>
              </a:lnSpc>
              <a:spcBef>
                <a:spcPts val="0"/>
              </a:spcBef>
              <a:spcAft>
                <a:spcPts val="0"/>
              </a:spcAft>
              <a:buClr>
                <a:schemeClr val="dk2"/>
              </a:buClr>
              <a:buSzPts val="1700"/>
              <a:buChar char="○"/>
              <a:defRPr sz="1700">
                <a:solidFill>
                  <a:schemeClr val="dk2"/>
                </a:solidFill>
              </a:defRPr>
            </a:lvl5pPr>
            <a:lvl6pPr indent="-336550" lvl="5" marL="2743200">
              <a:lnSpc>
                <a:spcPct val="115000"/>
              </a:lnSpc>
              <a:spcBef>
                <a:spcPts val="0"/>
              </a:spcBef>
              <a:spcAft>
                <a:spcPts val="0"/>
              </a:spcAft>
              <a:buClr>
                <a:schemeClr val="dk2"/>
              </a:buClr>
              <a:buSzPts val="1700"/>
              <a:buChar char="■"/>
              <a:defRPr sz="1700">
                <a:solidFill>
                  <a:schemeClr val="dk2"/>
                </a:solidFill>
              </a:defRPr>
            </a:lvl6pPr>
            <a:lvl7pPr indent="-336550" lvl="6" marL="3200400">
              <a:lnSpc>
                <a:spcPct val="115000"/>
              </a:lnSpc>
              <a:spcBef>
                <a:spcPts val="0"/>
              </a:spcBef>
              <a:spcAft>
                <a:spcPts val="0"/>
              </a:spcAft>
              <a:buClr>
                <a:schemeClr val="dk2"/>
              </a:buClr>
              <a:buSzPts val="1700"/>
              <a:buChar char="●"/>
              <a:defRPr sz="1700">
                <a:solidFill>
                  <a:schemeClr val="dk2"/>
                </a:solidFill>
              </a:defRPr>
            </a:lvl7pPr>
            <a:lvl8pPr indent="-336550" lvl="7" marL="3657600">
              <a:lnSpc>
                <a:spcPct val="115000"/>
              </a:lnSpc>
              <a:spcBef>
                <a:spcPts val="0"/>
              </a:spcBef>
              <a:spcAft>
                <a:spcPts val="0"/>
              </a:spcAft>
              <a:buClr>
                <a:schemeClr val="dk2"/>
              </a:buClr>
              <a:buSzPts val="1700"/>
              <a:buChar char="○"/>
              <a:defRPr sz="1700">
                <a:solidFill>
                  <a:schemeClr val="dk2"/>
                </a:solidFill>
              </a:defRPr>
            </a:lvl8pPr>
            <a:lvl9pPr indent="-336550" lvl="8" marL="4114800">
              <a:lnSpc>
                <a:spcPct val="115000"/>
              </a:lnSpc>
              <a:spcBef>
                <a:spcPts val="0"/>
              </a:spcBef>
              <a:spcAft>
                <a:spcPts val="0"/>
              </a:spcAft>
              <a:buClr>
                <a:schemeClr val="dk2"/>
              </a:buClr>
              <a:buSzPts val="1700"/>
              <a:buChar char="■"/>
              <a:defRPr sz="1700">
                <a:solidFill>
                  <a:schemeClr val="dk2"/>
                </a:solidFill>
              </a:defRPr>
            </a:lvl9pPr>
          </a:lstStyle>
          <a:p/>
        </p:txBody>
      </p:sp>
      <p:sp>
        <p:nvSpPr>
          <p:cNvPr id="121" name="Google Shape;121;p32"/>
          <p:cNvSpPr txBox="1"/>
          <p:nvPr>
            <p:ph idx="12" type="sldNum"/>
          </p:nvPr>
        </p:nvSpPr>
        <p:spPr>
          <a:xfrm>
            <a:off x="9413842" y="6908469"/>
            <a:ext cx="609600" cy="583200"/>
          </a:xfrm>
          <a:prstGeom prst="rect">
            <a:avLst/>
          </a:prstGeom>
          <a:noFill/>
          <a:ln>
            <a:noFill/>
          </a:ln>
        </p:spPr>
        <p:txBody>
          <a:bodyPr anchorCtr="0" anchor="ctr" bIns="112875" lIns="112875" spcFirstLastPara="1" rIns="112875" wrap="square" tIns="112875">
            <a:norm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hyperlink" Target="https://onlinejournalismblog.com/2013/09/13/ethics-in-data-journalism-accuracy/" TargetMode="External"/></Relationships>
</file>

<file path=ppt/slides/_rels/slide11.xml.rels><?xml version="1.0" encoding="UTF-8" standalone="yes"?><Relationships xmlns="http://schemas.openxmlformats.org/package/2006/relationships"><Relationship Id="rId20" Type="http://schemas.openxmlformats.org/officeDocument/2006/relationships/hyperlink" Target="https://docs.google.com/document/d/1Bp0VGxRuD0TD4dT2W9c_1wkfjyebxkinpAWmC0E71Do/edit#heading=h.7jjsnrog57xz" TargetMode="External"/><Relationship Id="rId22" Type="http://schemas.openxmlformats.org/officeDocument/2006/relationships/hyperlink" Target="https://docs.google.com/document/d/1Bp0VGxRuD0TD4dT2W9c_1wkfjyebxkinpAWmC0E71Do/edit#heading=h.taltkyw5i9j1" TargetMode="External"/><Relationship Id="rId21" Type="http://schemas.openxmlformats.org/officeDocument/2006/relationships/hyperlink" Target="https://docs.google.com/document/d/1Bp0VGxRuD0TD4dT2W9c_1wkfjyebxkinpAWmC0E71Do/edit#heading=h.l4o7xma2l2" TargetMode="External"/><Relationship Id="rId24" Type="http://schemas.openxmlformats.org/officeDocument/2006/relationships/hyperlink" Target="https://docs.google.com/document/d/1Bp0VGxRuD0TD4dT2W9c_1wkfjyebxkinpAWmC0E71Do/edit#heading=h.4wqsrxahowu3" TargetMode="External"/><Relationship Id="rId23" Type="http://schemas.openxmlformats.org/officeDocument/2006/relationships/hyperlink" Target="https://docs.google.com/document/d/1Bp0VGxRuD0TD4dT2W9c_1wkfjyebxkinpAWmC0E71Do/edit#heading=h.v6nydn3v9uu1" TargetMode="External"/><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hyperlink" Target="https://docs.google.com/document/d/1Bp0VGxRuD0TD4dT2W9c_1wkfjyebxkinpAWmC0E71Do/edit#heading=h.24fqiop9ynh" TargetMode="External"/><Relationship Id="rId4" Type="http://schemas.openxmlformats.org/officeDocument/2006/relationships/hyperlink" Target="https://docs.google.com/document/d/1Bp0VGxRuD0TD4dT2W9c_1wkfjyebxkinpAWmC0E71Do/edit#heading=h.b9xdj5jwdlvc" TargetMode="External"/><Relationship Id="rId9" Type="http://schemas.openxmlformats.org/officeDocument/2006/relationships/hyperlink" Target="https://docs.google.com/document/d/1Bp0VGxRuD0TD4dT2W9c_1wkfjyebxkinpAWmC0E71Do/edit#heading=h.fpp9howncvhu" TargetMode="External"/><Relationship Id="rId26" Type="http://schemas.openxmlformats.org/officeDocument/2006/relationships/hyperlink" Target="https://docs.google.com/document/d/1Bp0VGxRuD0TD4dT2W9c_1wkfjyebxkinpAWmC0E71Do/edit#heading=h.ginlz2kl9m3r" TargetMode="External"/><Relationship Id="rId25" Type="http://schemas.openxmlformats.org/officeDocument/2006/relationships/hyperlink" Target="https://docs.google.com/document/d/1Bp0VGxRuD0TD4dT2W9c_1wkfjyebxkinpAWmC0E71Do/edit#heading=h.d876t5elkl4d" TargetMode="External"/><Relationship Id="rId28" Type="http://schemas.openxmlformats.org/officeDocument/2006/relationships/hyperlink" Target="https://docs.google.com/document/d/1Bp0VGxRuD0TD4dT2W9c_1wkfjyebxkinpAWmC0E71Do/edit#heading=h.lcikqyhsxa67" TargetMode="External"/><Relationship Id="rId27" Type="http://schemas.openxmlformats.org/officeDocument/2006/relationships/hyperlink" Target="https://docs.google.com/document/d/1Bp0VGxRuD0TD4dT2W9c_1wkfjyebxkinpAWmC0E71Do/edit#heading=h.j9pcvij77rru" TargetMode="External"/><Relationship Id="rId5" Type="http://schemas.openxmlformats.org/officeDocument/2006/relationships/hyperlink" Target="https://docs.google.com/document/d/1Bp0VGxRuD0TD4dT2W9c_1wkfjyebxkinpAWmC0E71Do/edit#heading=h.2npz528dgyqj" TargetMode="External"/><Relationship Id="rId6" Type="http://schemas.openxmlformats.org/officeDocument/2006/relationships/hyperlink" Target="https://docs.google.com/document/d/1Bp0VGxRuD0TD4dT2W9c_1wkfjyebxkinpAWmC0E71Do/edit#heading=h.bkyin9acv5p9" TargetMode="External"/><Relationship Id="rId29" Type="http://schemas.openxmlformats.org/officeDocument/2006/relationships/hyperlink" Target="https://docs.google.com/document/d/1Bp0VGxRuD0TD4dT2W9c_1wkfjyebxkinpAWmC0E71Do/edit#heading=h.y5qg0qac4z52" TargetMode="External"/><Relationship Id="rId7" Type="http://schemas.openxmlformats.org/officeDocument/2006/relationships/hyperlink" Target="https://docs.google.com/document/d/1Bp0VGxRuD0TD4dT2W9c_1wkfjyebxkinpAWmC0E71Do/edit#heading=h.xjcicfr063hu" TargetMode="External"/><Relationship Id="rId8" Type="http://schemas.openxmlformats.org/officeDocument/2006/relationships/hyperlink" Target="https://docs.google.com/document/d/1Bp0VGxRuD0TD4dT2W9c_1wkfjyebxkinpAWmC0E71Do/edit#heading=h.x2elcbjq5eq6" TargetMode="External"/><Relationship Id="rId31" Type="http://schemas.openxmlformats.org/officeDocument/2006/relationships/hyperlink" Target="https://docs.google.com/document/d/1Bp0VGxRuD0TD4dT2W9c_1wkfjyebxkinpAWmC0E71Do/edit#heading=h.lnb65se1ycqb" TargetMode="External"/><Relationship Id="rId30" Type="http://schemas.openxmlformats.org/officeDocument/2006/relationships/hyperlink" Target="https://docs.google.com/document/d/1Bp0VGxRuD0TD4dT2W9c_1wkfjyebxkinpAWmC0E71Do/edit#heading=h.oq40f0v66zrn" TargetMode="External"/><Relationship Id="rId11" Type="http://schemas.openxmlformats.org/officeDocument/2006/relationships/hyperlink" Target="https://docs.google.com/document/d/1Bp0VGxRuD0TD4dT2W9c_1wkfjyebxkinpAWmC0E71Do/edit#heading=h.w2rhjcmtmujt" TargetMode="External"/><Relationship Id="rId33" Type="http://schemas.openxmlformats.org/officeDocument/2006/relationships/hyperlink" Target="https://docs.google.com/document/d/1Bp0VGxRuD0TD4dT2W9c_1wkfjyebxkinpAWmC0E71Do/edit#heading=h.nlragmvr8hy6" TargetMode="External"/><Relationship Id="rId10" Type="http://schemas.openxmlformats.org/officeDocument/2006/relationships/hyperlink" Target="https://docs.google.com/document/d/1Bp0VGxRuD0TD4dT2W9c_1wkfjyebxkinpAWmC0E71Do/edit#heading=h.i3c23a6dhuc4" TargetMode="External"/><Relationship Id="rId32" Type="http://schemas.openxmlformats.org/officeDocument/2006/relationships/hyperlink" Target="https://docs.google.com/document/d/1Bp0VGxRuD0TD4dT2W9c_1wkfjyebxkinpAWmC0E71Do/edit#heading=h.u8jgck7rhr8n" TargetMode="External"/><Relationship Id="rId13" Type="http://schemas.openxmlformats.org/officeDocument/2006/relationships/hyperlink" Target="https://docs.google.com/document/d/1Bp0VGxRuD0TD4dT2W9c_1wkfjyebxkinpAWmC0E71Do/edit#heading=h.3fl1qbgf2mw0" TargetMode="External"/><Relationship Id="rId12" Type="http://schemas.openxmlformats.org/officeDocument/2006/relationships/hyperlink" Target="https://docs.google.com/document/d/1Bp0VGxRuD0TD4dT2W9c_1wkfjyebxkinpAWmC0E71Do/edit#heading=h.wdj68x9q8tku" TargetMode="External"/><Relationship Id="rId34" Type="http://schemas.openxmlformats.org/officeDocument/2006/relationships/hyperlink" Target="https://docs.google.com/document/d/1Bp0VGxRuD0TD4dT2W9c_1wkfjyebxkinpAWmC0E71Do/edit?tab=t.0" TargetMode="External"/><Relationship Id="rId15" Type="http://schemas.openxmlformats.org/officeDocument/2006/relationships/hyperlink" Target="https://docs.google.com/document/d/1Bp0VGxRuD0TD4dT2W9c_1wkfjyebxkinpAWmC0E71Do/edit#heading=h.zhriclfh96q6" TargetMode="External"/><Relationship Id="rId14" Type="http://schemas.openxmlformats.org/officeDocument/2006/relationships/hyperlink" Target="https://docs.google.com/document/d/1Bp0VGxRuD0TD4dT2W9c_1wkfjyebxkinpAWmC0E71Do/edit#heading=h.79h637b49jda" TargetMode="External"/><Relationship Id="rId17" Type="http://schemas.openxmlformats.org/officeDocument/2006/relationships/hyperlink" Target="https://docs.google.com/document/d/1Bp0VGxRuD0TD4dT2W9c_1wkfjyebxkinpAWmC0E71Do/edit#heading=h.1wspgqeif66p" TargetMode="External"/><Relationship Id="rId16" Type="http://schemas.openxmlformats.org/officeDocument/2006/relationships/hyperlink" Target="https://docs.google.com/document/d/1Bp0VGxRuD0TD4dT2W9c_1wkfjyebxkinpAWmC0E71Do/edit#heading=h.abhl69sjbnyk" TargetMode="External"/><Relationship Id="rId19" Type="http://schemas.openxmlformats.org/officeDocument/2006/relationships/hyperlink" Target="https://docs.google.com/document/d/1Bp0VGxRuD0TD4dT2W9c_1wkfjyebxkinpAWmC0E71Do/edit#heading=h.yfuvd0ic69kp" TargetMode="External"/><Relationship Id="rId18" Type="http://schemas.openxmlformats.org/officeDocument/2006/relationships/hyperlink" Target="https://docs.google.com/document/d/1Bp0VGxRuD0TD4dT2W9c_1wkfjyebxkinpAWmC0E71Do/edit#heading=h.dkbzg7s1qjsq"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bjtc.org.uk/wp-content/uploads/2023/10/BJTCMediaLawRegulationEthicsHandbook15thOctober2023.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www.pexels.com/photo/vintage-british-telecom-telephone-cream-28248426/" TargetMode="External"/><Relationship Id="rId4" Type="http://schemas.openxmlformats.org/officeDocument/2006/relationships/hyperlink" Target="https://flickr.com/photos/veisto/3712676990/in/photolist-6E5rwf-5Rsesp-791bYx-pAqNi-a38oJt-ad2brS-aa5SVm-6RpRAT-6ZKfUS-axfcpJ-fnEDP-2EHxm3-hTtiy-ovtUSw-JFPrVs-6WFppv-2DRbgt-sG2dyS-nzJosN-6iHrCM-hmrvMR-54yH2L-9K16HF-bX8JbY-ciQV5h-afKdvG-6WFpN2-ciQVbL-fex2nf-fex69Y-fex3iE-51X8dH-fex1a5-XnP4z1-nzJu4h-nitPHG-fex5gj-oFLXXm-brSAVB-WdnWEi-pArjw-oeFzCM-71tq9a-fex71b-nuQfWJ-ubbhHz-71tq7F-71xpFC-QVVRa-rmmor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hyperlink" Target="https://onlinejournalismblog.com/2013/09/13/ethics-in-data-journalism-accurac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hyperlink" Target="http://www.youtube.com/watch?v=t5ku0MhmBB8" TargetMode="External"/><Relationship Id="rId4" Type="http://schemas.openxmlformats.org/officeDocument/2006/relationships/image" Target="../media/image3.jpg"/><Relationship Id="rId5" Type="http://schemas.openxmlformats.org/officeDocument/2006/relationships/hyperlink" Target="https://www.youtube.com/watch?v=t5ku0MhmBB8&amp;list=PL-ZV9BlgytWiMb0UadHhNfOdsQfxoOq08&amp;index=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hyperlink" Target="https://idatassist.com/what-does-your-datas-life-cycle-look-like/" TargetMode="Externa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docs.google.com/document/d/1n6YPr4guZE8hYKuuuK0OAA_Sz32SYV6ZeICajkygunA/edit?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s://www.searchwhisperer.ai/prom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https://link.springer.com/article/10.1007/s11528-023-00896-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s://link.springer.com/article/10.1007/s11528-023-00896-0" TargetMode="Externa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 Id="rId3" Type="http://schemas.openxmlformats.org/officeDocument/2006/relationships/hyperlink" Target="https://docs.google.com/presentation/d/1pdRmfMvNYqqHJIwc4EDa2iHV1VL1DNl35rmZ8yaGT9w/edit?usp=shar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hyperlink" Target="https://docs.google.com/spreadsheets/d/1akZ6OZObTO9qZH6Jt4E11_ey4PexK-B9JI8J4oZJSiM/edit?gid=294866865#gid=294866865"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hyperlink" Target="https://moodle.bcu.ac.uk/mod/resource/view.php?id=8519609" TargetMode="External"/><Relationship Id="rId5" Type="http://schemas.openxmlformats.org/officeDocument/2006/relationships/hyperlink" Target="https://www.nctj.com/cpd-courses/safety-and-resilience-for-journalists/" TargetMode="External"/><Relationship Id="rId6" Type="http://schemas.openxmlformats.org/officeDocument/2006/relationships/hyperlink" Target="https://dataplusjournalism.com/2023/01/02/bonus-chapter-diversity-equity-and-inclusion-in-data-reporting/" TargetMode="External"/><Relationship Id="rId7" Type="http://schemas.openxmlformats.org/officeDocument/2006/relationships/hyperlink" Target="https://moodle.bcu.ac.uk/mod/folder/view.php?id=8328953"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hyperlink" Target="https://www.youtube.com/watch?v=DdsEuzlWQAk&amp;list=PL-ZV9BlgytWgWPEcllisM-DQ2Oby4mcAo" TargetMode="External"/><Relationship Id="rId5" Type="http://schemas.openxmlformats.org/officeDocument/2006/relationships/hyperlink" Target="http://www.youtube.com/watch?v=DdsEuzlWQAk" TargetMode="External"/><Relationship Id="rId6"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www.youtube.com/watch?v=u9CJPQ3gr4g" TargetMode="External"/><Relationship Id="rId4" Type="http://schemas.openxmlformats.org/officeDocument/2006/relationships/image" Target="../media/image5.jpg"/><Relationship Id="rId5" Type="http://schemas.openxmlformats.org/officeDocument/2006/relationships/hyperlink" Target="http://www.youtube.com/watch?v=Hl-qfYTmqGo" TargetMode="External"/><Relationship Id="rId6"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www.youtube.com/watch?v=hjl35DH53rI" TargetMode="External"/><Relationship Id="rId4" Type="http://schemas.openxmlformats.org/officeDocument/2006/relationships/image" Target="../media/image7.jpg"/><Relationship Id="rId5" Type="http://schemas.openxmlformats.org/officeDocument/2006/relationships/hyperlink" Target="https://www.youtube.com/watch?v=hjl35DH53rI&amp;feature=youtu.b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1" Type="http://schemas.openxmlformats.org/officeDocument/2006/relationships/hyperlink" Target="https://www.youtube.com/watch?v=cyMacBnW_LU" TargetMode="External"/><Relationship Id="rId10" Type="http://schemas.openxmlformats.org/officeDocument/2006/relationships/hyperlink" Target="https://www.youtube.com/watch?v=3OicD73wFlc" TargetMode="External"/><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www.youtube.com/watch?v=noF8Cqzo7kw" TargetMode="External"/><Relationship Id="rId9" Type="http://schemas.openxmlformats.org/officeDocument/2006/relationships/hyperlink" Target="https://www.youtube.com/watch?v=nVHGKSqxbts" TargetMode="External"/><Relationship Id="rId5" Type="http://schemas.openxmlformats.org/officeDocument/2006/relationships/hyperlink" Target="https://www.youtube.com/watch?v=FnOmZyAnrzI" TargetMode="External"/><Relationship Id="rId6" Type="http://schemas.openxmlformats.org/officeDocument/2006/relationships/hyperlink" Target="https://docs.google.com/presentation/d/1joUPdCqmzleQGfCSUxKIq_hd9jYe0br4lpIAiMU4Hg8/edit?usp=sharing" TargetMode="External"/><Relationship Id="rId7" Type="http://schemas.openxmlformats.org/officeDocument/2006/relationships/hyperlink" Target="https://docs.google.com/presentation/d/16IVPW661SxkQtdB-1ljS-mP3FWl99gAItuDKW_-fJyE/edit?usp=sharing" TargetMode="External"/><Relationship Id="rId8" Type="http://schemas.openxmlformats.org/officeDocument/2006/relationships/hyperlink" Target="https://www.youtube.com/watch?v=_shd43z7au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pic>
        <p:nvPicPr>
          <p:cNvPr id="167" name="Google Shape;167;p44"/>
          <p:cNvPicPr preferRelativeResize="0"/>
          <p:nvPr/>
        </p:nvPicPr>
        <p:blipFill>
          <a:blip r:embed="rId4">
            <a:alphaModFix/>
          </a:blip>
          <a:stretch>
            <a:fillRect/>
          </a:stretch>
        </p:blipFill>
        <p:spPr>
          <a:xfrm>
            <a:off x="0" y="2149600"/>
            <a:ext cx="10160001" cy="5575900"/>
          </a:xfrm>
          <a:prstGeom prst="rect">
            <a:avLst/>
          </a:prstGeom>
          <a:noFill/>
          <a:ln>
            <a:noFill/>
          </a:ln>
        </p:spPr>
      </p:pic>
      <p:sp>
        <p:nvSpPr>
          <p:cNvPr id="168" name="Google Shape;168;p44"/>
          <p:cNvSpPr txBox="1"/>
          <p:nvPr/>
        </p:nvSpPr>
        <p:spPr>
          <a:xfrm>
            <a:off x="212725" y="2849550"/>
            <a:ext cx="9702900" cy="2183100"/>
          </a:xfrm>
          <a:prstGeom prst="rect">
            <a:avLst/>
          </a:prstGeom>
          <a:noFill/>
          <a:ln>
            <a:noFill/>
          </a:ln>
        </p:spPr>
        <p:txBody>
          <a:bodyPr anchorCtr="0" anchor="t" bIns="38100" lIns="38100" spcFirstLastPara="1" rIns="38100" wrap="square" tIns="38100">
            <a:noAutofit/>
          </a:bodyPr>
          <a:lstStyle/>
          <a:p>
            <a:pPr indent="0" lvl="0" marL="0" marR="0" rtl="0" algn="r">
              <a:lnSpc>
                <a:spcPct val="113888"/>
              </a:lnSpc>
              <a:spcBef>
                <a:spcPts val="0"/>
              </a:spcBef>
              <a:spcAft>
                <a:spcPts val="0"/>
              </a:spcAft>
              <a:buNone/>
            </a:pPr>
            <a:r>
              <a:rPr b="1" lang="en-US" sz="6800">
                <a:solidFill>
                  <a:srgbClr val="FFFFFF"/>
                </a:solidFill>
              </a:rPr>
              <a:t>Where have we been?</a:t>
            </a:r>
            <a:endParaRPr b="1" sz="6800">
              <a:solidFill>
                <a:srgbClr val="FFFFFF"/>
              </a:solidFill>
            </a:endParaRPr>
          </a:p>
          <a:p>
            <a:pPr indent="0" lvl="0" marL="0" marR="0" rtl="0" algn="r">
              <a:lnSpc>
                <a:spcPct val="113888"/>
              </a:lnSpc>
              <a:spcBef>
                <a:spcPts val="0"/>
              </a:spcBef>
              <a:spcAft>
                <a:spcPts val="0"/>
              </a:spcAft>
              <a:buNone/>
            </a:pPr>
            <a:r>
              <a:rPr b="1" lang="en-US" sz="6800">
                <a:solidFill>
                  <a:srgbClr val="FFFFFF"/>
                </a:solidFill>
              </a:rPr>
              <a:t>Where are we going?</a:t>
            </a:r>
            <a:endParaRPr b="1" sz="6800">
              <a:solidFill>
                <a:srgbClr val="FFFFFF"/>
              </a:solidFill>
            </a:endParaRPr>
          </a:p>
        </p:txBody>
      </p:sp>
      <p:sp>
        <p:nvSpPr>
          <p:cNvPr id="169" name="Google Shape;169;p44"/>
          <p:cNvSpPr txBox="1"/>
          <p:nvPr/>
        </p:nvSpPr>
        <p:spPr>
          <a:xfrm>
            <a:off x="1689100" y="6680175"/>
            <a:ext cx="8229600" cy="423900"/>
          </a:xfrm>
          <a:prstGeom prst="rect">
            <a:avLst/>
          </a:prstGeom>
          <a:noFill/>
          <a:ln>
            <a:noFill/>
          </a:ln>
        </p:spPr>
        <p:txBody>
          <a:bodyPr anchorCtr="0" anchor="t" bIns="38100" lIns="38100" spcFirstLastPara="1" rIns="38100" wrap="square" tIns="38100">
            <a:noAutofit/>
          </a:bodyPr>
          <a:lstStyle/>
          <a:p>
            <a:pPr indent="0" lvl="0" marL="0" marR="0" rtl="0" algn="r">
              <a:lnSpc>
                <a:spcPct val="114062"/>
              </a:lnSpc>
              <a:spcBef>
                <a:spcPts val="0"/>
              </a:spcBef>
              <a:spcAft>
                <a:spcPts val="0"/>
              </a:spcAft>
              <a:buNone/>
            </a:pPr>
            <a:r>
              <a:rPr lang="en-US" sz="2400">
                <a:solidFill>
                  <a:srgbClr val="FFFFFF"/>
                </a:solidFill>
              </a:rPr>
              <a:t>A review</a:t>
            </a:r>
            <a:endParaRPr sz="2400">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53"/>
          <p:cNvSpPr/>
          <p:nvPr/>
        </p:nvSpPr>
        <p:spPr>
          <a:xfrm>
            <a:off x="2000" y="590325"/>
            <a:ext cx="8314800" cy="933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5" name="Google Shape;245;p53"/>
          <p:cNvSpPr txBox="1"/>
          <p:nvPr>
            <p:ph idx="1" type="body"/>
          </p:nvPr>
        </p:nvSpPr>
        <p:spPr>
          <a:xfrm>
            <a:off x="346333" y="1859770"/>
            <a:ext cx="9467400" cy="5061300"/>
          </a:xfrm>
          <a:prstGeom prst="rect">
            <a:avLst/>
          </a:prstGeom>
        </p:spPr>
        <p:txBody>
          <a:bodyPr anchorCtr="0" anchor="t" bIns="112875" lIns="112875" spcFirstLastPara="1" rIns="112875" wrap="square" tIns="112875">
            <a:noAutofit/>
          </a:bodyPr>
          <a:lstStyle/>
          <a:p>
            <a:pPr indent="0" lvl="0" marL="0" rtl="0" algn="l">
              <a:spcBef>
                <a:spcPts val="0"/>
              </a:spcBef>
              <a:spcAft>
                <a:spcPts val="0"/>
              </a:spcAft>
              <a:buNone/>
            </a:pPr>
            <a:r>
              <a:rPr lang="en-US" sz="3000"/>
              <a:t>✅ </a:t>
            </a:r>
            <a:r>
              <a:rPr lang="en-US" sz="3000"/>
              <a:t>What isn’t visible in the stories (e.g. planning)?</a:t>
            </a:r>
            <a:br>
              <a:rPr lang="en-US" sz="3000"/>
            </a:br>
            <a:r>
              <a:rPr lang="en-US" sz="3000"/>
              <a:t>✅ Why did you do what you did?</a:t>
            </a:r>
            <a:br>
              <a:rPr lang="en-US" sz="3000"/>
            </a:br>
            <a:r>
              <a:rPr lang="en-US" sz="3000"/>
              <a:t>✅ What would you do differently (next time)?</a:t>
            </a:r>
            <a:br>
              <a:rPr lang="en-US" sz="3000"/>
            </a:br>
            <a:r>
              <a:rPr lang="en-US" sz="3000"/>
              <a:t>✅ What skills/knowledge do you need to develop?</a:t>
            </a:r>
            <a:endParaRPr sz="3000"/>
          </a:p>
          <a:p>
            <a:pPr indent="0" lvl="0" marL="0" rtl="0" algn="l">
              <a:spcBef>
                <a:spcPts val="2000"/>
              </a:spcBef>
              <a:spcAft>
                <a:spcPts val="0"/>
              </a:spcAft>
              <a:buNone/>
            </a:pPr>
            <a:r>
              <a:rPr lang="en-US" sz="3000"/>
              <a:t>Show </a:t>
            </a:r>
            <a:r>
              <a:rPr b="1" lang="en-US" sz="3000"/>
              <a:t>evidence</a:t>
            </a:r>
            <a:r>
              <a:rPr lang="en-US" sz="3000"/>
              <a:t> of planning, brainstorming, etc.</a:t>
            </a:r>
            <a:endParaRPr sz="3000"/>
          </a:p>
          <a:p>
            <a:pPr indent="0" lvl="0" marL="0" rtl="0" algn="l">
              <a:spcBef>
                <a:spcPts val="2000"/>
              </a:spcBef>
              <a:spcAft>
                <a:spcPts val="0"/>
              </a:spcAft>
              <a:buClr>
                <a:schemeClr val="dk1"/>
              </a:buClr>
              <a:buSzPts val="1100"/>
              <a:buFont typeface="Arial"/>
              <a:buNone/>
            </a:pPr>
            <a:r>
              <a:rPr lang="en-US" sz="3000"/>
              <a:t>Relate decisions and suggestions to </a:t>
            </a:r>
            <a:r>
              <a:rPr b="1" lang="en-US" sz="3000"/>
              <a:t>literature</a:t>
            </a:r>
            <a:r>
              <a:rPr lang="en-US" sz="3000"/>
              <a:t>: best practices/professional practice, ethics (e.g. </a:t>
            </a:r>
            <a:r>
              <a:rPr lang="en-US" sz="3000" u="sng">
                <a:solidFill>
                  <a:schemeClr val="hlink"/>
                </a:solidFill>
                <a:hlinkClick r:id="rId3"/>
              </a:rPr>
              <a:t>accuracy</a:t>
            </a:r>
            <a:r>
              <a:rPr lang="en-US" sz="3000"/>
              <a:t>, transparency, EDI + accessibility, power), law, etc.</a:t>
            </a:r>
            <a:endParaRPr sz="3000"/>
          </a:p>
          <a:p>
            <a:pPr indent="0" lvl="0" marL="0" rtl="0" algn="l">
              <a:spcBef>
                <a:spcPts val="2000"/>
              </a:spcBef>
              <a:spcAft>
                <a:spcPts val="2000"/>
              </a:spcAft>
              <a:buNone/>
            </a:pPr>
            <a:r>
              <a:t/>
            </a:r>
            <a:endParaRPr sz="3000"/>
          </a:p>
        </p:txBody>
      </p:sp>
      <p:sp>
        <p:nvSpPr>
          <p:cNvPr id="246" name="Google Shape;246;p53"/>
          <p:cNvSpPr txBox="1"/>
          <p:nvPr>
            <p:ph type="title"/>
          </p:nvPr>
        </p:nvSpPr>
        <p:spPr>
          <a:xfrm>
            <a:off x="346333" y="583096"/>
            <a:ext cx="9467400" cy="848400"/>
          </a:xfrm>
          <a:prstGeom prst="rect">
            <a:avLst/>
          </a:prstGeom>
        </p:spPr>
        <p:txBody>
          <a:bodyPr anchorCtr="0" anchor="t" bIns="112875" lIns="112875" spcFirstLastPara="1" rIns="112875" wrap="square" tIns="112875">
            <a:noAutofit/>
          </a:bodyPr>
          <a:lstStyle/>
          <a:p>
            <a:pPr indent="0" lvl="0" marL="0" rtl="0" algn="l">
              <a:spcBef>
                <a:spcPts val="0"/>
              </a:spcBef>
              <a:spcAft>
                <a:spcPts val="0"/>
              </a:spcAft>
              <a:buNone/>
            </a:pPr>
            <a:r>
              <a:rPr b="1" lang="en-US" sz="4400">
                <a:solidFill>
                  <a:schemeClr val="lt1"/>
                </a:solidFill>
              </a:rPr>
              <a:t>The critical evaluation</a:t>
            </a:r>
            <a:endParaRPr b="1" sz="44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54"/>
          <p:cNvSpPr txBox="1"/>
          <p:nvPr/>
        </p:nvSpPr>
        <p:spPr>
          <a:xfrm>
            <a:off x="326075" y="1780600"/>
            <a:ext cx="10704300" cy="695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US" sz="1800">
                <a:solidFill>
                  <a:schemeClr val="dk1"/>
                </a:solidFill>
              </a:rPr>
              <a:t>Table of contents</a:t>
            </a:r>
            <a:endParaRPr b="1" sz="1800">
              <a:solidFill>
                <a:schemeClr val="dk1"/>
              </a:solidFill>
            </a:endParaRPr>
          </a:p>
          <a:p>
            <a:pPr indent="0" lvl="0" marL="228600" rtl="0" algn="l">
              <a:spcBef>
                <a:spcPts val="400"/>
              </a:spcBef>
              <a:spcAft>
                <a:spcPts val="0"/>
              </a:spcAft>
              <a:buNone/>
            </a:pPr>
            <a:r>
              <a:rPr lang="en-US" sz="1100" u="sng">
                <a:solidFill>
                  <a:srgbClr val="1155CC"/>
                </a:solidFill>
                <a:hlinkClick r:id="rId3">
                  <a:extLst>
                    <a:ext uri="{A12FA001-AC4F-418D-AE19-62706E023703}">
                      <ahyp:hlinkClr val="tx"/>
                    </a:ext>
                  </a:extLst>
                </a:hlinkClick>
              </a:rPr>
              <a:t>Table of contents</a:t>
            </a:r>
            <a:endParaRPr sz="1100" u="sng">
              <a:solidFill>
                <a:srgbClr val="1155CC"/>
              </a:solidFill>
            </a:endParaRPr>
          </a:p>
          <a:p>
            <a:pPr indent="0" lvl="0" marL="228600" rtl="0" algn="l">
              <a:spcBef>
                <a:spcPts val="300"/>
              </a:spcBef>
              <a:spcAft>
                <a:spcPts val="0"/>
              </a:spcAft>
              <a:buNone/>
            </a:pPr>
            <a:r>
              <a:rPr lang="en-US" sz="1100" u="sng">
                <a:solidFill>
                  <a:srgbClr val="1155CC"/>
                </a:solidFill>
                <a:hlinkClick r:id="rId4">
                  <a:extLst>
                    <a:ext uri="{A12FA001-AC4F-418D-AE19-62706E023703}">
                      <ahyp:hlinkClr val="tx"/>
                    </a:ext>
                  </a:extLst>
                </a:hlinkClick>
              </a:rPr>
              <a:t>News vs features</a:t>
            </a:r>
            <a:endParaRPr sz="1100" u="sng">
              <a:solidFill>
                <a:srgbClr val="1155CC"/>
              </a:solidFill>
            </a:endParaRPr>
          </a:p>
          <a:p>
            <a:pPr indent="0" lvl="0" marL="228600" rtl="0" algn="l">
              <a:spcBef>
                <a:spcPts val="300"/>
              </a:spcBef>
              <a:spcAft>
                <a:spcPts val="0"/>
              </a:spcAft>
              <a:buNone/>
            </a:pPr>
            <a:r>
              <a:rPr lang="en-US" sz="1100" u="sng">
                <a:solidFill>
                  <a:srgbClr val="1155CC"/>
                </a:solidFill>
                <a:hlinkClick r:id="rId5">
                  <a:extLst>
                    <a:ext uri="{A12FA001-AC4F-418D-AE19-62706E023703}">
                      <ahyp:hlinkClr val="tx"/>
                    </a:ext>
                  </a:extLst>
                </a:hlinkClick>
              </a:rPr>
              <a:t>Story ideas and pitching</a:t>
            </a:r>
            <a:endParaRPr sz="1100" u="sng">
              <a:solidFill>
                <a:srgbClr val="1155CC"/>
              </a:solidFill>
            </a:endParaRPr>
          </a:p>
          <a:p>
            <a:pPr indent="0" lvl="0" marL="228600" rtl="0" algn="l">
              <a:spcBef>
                <a:spcPts val="300"/>
              </a:spcBef>
              <a:spcAft>
                <a:spcPts val="0"/>
              </a:spcAft>
              <a:buNone/>
            </a:pPr>
            <a:r>
              <a:rPr lang="en-US" sz="1100" u="sng">
                <a:solidFill>
                  <a:srgbClr val="1155CC"/>
                </a:solidFill>
                <a:hlinkClick r:id="rId6">
                  <a:extLst>
                    <a:ext uri="{A12FA001-AC4F-418D-AE19-62706E023703}">
                      <ahyp:hlinkClr val="tx"/>
                    </a:ext>
                  </a:extLst>
                </a:hlinkClick>
              </a:rPr>
              <a:t>General points on structure and style</a:t>
            </a:r>
            <a:endParaRPr sz="1100" u="sng">
              <a:solidFill>
                <a:srgbClr val="1155CC"/>
              </a:solidFill>
            </a:endParaRPr>
          </a:p>
          <a:p>
            <a:pPr indent="0" lvl="0" marL="457200" rtl="0" algn="l">
              <a:spcBef>
                <a:spcPts val="300"/>
              </a:spcBef>
              <a:spcAft>
                <a:spcPts val="0"/>
              </a:spcAft>
              <a:buNone/>
            </a:pPr>
            <a:r>
              <a:rPr lang="en-US" sz="1100" u="sng">
                <a:solidFill>
                  <a:srgbClr val="1155CC"/>
                </a:solidFill>
                <a:hlinkClick r:id="rId7">
                  <a:extLst>
                    <a:ext uri="{A12FA001-AC4F-418D-AE19-62706E023703}">
                      <ahyp:hlinkClr val="tx"/>
                    </a:ext>
                  </a:extLst>
                </a:hlinkClick>
              </a:rPr>
              <a:t>The headline</a:t>
            </a:r>
            <a:endParaRPr sz="1100" u="sng">
              <a:solidFill>
                <a:srgbClr val="1155CC"/>
              </a:solidFill>
            </a:endParaRPr>
          </a:p>
          <a:p>
            <a:pPr indent="0" lvl="0" marL="457200" rtl="0" algn="l">
              <a:spcBef>
                <a:spcPts val="300"/>
              </a:spcBef>
              <a:spcAft>
                <a:spcPts val="0"/>
              </a:spcAft>
              <a:buNone/>
            </a:pPr>
            <a:r>
              <a:rPr lang="en-US" sz="1100" u="sng">
                <a:solidFill>
                  <a:srgbClr val="1155CC"/>
                </a:solidFill>
                <a:hlinkClick r:id="rId8">
                  <a:extLst>
                    <a:ext uri="{A12FA001-AC4F-418D-AE19-62706E023703}">
                      <ahyp:hlinkClr val="tx"/>
                    </a:ext>
                  </a:extLst>
                </a:hlinkClick>
              </a:rPr>
              <a:t>‘Second headlines’ and standfirsts</a:t>
            </a:r>
            <a:endParaRPr sz="1100" u="sng">
              <a:solidFill>
                <a:srgbClr val="1155CC"/>
              </a:solidFill>
            </a:endParaRPr>
          </a:p>
          <a:p>
            <a:pPr indent="0" lvl="0" marL="457200" rtl="0" algn="l">
              <a:spcBef>
                <a:spcPts val="300"/>
              </a:spcBef>
              <a:spcAft>
                <a:spcPts val="0"/>
              </a:spcAft>
              <a:buNone/>
            </a:pPr>
            <a:r>
              <a:rPr lang="en-US" sz="1100" u="sng">
                <a:solidFill>
                  <a:srgbClr val="1155CC"/>
                </a:solidFill>
                <a:hlinkClick r:id="rId9">
                  <a:extLst>
                    <a:ext uri="{A12FA001-AC4F-418D-AE19-62706E023703}">
                      <ahyp:hlinkClr val="tx"/>
                    </a:ext>
                  </a:extLst>
                </a:hlinkClick>
              </a:rPr>
              <a:t>The first paragraph (intro)</a:t>
            </a:r>
            <a:endParaRPr sz="1100" u="sng">
              <a:solidFill>
                <a:srgbClr val="1155CC"/>
              </a:solidFill>
            </a:endParaRPr>
          </a:p>
          <a:p>
            <a:pPr indent="0" lvl="0" marL="457200" rtl="0" algn="l">
              <a:spcBef>
                <a:spcPts val="300"/>
              </a:spcBef>
              <a:spcAft>
                <a:spcPts val="0"/>
              </a:spcAft>
              <a:buNone/>
            </a:pPr>
            <a:r>
              <a:rPr lang="en-US" sz="1100" u="sng">
                <a:solidFill>
                  <a:srgbClr val="1155CC"/>
                </a:solidFill>
                <a:hlinkClick r:id="rId10">
                  <a:extLst>
                    <a:ext uri="{A12FA001-AC4F-418D-AE19-62706E023703}">
                      <ahyp:hlinkClr val="tx"/>
                    </a:ext>
                  </a:extLst>
                </a:hlinkClick>
              </a:rPr>
              <a:t>Speaking in the first person</a:t>
            </a:r>
            <a:endParaRPr sz="1100" u="sng">
              <a:solidFill>
                <a:srgbClr val="1155CC"/>
              </a:solidFill>
            </a:endParaRPr>
          </a:p>
          <a:p>
            <a:pPr indent="0" lvl="0" marL="457200" rtl="0" algn="l">
              <a:spcBef>
                <a:spcPts val="300"/>
              </a:spcBef>
              <a:spcAft>
                <a:spcPts val="0"/>
              </a:spcAft>
              <a:buNone/>
            </a:pPr>
            <a:r>
              <a:rPr lang="en-US" sz="1100" u="sng">
                <a:solidFill>
                  <a:srgbClr val="1155CC"/>
                </a:solidFill>
                <a:hlinkClick r:id="rId11">
                  <a:extLst>
                    <a:ext uri="{A12FA001-AC4F-418D-AE19-62706E023703}">
                      <ahyp:hlinkClr val="tx"/>
                    </a:ext>
                  </a:extLst>
                </a:hlinkClick>
              </a:rPr>
              <a:t>The ending</a:t>
            </a:r>
            <a:endParaRPr sz="1100" u="sng">
              <a:solidFill>
                <a:srgbClr val="1155CC"/>
              </a:solidFill>
            </a:endParaRPr>
          </a:p>
          <a:p>
            <a:pPr indent="0" lvl="0" marL="457200" rtl="0" algn="l">
              <a:spcBef>
                <a:spcPts val="300"/>
              </a:spcBef>
              <a:spcAft>
                <a:spcPts val="0"/>
              </a:spcAft>
              <a:buNone/>
            </a:pPr>
            <a:r>
              <a:rPr lang="en-US" sz="1100" u="sng">
                <a:solidFill>
                  <a:srgbClr val="1155CC"/>
                </a:solidFill>
                <a:hlinkClick r:id="rId12">
                  <a:extLst>
                    <a:ext uri="{A12FA001-AC4F-418D-AE19-62706E023703}">
                      <ahyp:hlinkClr val="tx"/>
                    </a:ext>
                  </a:extLst>
                </a:hlinkClick>
              </a:rPr>
              <a:t>A brief guide to genres and formats</a:t>
            </a:r>
            <a:endParaRPr sz="1100" u="sng">
              <a:solidFill>
                <a:srgbClr val="1155CC"/>
              </a:solidFill>
            </a:endParaRPr>
          </a:p>
          <a:p>
            <a:pPr indent="0" lvl="0" marL="228600" rtl="0" algn="l">
              <a:spcBef>
                <a:spcPts val="300"/>
              </a:spcBef>
              <a:spcAft>
                <a:spcPts val="0"/>
              </a:spcAft>
              <a:buNone/>
            </a:pPr>
            <a:r>
              <a:rPr lang="en-US" sz="1100" u="sng">
                <a:solidFill>
                  <a:srgbClr val="1155CC"/>
                </a:solidFill>
                <a:hlinkClick r:id="rId13">
                  <a:extLst>
                    <a:ext uri="{A12FA001-AC4F-418D-AE19-62706E023703}">
                      <ahyp:hlinkClr val="tx"/>
                    </a:ext>
                  </a:extLst>
                </a:hlinkClick>
              </a:rPr>
              <a:t>Sourcing</a:t>
            </a:r>
            <a:endParaRPr sz="1100" u="sng">
              <a:solidFill>
                <a:srgbClr val="1155CC"/>
              </a:solidFill>
            </a:endParaRPr>
          </a:p>
          <a:p>
            <a:pPr indent="0" lvl="0" marL="457200" rtl="0" algn="l">
              <a:spcBef>
                <a:spcPts val="300"/>
              </a:spcBef>
              <a:spcAft>
                <a:spcPts val="0"/>
              </a:spcAft>
              <a:buNone/>
            </a:pPr>
            <a:r>
              <a:rPr lang="en-US" sz="1100" u="sng">
                <a:solidFill>
                  <a:srgbClr val="1155CC"/>
                </a:solidFill>
                <a:hlinkClick r:id="rId14">
                  <a:extLst>
                    <a:ext uri="{A12FA001-AC4F-418D-AE19-62706E023703}">
                      <ahyp:hlinkClr val="tx"/>
                    </a:ext>
                  </a:extLst>
                </a:hlinkClick>
              </a:rPr>
              <a:t>Press release-based stories</a:t>
            </a:r>
            <a:endParaRPr sz="1100" u="sng">
              <a:solidFill>
                <a:srgbClr val="1155CC"/>
              </a:solidFill>
            </a:endParaRPr>
          </a:p>
          <a:p>
            <a:pPr indent="0" lvl="0" marL="457200" rtl="0" algn="l">
              <a:spcBef>
                <a:spcPts val="300"/>
              </a:spcBef>
              <a:spcAft>
                <a:spcPts val="0"/>
              </a:spcAft>
              <a:buNone/>
            </a:pPr>
            <a:r>
              <a:rPr lang="en-US" sz="1100" u="sng">
                <a:solidFill>
                  <a:srgbClr val="1155CC"/>
                </a:solidFill>
                <a:hlinkClick r:id="rId15">
                  <a:extLst>
                    <a:ext uri="{A12FA001-AC4F-418D-AE19-62706E023703}">
                      <ahyp:hlinkClr val="tx"/>
                    </a:ext>
                  </a:extLst>
                </a:hlinkClick>
              </a:rPr>
              <a:t>Embargoes</a:t>
            </a:r>
            <a:endParaRPr sz="1100" u="sng">
              <a:solidFill>
                <a:srgbClr val="1155CC"/>
              </a:solidFill>
            </a:endParaRPr>
          </a:p>
          <a:p>
            <a:pPr indent="0" lvl="0" marL="457200" rtl="0" algn="l">
              <a:spcBef>
                <a:spcPts val="300"/>
              </a:spcBef>
              <a:spcAft>
                <a:spcPts val="0"/>
              </a:spcAft>
              <a:buNone/>
            </a:pPr>
            <a:r>
              <a:rPr lang="en-US" sz="1100" u="sng">
                <a:solidFill>
                  <a:srgbClr val="1155CC"/>
                </a:solidFill>
                <a:hlinkClick r:id="rId16">
                  <a:extLst>
                    <a:ext uri="{A12FA001-AC4F-418D-AE19-62706E023703}">
                      <ahyp:hlinkClr val="tx"/>
                    </a:ext>
                  </a:extLst>
                </a:hlinkClick>
              </a:rPr>
              <a:t>Council meeting-based stories</a:t>
            </a:r>
            <a:endParaRPr sz="1100" u="sng">
              <a:solidFill>
                <a:srgbClr val="1155CC"/>
              </a:solidFill>
            </a:endParaRPr>
          </a:p>
          <a:p>
            <a:pPr indent="0" lvl="0" marL="457200" rtl="0" algn="l">
              <a:spcBef>
                <a:spcPts val="300"/>
              </a:spcBef>
              <a:spcAft>
                <a:spcPts val="0"/>
              </a:spcAft>
              <a:buNone/>
            </a:pPr>
            <a:r>
              <a:rPr lang="en-US" sz="1100" u="sng">
                <a:solidFill>
                  <a:srgbClr val="1155CC"/>
                </a:solidFill>
                <a:hlinkClick r:id="rId17">
                  <a:extLst>
                    <a:ext uri="{A12FA001-AC4F-418D-AE19-62706E023703}">
                      <ahyp:hlinkClr val="tx"/>
                    </a:ext>
                  </a:extLst>
                </a:hlinkClick>
              </a:rPr>
              <a:t>Court- or police-based stories</a:t>
            </a:r>
            <a:endParaRPr sz="1100" u="sng">
              <a:solidFill>
                <a:srgbClr val="1155CC"/>
              </a:solidFill>
            </a:endParaRPr>
          </a:p>
          <a:p>
            <a:pPr indent="0" lvl="0" marL="457200" rtl="0" algn="l">
              <a:spcBef>
                <a:spcPts val="300"/>
              </a:spcBef>
              <a:spcAft>
                <a:spcPts val="0"/>
              </a:spcAft>
              <a:buNone/>
            </a:pPr>
            <a:r>
              <a:rPr lang="en-US" sz="1100" u="sng">
                <a:solidFill>
                  <a:srgbClr val="1155CC"/>
                </a:solidFill>
                <a:hlinkClick r:id="rId18">
                  <a:extLst>
                    <a:ext uri="{A12FA001-AC4F-418D-AE19-62706E023703}">
                      <ahyp:hlinkClr val="tx"/>
                    </a:ext>
                  </a:extLst>
                </a:hlinkClick>
              </a:rPr>
              <a:t>Social media sources</a:t>
            </a:r>
            <a:endParaRPr sz="1100" u="sng">
              <a:solidFill>
                <a:srgbClr val="1155CC"/>
              </a:solidFill>
            </a:endParaRPr>
          </a:p>
          <a:p>
            <a:pPr indent="0" lvl="0" marL="685800" rtl="0" algn="l">
              <a:spcBef>
                <a:spcPts val="300"/>
              </a:spcBef>
              <a:spcAft>
                <a:spcPts val="0"/>
              </a:spcAft>
              <a:buNone/>
            </a:pPr>
            <a:r>
              <a:rPr lang="en-US" sz="1100" u="sng">
                <a:solidFill>
                  <a:srgbClr val="1155CC"/>
                </a:solidFill>
                <a:hlinkClick r:id="rId19">
                  <a:extLst>
                    <a:ext uri="{A12FA001-AC4F-418D-AE19-62706E023703}">
                      <ahyp:hlinkClr val="tx"/>
                    </a:ext>
                  </a:extLst>
                </a:hlinkClick>
              </a:rPr>
              <a:t>Lurking: ethical considerations</a:t>
            </a:r>
            <a:endParaRPr sz="1100" u="sng">
              <a:solidFill>
                <a:srgbClr val="1155CC"/>
              </a:solidFill>
            </a:endParaRPr>
          </a:p>
          <a:p>
            <a:pPr indent="0" lvl="0" marL="457200" rtl="0" algn="l">
              <a:spcBef>
                <a:spcPts val="300"/>
              </a:spcBef>
              <a:spcAft>
                <a:spcPts val="0"/>
              </a:spcAft>
              <a:buNone/>
            </a:pPr>
            <a:r>
              <a:rPr lang="en-US" sz="1100" u="sng">
                <a:solidFill>
                  <a:srgbClr val="1155CC"/>
                </a:solidFill>
                <a:hlinkClick r:id="rId20">
                  <a:extLst>
                    <a:ext uri="{A12FA001-AC4F-418D-AE19-62706E023703}">
                      <ahyp:hlinkClr val="tx"/>
                    </a:ext>
                  </a:extLst>
                </a:hlinkClick>
              </a:rPr>
              <a:t>Critical stories: the ‘right of reply’</a:t>
            </a:r>
            <a:endParaRPr sz="1100" u="sng">
              <a:solidFill>
                <a:srgbClr val="1155CC"/>
              </a:solidFill>
            </a:endParaRPr>
          </a:p>
          <a:p>
            <a:pPr indent="0" lvl="0" marL="457200" rtl="0" algn="l">
              <a:spcBef>
                <a:spcPts val="300"/>
              </a:spcBef>
              <a:spcAft>
                <a:spcPts val="0"/>
              </a:spcAft>
              <a:buNone/>
            </a:pPr>
            <a:r>
              <a:rPr lang="en-US" sz="1100" u="sng">
                <a:solidFill>
                  <a:srgbClr val="1155CC"/>
                </a:solidFill>
                <a:hlinkClick r:id="rId21">
                  <a:extLst>
                    <a:ext uri="{A12FA001-AC4F-418D-AE19-62706E023703}">
                      <ahyp:hlinkClr val="tx"/>
                    </a:ext>
                  </a:extLst>
                </a:hlinkClick>
              </a:rPr>
              <a:t>Source requests to see stories before publication, or for “copy approval”</a:t>
            </a:r>
            <a:endParaRPr sz="1100" u="sng">
              <a:solidFill>
                <a:srgbClr val="1155CC"/>
              </a:solidFill>
            </a:endParaRPr>
          </a:p>
          <a:p>
            <a:pPr indent="0" lvl="0" marL="457200" rtl="0" algn="l">
              <a:spcBef>
                <a:spcPts val="300"/>
              </a:spcBef>
              <a:spcAft>
                <a:spcPts val="0"/>
              </a:spcAft>
              <a:buNone/>
            </a:pPr>
            <a:r>
              <a:rPr lang="en-US" sz="1100" u="sng">
                <a:solidFill>
                  <a:srgbClr val="1155CC"/>
                </a:solidFill>
                <a:hlinkClick r:id="rId22">
                  <a:extLst>
                    <a:ext uri="{A12FA001-AC4F-418D-AE19-62706E023703}">
                      <ahyp:hlinkClr val="tx"/>
                    </a:ext>
                  </a:extLst>
                </a:hlinkClick>
              </a:rPr>
              <a:t>Background information: Wikipedia and other sources</a:t>
            </a:r>
            <a:endParaRPr sz="1100" u="sng">
              <a:solidFill>
                <a:srgbClr val="1155CC"/>
              </a:solidFill>
            </a:endParaRPr>
          </a:p>
          <a:p>
            <a:pPr indent="0" lvl="0" marL="457200" rtl="0" algn="l">
              <a:spcBef>
                <a:spcPts val="300"/>
              </a:spcBef>
              <a:spcAft>
                <a:spcPts val="0"/>
              </a:spcAft>
              <a:buNone/>
            </a:pPr>
            <a:r>
              <a:rPr lang="en-US" sz="1100" u="sng">
                <a:solidFill>
                  <a:srgbClr val="1155CC"/>
                </a:solidFill>
                <a:hlinkClick r:id="rId23">
                  <a:extLst>
                    <a:ext uri="{A12FA001-AC4F-418D-AE19-62706E023703}">
                      <ahyp:hlinkClr val="tx"/>
                    </a:ext>
                  </a:extLst>
                </a:hlinkClick>
              </a:rPr>
              <a:t>Interviewing people</a:t>
            </a:r>
            <a:endParaRPr sz="1100" u="sng">
              <a:solidFill>
                <a:srgbClr val="1155CC"/>
              </a:solidFill>
            </a:endParaRPr>
          </a:p>
          <a:p>
            <a:pPr indent="0" lvl="0" marL="685800" rtl="0" algn="l">
              <a:spcBef>
                <a:spcPts val="300"/>
              </a:spcBef>
              <a:spcAft>
                <a:spcPts val="0"/>
              </a:spcAft>
              <a:buNone/>
            </a:pPr>
            <a:r>
              <a:rPr lang="en-US" sz="1100" u="sng">
                <a:solidFill>
                  <a:srgbClr val="1155CC"/>
                </a:solidFill>
                <a:hlinkClick r:id="rId24">
                  <a:extLst>
                    <a:ext uri="{A12FA001-AC4F-418D-AE19-62706E023703}">
                      <ahyp:hlinkClr val="tx"/>
                    </a:ext>
                  </a:extLst>
                </a:hlinkClick>
              </a:rPr>
              <a:t>Sources with a ‘right of reply’ who refuse to respond</a:t>
            </a:r>
            <a:endParaRPr sz="1100" u="sng">
              <a:solidFill>
                <a:srgbClr val="1155CC"/>
              </a:solidFill>
            </a:endParaRPr>
          </a:p>
          <a:p>
            <a:pPr indent="0" lvl="0" marL="685800" rtl="0" algn="l">
              <a:spcBef>
                <a:spcPts val="300"/>
              </a:spcBef>
              <a:spcAft>
                <a:spcPts val="0"/>
              </a:spcAft>
              <a:buNone/>
            </a:pPr>
            <a:r>
              <a:rPr lang="en-US" sz="1100" u="sng">
                <a:solidFill>
                  <a:srgbClr val="1155CC"/>
                </a:solidFill>
                <a:hlinkClick r:id="rId25">
                  <a:extLst>
                    <a:ext uri="{A12FA001-AC4F-418D-AE19-62706E023703}">
                      <ahyp:hlinkClr val="tx"/>
                    </a:ext>
                  </a:extLst>
                </a:hlinkClick>
              </a:rPr>
              <a:t>Unnamed (confidential) sources and requests for anonymity</a:t>
            </a:r>
            <a:endParaRPr sz="1100" u="sng">
              <a:solidFill>
                <a:srgbClr val="1155CC"/>
              </a:solidFill>
            </a:endParaRPr>
          </a:p>
          <a:p>
            <a:pPr indent="0" lvl="0" marL="685800" rtl="0" algn="l">
              <a:spcBef>
                <a:spcPts val="300"/>
              </a:spcBef>
              <a:spcAft>
                <a:spcPts val="0"/>
              </a:spcAft>
              <a:buNone/>
            </a:pPr>
            <a:r>
              <a:rPr lang="en-US" sz="1100" u="sng">
                <a:solidFill>
                  <a:srgbClr val="1155CC"/>
                </a:solidFill>
                <a:hlinkClick r:id="rId26">
                  <a:extLst>
                    <a:ext uri="{A12FA001-AC4F-418D-AE19-62706E023703}">
                      <ahyp:hlinkClr val="tx"/>
                    </a:ext>
                  </a:extLst>
                </a:hlinkClick>
              </a:rPr>
              <a:t>Off the record/“on background”</a:t>
            </a:r>
            <a:endParaRPr sz="1100" u="sng">
              <a:solidFill>
                <a:srgbClr val="1155CC"/>
              </a:solidFill>
            </a:endParaRPr>
          </a:p>
          <a:p>
            <a:pPr indent="0" lvl="0" marL="685800" rtl="0" algn="l">
              <a:spcBef>
                <a:spcPts val="300"/>
              </a:spcBef>
              <a:spcAft>
                <a:spcPts val="0"/>
              </a:spcAft>
              <a:buNone/>
            </a:pPr>
            <a:r>
              <a:rPr lang="en-US" sz="1100" u="sng">
                <a:solidFill>
                  <a:srgbClr val="1155CC"/>
                </a:solidFill>
                <a:hlinkClick r:id="rId27">
                  <a:extLst>
                    <a:ext uri="{A12FA001-AC4F-418D-AE19-62706E023703}">
                      <ahyp:hlinkClr val="tx"/>
                    </a:ext>
                  </a:extLst>
                </a:hlinkClick>
              </a:rPr>
              <a:t>Chatham House rules</a:t>
            </a:r>
            <a:endParaRPr sz="1100" u="sng">
              <a:solidFill>
                <a:srgbClr val="1155CC"/>
              </a:solidFill>
            </a:endParaRPr>
          </a:p>
          <a:p>
            <a:pPr indent="0" lvl="0" marL="685800" rtl="0" algn="l">
              <a:spcBef>
                <a:spcPts val="300"/>
              </a:spcBef>
              <a:spcAft>
                <a:spcPts val="0"/>
              </a:spcAft>
              <a:buNone/>
            </a:pPr>
            <a:r>
              <a:rPr lang="en-US" sz="1100" u="sng">
                <a:solidFill>
                  <a:srgbClr val="1155CC"/>
                </a:solidFill>
                <a:hlinkClick r:id="rId28">
                  <a:extLst>
                    <a:ext uri="{A12FA001-AC4F-418D-AE19-62706E023703}">
                      <ahyp:hlinkClr val="tx"/>
                    </a:ext>
                  </a:extLst>
                </a:hlinkClick>
              </a:rPr>
              <a:t>Anonymous sources (you don’t know their identity)</a:t>
            </a:r>
            <a:endParaRPr sz="1100" u="sng">
              <a:solidFill>
                <a:srgbClr val="1155CC"/>
              </a:solidFill>
            </a:endParaRPr>
          </a:p>
          <a:p>
            <a:pPr indent="0" lvl="0" marL="685800" rtl="0" algn="l">
              <a:spcBef>
                <a:spcPts val="300"/>
              </a:spcBef>
              <a:spcAft>
                <a:spcPts val="0"/>
              </a:spcAft>
              <a:buNone/>
            </a:pPr>
            <a:r>
              <a:rPr lang="en-US" sz="1100" u="sng">
                <a:solidFill>
                  <a:srgbClr val="1155CC"/>
                </a:solidFill>
                <a:hlinkClick r:id="rId29">
                  <a:extLst>
                    <a:ext uri="{A12FA001-AC4F-418D-AE19-62706E023703}">
                      <ahyp:hlinkClr val="tx"/>
                    </a:ext>
                  </a:extLst>
                </a:hlinkClick>
              </a:rPr>
              <a:t>Vulnerable sources</a:t>
            </a:r>
            <a:endParaRPr sz="1100" u="sng">
              <a:solidFill>
                <a:srgbClr val="1155CC"/>
              </a:solidFill>
            </a:endParaRPr>
          </a:p>
          <a:p>
            <a:pPr indent="0" lvl="0" marL="457200" rtl="0" algn="l">
              <a:spcBef>
                <a:spcPts val="300"/>
              </a:spcBef>
              <a:spcAft>
                <a:spcPts val="0"/>
              </a:spcAft>
              <a:buNone/>
            </a:pPr>
            <a:r>
              <a:rPr lang="en-US" sz="1100" u="sng">
                <a:solidFill>
                  <a:srgbClr val="1155CC"/>
                </a:solidFill>
                <a:hlinkClick r:id="rId30">
                  <a:extLst>
                    <a:ext uri="{A12FA001-AC4F-418D-AE19-62706E023703}">
                      <ahyp:hlinkClr val="tx"/>
                    </a:ext>
                  </a:extLst>
                </a:hlinkClick>
              </a:rPr>
              <a:t>Sourcing images and other media</a:t>
            </a:r>
            <a:endParaRPr sz="1100" u="sng">
              <a:solidFill>
                <a:srgbClr val="1155CC"/>
              </a:solidFill>
            </a:endParaRPr>
          </a:p>
          <a:p>
            <a:pPr indent="0" lvl="0" marL="228600" rtl="0" algn="l">
              <a:spcBef>
                <a:spcPts val="300"/>
              </a:spcBef>
              <a:spcAft>
                <a:spcPts val="0"/>
              </a:spcAft>
              <a:buNone/>
            </a:pPr>
            <a:r>
              <a:rPr lang="en-US" sz="1100" u="sng">
                <a:solidFill>
                  <a:srgbClr val="1155CC"/>
                </a:solidFill>
                <a:hlinkClick r:id="rId31">
                  <a:extLst>
                    <a:ext uri="{A12FA001-AC4F-418D-AE19-62706E023703}">
                      <ahyp:hlinkClr val="tx"/>
                    </a:ext>
                  </a:extLst>
                </a:hlinkClick>
              </a:rPr>
              <a:t>Undercover reporting, secret recording and subterfuge</a:t>
            </a:r>
            <a:endParaRPr sz="1100" u="sng">
              <a:solidFill>
                <a:srgbClr val="1155CC"/>
              </a:solidFill>
            </a:endParaRPr>
          </a:p>
          <a:p>
            <a:pPr indent="0" lvl="0" marL="228600" rtl="0" algn="l">
              <a:spcBef>
                <a:spcPts val="300"/>
              </a:spcBef>
              <a:spcAft>
                <a:spcPts val="0"/>
              </a:spcAft>
              <a:buNone/>
            </a:pPr>
            <a:r>
              <a:rPr lang="en-US" sz="1100" u="sng">
                <a:solidFill>
                  <a:srgbClr val="1155CC"/>
                </a:solidFill>
                <a:hlinkClick r:id="rId32">
                  <a:extLst>
                    <a:ext uri="{A12FA001-AC4F-418D-AE19-62706E023703}">
                      <ahyp:hlinkClr val="tx"/>
                    </a:ext>
                  </a:extLst>
                </a:hlinkClick>
              </a:rPr>
              <a:t>Safety</a:t>
            </a:r>
            <a:endParaRPr sz="1100" u="sng">
              <a:solidFill>
                <a:srgbClr val="1155CC"/>
              </a:solidFill>
            </a:endParaRPr>
          </a:p>
          <a:p>
            <a:pPr indent="0" lvl="0" marL="457200" rtl="0" algn="l">
              <a:spcBef>
                <a:spcPts val="300"/>
              </a:spcBef>
              <a:spcAft>
                <a:spcPts val="0"/>
              </a:spcAft>
              <a:buNone/>
            </a:pPr>
            <a:r>
              <a:rPr lang="en-US" sz="1100" u="sng">
                <a:solidFill>
                  <a:srgbClr val="1155CC"/>
                </a:solidFill>
                <a:hlinkClick r:id="rId33">
                  <a:extLst>
                    <a:ext uri="{A12FA001-AC4F-418D-AE19-62706E023703}">
                      <ahyp:hlinkClr val="tx"/>
                    </a:ext>
                  </a:extLst>
                </a:hlinkClick>
              </a:rPr>
              <a:t>Covering protests</a:t>
            </a:r>
            <a:endParaRPr sz="1100" u="sng">
              <a:solidFill>
                <a:srgbClr val="1155CC"/>
              </a:solidFill>
            </a:endParaRPr>
          </a:p>
        </p:txBody>
      </p:sp>
      <p:sp>
        <p:nvSpPr>
          <p:cNvPr id="252" name="Google Shape;252;p54"/>
          <p:cNvSpPr txBox="1"/>
          <p:nvPr/>
        </p:nvSpPr>
        <p:spPr>
          <a:xfrm>
            <a:off x="149250" y="347350"/>
            <a:ext cx="9749700" cy="135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600"/>
              </a:spcAft>
              <a:buNone/>
            </a:pPr>
            <a:r>
              <a:rPr b="1" lang="en-US" sz="2700" u="sng">
                <a:solidFill>
                  <a:schemeClr val="hlink"/>
                </a:solidFill>
                <a:hlinkClick r:id="rId34"/>
              </a:rPr>
              <a:t>BCU Journalism Style</a:t>
            </a:r>
            <a:r>
              <a:rPr b="1" lang="en-US" sz="2700">
                <a:solidFill>
                  <a:schemeClr val="dk1"/>
                </a:solidFill>
              </a:rPr>
              <a:t>, Sourcing, Ethics and Legal Guide: </a:t>
            </a:r>
            <a:br>
              <a:rPr b="1" lang="en-US" sz="2700">
                <a:solidFill>
                  <a:schemeClr val="dk1"/>
                </a:solidFill>
              </a:rPr>
            </a:br>
            <a:r>
              <a:rPr b="1" lang="en-US" sz="2100">
                <a:solidFill>
                  <a:schemeClr val="dk1"/>
                </a:solidFill>
              </a:rPr>
              <a:t>Everything you need to know about writing tips, sourcing stories, style, ethics and guidelines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5"/>
          <p:cNvSpPr txBox="1"/>
          <p:nvPr/>
        </p:nvSpPr>
        <p:spPr>
          <a:xfrm>
            <a:off x="349375" y="351525"/>
            <a:ext cx="9486900" cy="751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US" sz="2000">
                <a:solidFill>
                  <a:schemeClr val="dk1"/>
                </a:solidFill>
              </a:rPr>
              <a:t>Legal issues and regulation</a:t>
            </a:r>
            <a:endParaRPr b="1" sz="2000">
              <a:solidFill>
                <a:schemeClr val="dk1"/>
              </a:solidFill>
            </a:endParaRPr>
          </a:p>
          <a:p>
            <a:pPr indent="0" lvl="0" marL="0" rtl="0" algn="l">
              <a:lnSpc>
                <a:spcPct val="115000"/>
              </a:lnSpc>
              <a:spcBef>
                <a:spcPts val="40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lang="en-US" sz="1300">
                <a:solidFill>
                  <a:schemeClr val="dk1"/>
                </a:solidFill>
              </a:rPr>
              <a:t>You can find a list of legal issues to consider when reporting in </a:t>
            </a:r>
            <a:r>
              <a:rPr lang="en-US" sz="1300" u="sng">
                <a:solidFill>
                  <a:srgbClr val="1155CC"/>
                </a:solidFill>
                <a:hlinkClick r:id="rId3">
                  <a:extLst>
                    <a:ext uri="{A12FA001-AC4F-418D-AE19-62706E023703}">
                      <ahyp:hlinkClr val="tx"/>
                    </a:ext>
                  </a:extLst>
                </a:hlinkClick>
              </a:rPr>
              <a:t>this free guide to media law and ethics by our visiting professor Tim Crook</a:t>
            </a:r>
            <a:r>
              <a:rPr lang="en-US" sz="1300">
                <a:solidFill>
                  <a:schemeClr val="dk1"/>
                </a:solidFill>
              </a:rPr>
              <a:t>. The key ones to look out for are: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Copyright</a:t>
            </a:r>
            <a:r>
              <a:rPr lang="en-US" sz="1300">
                <a:solidFill>
                  <a:schemeClr val="dk1"/>
                </a:solidFill>
              </a:rPr>
              <a:t> (use of any material which you haven’t created - that can be images, audio, video or passages of text)</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Defamation</a:t>
            </a:r>
            <a:r>
              <a:rPr lang="en-US" sz="1300">
                <a:solidFill>
                  <a:schemeClr val="dk1"/>
                </a:solidFill>
              </a:rPr>
              <a:t> (reporting any information which might cause someone to ‘think badly’ or an organisation or person)</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Contempt</a:t>
            </a:r>
            <a:r>
              <a:rPr lang="en-US" sz="1300">
                <a:solidFill>
                  <a:schemeClr val="dk1"/>
                </a:solidFill>
              </a:rPr>
              <a:t> (reporting on a crime where proceedings are ‘active’)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Data protection</a:t>
            </a:r>
            <a:r>
              <a:rPr lang="en-US" sz="1300">
                <a:solidFill>
                  <a:schemeClr val="dk1"/>
                </a:solidFill>
              </a:rPr>
              <a:t> (collecting and storing personal information)</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Under-18s</a:t>
            </a:r>
            <a:endParaRPr b="1"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Privacy</a:t>
            </a:r>
            <a:r>
              <a:rPr lang="en-US" sz="1300">
                <a:solidFill>
                  <a:schemeClr val="dk1"/>
                </a:solidFill>
              </a:rPr>
              <a:t> (information about private life, e.g. health, finances)</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lang="en-US" sz="1300">
                <a:solidFill>
                  <a:schemeClr val="dk1"/>
                </a:solidFill>
              </a:rPr>
              <a:t>More details below. If you think that your article raises legal issues (e.g. defamation, contempt) please indicate at the top of the article so that your editor can see it </a:t>
            </a:r>
            <a:r>
              <a:rPr b="1" i="1" lang="en-US" sz="1300">
                <a:solidFill>
                  <a:schemeClr val="dk1"/>
                </a:solidFill>
              </a:rPr>
              <a:t>before any story is published</a:t>
            </a:r>
            <a:r>
              <a:rPr lang="en-US" sz="1300">
                <a:solidFill>
                  <a:schemeClr val="dk1"/>
                </a:solidFill>
              </a:rPr>
              <a:t>. Be as specific as possible about your concern.</a:t>
            </a:r>
            <a:endParaRPr sz="1300">
              <a:solidFill>
                <a:schemeClr val="dk1"/>
              </a:solidFill>
            </a:endParaRPr>
          </a:p>
          <a:p>
            <a:pPr indent="0" lvl="0" marL="0" rtl="0" algn="l">
              <a:lnSpc>
                <a:spcPct val="115000"/>
              </a:lnSpc>
              <a:spcBef>
                <a:spcPts val="1400"/>
              </a:spcBef>
              <a:spcAft>
                <a:spcPts val="0"/>
              </a:spcAft>
              <a:buNone/>
            </a:pPr>
            <a:r>
              <a:rPr b="1" lang="en-US" sz="1600">
                <a:solidFill>
                  <a:schemeClr val="dk1"/>
                </a:solidFill>
              </a:rPr>
              <a:t>Defamation</a:t>
            </a:r>
            <a:endParaRPr b="1" sz="1600">
              <a:solidFill>
                <a:schemeClr val="dk1"/>
              </a:solidFill>
            </a:endParaRPr>
          </a:p>
          <a:p>
            <a:pPr indent="0" lvl="0" marL="0" rtl="0" algn="l">
              <a:lnSpc>
                <a:spcPct val="115000"/>
              </a:lnSpc>
              <a:spcBef>
                <a:spcPts val="400"/>
              </a:spcBef>
              <a:spcAft>
                <a:spcPts val="0"/>
              </a:spcAft>
              <a:buNone/>
            </a:pPr>
            <a:r>
              <a:rPr lang="en-US" sz="1300">
                <a:solidFill>
                  <a:schemeClr val="dk1"/>
                </a:solidFill>
              </a:rPr>
              <a:t>If anything you publish would </a:t>
            </a:r>
            <a:r>
              <a:rPr i="1" lang="en-US" sz="1300">
                <a:solidFill>
                  <a:schemeClr val="dk1"/>
                </a:solidFill>
              </a:rPr>
              <a:t>cause someone to think badly </a:t>
            </a:r>
            <a:r>
              <a:rPr lang="en-US" sz="1300">
                <a:solidFill>
                  <a:schemeClr val="dk1"/>
                </a:solidFill>
              </a:rPr>
              <a:t>of a person or organisation, then it is defamatory and you could be sued for libel. </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lang="en-US" sz="1300">
                <a:solidFill>
                  <a:schemeClr val="dk1"/>
                </a:solidFill>
              </a:rPr>
              <a:t>Note that this still applies if you are quoting someone else, e.g.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“Bob Jones said ‘Jim Smith is corrupt’” is just as defamatory as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“We think Jim Smith is corrupt” or indeed</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“There are rumours that Jim Smith is corrupt”</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lang="en-US" sz="1300">
                <a:solidFill>
                  <a:schemeClr val="dk1"/>
                </a:solidFill>
              </a:rPr>
              <a:t>If you think that content is defamatory seek the advice of a tutor. Some points to consider:</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Do you have </a:t>
            </a:r>
            <a:r>
              <a:rPr b="1" lang="en-US" sz="1300">
                <a:solidFill>
                  <a:schemeClr val="dk1"/>
                </a:solidFill>
              </a:rPr>
              <a:t>proof</a:t>
            </a:r>
            <a:r>
              <a:rPr lang="en-US" sz="1300">
                <a:solidFill>
                  <a:schemeClr val="dk1"/>
                </a:solidFill>
              </a:rPr>
              <a:t> that it is true? For example, it is defamatory to call someone a murderer, but if they’ve been convicted of murder then you have clear proof. Likewise if someone is accusing someone of unethical behaviour then make sure you have a copy of their proof.</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How likely is the person or organisation to sue? If the information has been widely published for some time and no legal action has been taken, then the likelihood of you being sued will be low (but not zero). </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Note that public sector organisations cannot sue for libel, but individuals within those organisations can — even if not directly named. Charities and businesses are not public sector organisations and can sue.</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6"/>
          <p:cNvSpPr/>
          <p:nvPr/>
        </p:nvSpPr>
        <p:spPr>
          <a:xfrm>
            <a:off x="2000" y="590325"/>
            <a:ext cx="8314800" cy="933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56"/>
          <p:cNvSpPr txBox="1"/>
          <p:nvPr>
            <p:ph idx="1" type="body"/>
          </p:nvPr>
        </p:nvSpPr>
        <p:spPr>
          <a:xfrm>
            <a:off x="346333" y="1859770"/>
            <a:ext cx="9467400" cy="5061300"/>
          </a:xfrm>
          <a:prstGeom prst="rect">
            <a:avLst/>
          </a:prstGeom>
        </p:spPr>
        <p:txBody>
          <a:bodyPr anchorCtr="0" anchor="t" bIns="112875" lIns="112875" spcFirstLastPara="1" rIns="112875" wrap="square" tIns="112875">
            <a:noAutofit/>
          </a:bodyPr>
          <a:lstStyle/>
          <a:p>
            <a:pPr indent="0" lvl="0" marL="0" rtl="0" algn="l">
              <a:spcBef>
                <a:spcPts val="0"/>
              </a:spcBef>
              <a:spcAft>
                <a:spcPts val="0"/>
              </a:spcAft>
              <a:buNone/>
            </a:pPr>
            <a:r>
              <a:rPr lang="en-US" sz="2600"/>
              <a:t>“See Appendix D for copyright details on all images”</a:t>
            </a:r>
            <a:endParaRPr sz="2600"/>
          </a:p>
          <a:p>
            <a:pPr indent="0" lvl="0" marL="0" rtl="0" algn="l">
              <a:spcBef>
                <a:spcPts val="2000"/>
              </a:spcBef>
              <a:spcAft>
                <a:spcPts val="0"/>
              </a:spcAft>
              <a:buNone/>
            </a:pPr>
            <a:r>
              <a:rPr lang="en-US" sz="2600"/>
              <a:t>Image 1: Sourced from Pexels, free to use, no attribution required  </a:t>
            </a:r>
            <a:r>
              <a:rPr lang="en-US" sz="1500" u="sng">
                <a:solidFill>
                  <a:schemeClr val="hlink"/>
                </a:solidFill>
                <a:hlinkClick r:id="rId3"/>
              </a:rPr>
              <a:t>https://www.pexels.com/photo/vintage-british-telecom-telephone-cream-28248426/</a:t>
            </a:r>
            <a:r>
              <a:rPr lang="en-US" sz="1500"/>
              <a:t> </a:t>
            </a:r>
            <a:endParaRPr sz="1500"/>
          </a:p>
          <a:p>
            <a:pPr indent="0" lvl="0" marL="0" rtl="0" algn="l">
              <a:spcBef>
                <a:spcPts val="2000"/>
              </a:spcBef>
              <a:spcAft>
                <a:spcPts val="0"/>
              </a:spcAft>
              <a:buNone/>
            </a:pPr>
            <a:r>
              <a:rPr lang="en-US" sz="2600"/>
              <a:t>Image 2: Creative Commons CC BY 2.0. Attribution required </a:t>
            </a:r>
            <a:r>
              <a:rPr lang="en-US" sz="1100" u="sng">
                <a:solidFill>
                  <a:schemeClr val="accent5"/>
                </a:solidFill>
                <a:hlinkClick r:id="rId4">
                  <a:extLst>
                    <a:ext uri="{A12FA001-AC4F-418D-AE19-62706E023703}">
                      <ahyp:hlinkClr val="tx"/>
                    </a:ext>
                  </a:extLst>
                </a:hlinkClick>
              </a:rPr>
              <a:t>https://flickr.com/photos/veisto/3712676990/in/photolist-6E5rwf-5Rsesp-791bYx-pAqNi-a38oJt-ad2brS-aa5SVm-6RpRAT-6ZKfUS-axfcpJ-fnEDP-2EHxm3-hTtiy-ovtUSw-JFPrVs-6WFppv-2DRbgt-sG2dyS-nzJosN-6iHrCM-hmrvMR-54yH2L-9K16HF-bX8JbY-ciQV5h-afKdvG-6WFpN2-ciQVbL-fex2nf-fex69Y-fex3iE-51X8dH-fex1a5-XnP4z1-nzJu4h-nitPHG-fex5gj-oFLXXm-brSAVB-WdnWEi-pArjw-oeFzCM-71tq9a-fex71b-nuQfWJ-ubbhHz-71tq7F-71xpFC-QVVRa-rmmory</a:t>
            </a:r>
            <a:r>
              <a:rPr lang="en-US" sz="1100"/>
              <a:t> </a:t>
            </a:r>
            <a:endParaRPr sz="2600"/>
          </a:p>
          <a:p>
            <a:pPr indent="0" lvl="0" marL="0" rtl="0" algn="l">
              <a:spcBef>
                <a:spcPts val="2000"/>
              </a:spcBef>
              <a:spcAft>
                <a:spcPts val="0"/>
              </a:spcAft>
              <a:buNone/>
            </a:pPr>
            <a:r>
              <a:rPr lang="en-US" sz="2600"/>
              <a:t>Image 3: Generated by DALL-E. See appendix E for prompts.</a:t>
            </a:r>
            <a:endParaRPr sz="2600"/>
          </a:p>
          <a:p>
            <a:pPr indent="0" lvl="0" marL="0" rtl="0" algn="l">
              <a:spcBef>
                <a:spcPts val="2000"/>
              </a:spcBef>
              <a:spcAft>
                <a:spcPts val="2000"/>
              </a:spcAft>
              <a:buNone/>
            </a:pPr>
            <a:r>
              <a:rPr lang="en-US" sz="2600"/>
              <a:t>Image 4: Provided by interviewee. See email below.</a:t>
            </a:r>
            <a:endParaRPr sz="2600"/>
          </a:p>
        </p:txBody>
      </p:sp>
      <p:sp>
        <p:nvSpPr>
          <p:cNvPr id="264" name="Google Shape;264;p56"/>
          <p:cNvSpPr txBox="1"/>
          <p:nvPr>
            <p:ph type="title"/>
          </p:nvPr>
        </p:nvSpPr>
        <p:spPr>
          <a:xfrm>
            <a:off x="346333" y="583096"/>
            <a:ext cx="9467400" cy="848400"/>
          </a:xfrm>
          <a:prstGeom prst="rect">
            <a:avLst/>
          </a:prstGeom>
        </p:spPr>
        <p:txBody>
          <a:bodyPr anchorCtr="0" anchor="t" bIns="112875" lIns="112875" spcFirstLastPara="1" rIns="112875" wrap="square" tIns="112875">
            <a:noAutofit/>
          </a:bodyPr>
          <a:lstStyle/>
          <a:p>
            <a:pPr indent="0" lvl="0" marL="0" rtl="0" algn="l">
              <a:spcBef>
                <a:spcPts val="0"/>
              </a:spcBef>
              <a:spcAft>
                <a:spcPts val="0"/>
              </a:spcAft>
              <a:buNone/>
            </a:pPr>
            <a:r>
              <a:rPr b="1" lang="en-US" sz="4400">
                <a:solidFill>
                  <a:schemeClr val="lt1"/>
                </a:solidFill>
              </a:rPr>
              <a:t>Include copyright details</a:t>
            </a:r>
            <a:endParaRPr b="1" sz="44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7"/>
          <p:cNvSpPr txBox="1"/>
          <p:nvPr/>
        </p:nvSpPr>
        <p:spPr>
          <a:xfrm>
            <a:off x="0" y="7252575"/>
            <a:ext cx="100482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3"/>
              </a:rPr>
              <a:t>https://onlinejournalismblog.com/2013/09/13/ethics-in-data-journalism-accuracy/</a:t>
            </a:r>
            <a:r>
              <a:rPr lang="en-US"/>
              <a:t> </a:t>
            </a:r>
            <a:endParaRPr/>
          </a:p>
        </p:txBody>
      </p:sp>
      <p:sp>
        <p:nvSpPr>
          <p:cNvPr id="270" name="Google Shape;270;p57"/>
          <p:cNvSpPr txBox="1"/>
          <p:nvPr/>
        </p:nvSpPr>
        <p:spPr>
          <a:xfrm>
            <a:off x="371550" y="304800"/>
            <a:ext cx="9312900" cy="63966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US" sz="2800">
                <a:solidFill>
                  <a:schemeClr val="dk1"/>
                </a:solidFill>
              </a:rPr>
              <a:t>Ethics in data journalism: accuracy</a:t>
            </a:r>
            <a:endParaRPr b="1" sz="2800">
              <a:solidFill>
                <a:schemeClr val="dk1"/>
              </a:solidFill>
            </a:endParaRPr>
          </a:p>
          <a:p>
            <a:pPr indent="0" lvl="0" marL="0" rtl="0" algn="l">
              <a:lnSpc>
                <a:spcPct val="184615"/>
              </a:lnSpc>
              <a:spcBef>
                <a:spcPts val="0"/>
              </a:spcBef>
              <a:spcAft>
                <a:spcPts val="0"/>
              </a:spcAft>
              <a:buNone/>
            </a:pPr>
            <a:r>
              <a:t/>
            </a:r>
            <a:endParaRPr sz="1200" u="sng">
              <a:solidFill>
                <a:srgbClr val="757575"/>
              </a:solidFill>
            </a:endParaRPr>
          </a:p>
          <a:p>
            <a:pPr indent="0" lvl="0" marL="0" rtl="0" algn="l">
              <a:lnSpc>
                <a:spcPct val="171429"/>
              </a:lnSpc>
              <a:spcBef>
                <a:spcPts val="0"/>
              </a:spcBef>
              <a:spcAft>
                <a:spcPts val="0"/>
              </a:spcAft>
              <a:buNone/>
            </a:pPr>
            <a:r>
              <a:rPr i="1" lang="en-US" sz="1250">
                <a:solidFill>
                  <a:srgbClr val="444444"/>
                </a:solidFill>
                <a:highlight>
                  <a:srgbClr val="FFFFFF"/>
                </a:highlight>
              </a:rPr>
              <a:t>The following is the first in a series of extracts from a draft book chapter on </a:t>
            </a:r>
            <a:r>
              <a:rPr b="1" i="1" lang="en-US" sz="1250">
                <a:solidFill>
                  <a:srgbClr val="444444"/>
                </a:solidFill>
                <a:highlight>
                  <a:srgbClr val="FFFFFF"/>
                </a:highlight>
              </a:rPr>
              <a:t>ethics in data journalism</a:t>
            </a:r>
            <a:r>
              <a:rPr i="1" lang="en-US" sz="1250">
                <a:solidFill>
                  <a:srgbClr val="444444"/>
                </a:solidFill>
                <a:highlight>
                  <a:srgbClr val="FFFFFF"/>
                </a:highlight>
              </a:rPr>
              <a:t>. This is a work in progress, so if you have examples of </a:t>
            </a:r>
            <a:r>
              <a:rPr b="1" i="1" lang="en-US" sz="1250">
                <a:solidFill>
                  <a:srgbClr val="444444"/>
                </a:solidFill>
                <a:highlight>
                  <a:srgbClr val="FFFFFF"/>
                </a:highlight>
              </a:rPr>
              <a:t>ethical dilemmas, best practice, or guidance</a:t>
            </a:r>
            <a:r>
              <a:rPr i="1" lang="en-US" sz="1250">
                <a:solidFill>
                  <a:srgbClr val="444444"/>
                </a:solidFill>
                <a:highlight>
                  <a:srgbClr val="FFFFFF"/>
                </a:highlight>
              </a:rPr>
              <a:t>, I’d be happy to include it with an acknowledgement.</a:t>
            </a:r>
            <a:endParaRPr i="1" sz="1250">
              <a:solidFill>
                <a:srgbClr val="444444"/>
              </a:solidFill>
              <a:highlight>
                <a:srgbClr val="FFFFFF"/>
              </a:highlight>
            </a:endParaRPr>
          </a:p>
          <a:p>
            <a:pPr indent="0" lvl="0" marL="0" rtl="0" algn="l">
              <a:lnSpc>
                <a:spcPct val="160000"/>
              </a:lnSpc>
              <a:spcBef>
                <a:spcPts val="2100"/>
              </a:spcBef>
              <a:spcAft>
                <a:spcPts val="0"/>
              </a:spcAft>
              <a:buNone/>
            </a:pPr>
            <a:r>
              <a:rPr b="1" lang="en-US" sz="1850">
                <a:solidFill>
                  <a:srgbClr val="444444"/>
                </a:solidFill>
                <a:highlight>
                  <a:srgbClr val="FFFFFF"/>
                </a:highlight>
              </a:rPr>
              <a:t>Data journalism ethics: accuracy</a:t>
            </a:r>
            <a:endParaRPr b="1" sz="1850">
              <a:solidFill>
                <a:srgbClr val="444444"/>
              </a:solidFill>
              <a:highlight>
                <a:srgbClr val="FFFFFF"/>
              </a:highlight>
            </a:endParaRPr>
          </a:p>
          <a:p>
            <a:pPr indent="0" lvl="0" marL="0" rtl="0" algn="l">
              <a:lnSpc>
                <a:spcPct val="171429"/>
              </a:lnSpc>
              <a:spcBef>
                <a:spcPts val="0"/>
              </a:spcBef>
              <a:spcAft>
                <a:spcPts val="0"/>
              </a:spcAft>
              <a:buNone/>
            </a:pPr>
            <a:r>
              <a:rPr lang="en-US" sz="1250">
                <a:solidFill>
                  <a:srgbClr val="444444"/>
                </a:solidFill>
                <a:highlight>
                  <a:srgbClr val="FFFFFF"/>
                </a:highlight>
              </a:rPr>
              <a:t>Probably the most basic ethical consideration in data journalism is the need to be </a:t>
            </a:r>
            <a:r>
              <a:rPr b="1" lang="en-US" sz="1250">
                <a:solidFill>
                  <a:srgbClr val="444444"/>
                </a:solidFill>
                <a:highlight>
                  <a:srgbClr val="FFFFFF"/>
                </a:highlight>
              </a:rPr>
              <a:t>accurate</a:t>
            </a:r>
            <a:r>
              <a:rPr lang="en-US" sz="1250">
                <a:solidFill>
                  <a:srgbClr val="444444"/>
                </a:solidFill>
                <a:highlight>
                  <a:srgbClr val="FFFFFF"/>
                </a:highlight>
              </a:rPr>
              <a:t>, and provide proper context to the stories that we tell. That can influence how we analyse the data, report on data stories, or our publication of the data itself.</a:t>
            </a:r>
            <a:endParaRPr sz="1250">
              <a:solidFill>
                <a:srgbClr val="444444"/>
              </a:solidFill>
              <a:highlight>
                <a:srgbClr val="FFFFFF"/>
              </a:highlight>
            </a:endParaRPr>
          </a:p>
          <a:p>
            <a:pPr indent="0" lvl="0" marL="0" rtl="0" algn="l">
              <a:lnSpc>
                <a:spcPct val="171429"/>
              </a:lnSpc>
              <a:spcBef>
                <a:spcPts val="2100"/>
              </a:spcBef>
              <a:spcAft>
                <a:spcPts val="0"/>
              </a:spcAft>
              <a:buNone/>
            </a:pPr>
            <a:r>
              <a:rPr lang="en-US" sz="1250">
                <a:solidFill>
                  <a:srgbClr val="444444"/>
                </a:solidFill>
                <a:highlight>
                  <a:srgbClr val="FFFFFF"/>
                </a:highlight>
              </a:rPr>
              <a:t>In late 2012, for example, data journalist </a:t>
            </a:r>
            <a:r>
              <a:rPr b="1" lang="en-US" sz="1250">
                <a:solidFill>
                  <a:srgbClr val="444444"/>
                </a:solidFill>
                <a:highlight>
                  <a:srgbClr val="FFFFFF"/>
                </a:highlight>
              </a:rPr>
              <a:t>Nils Mulvad</a:t>
            </a:r>
            <a:r>
              <a:rPr lang="en-US" sz="1250">
                <a:solidFill>
                  <a:srgbClr val="444444"/>
                </a:solidFill>
                <a:highlight>
                  <a:srgbClr val="FFFFFF"/>
                </a:highlight>
              </a:rPr>
              <a:t> finally got his hands on veterinary prescriptions data that he had been fighting for for seven years. But he decided not to publish the data when he realised that it was full of errors.</a:t>
            </a:r>
            <a:endParaRPr sz="1250">
              <a:solidFill>
                <a:srgbClr val="444444"/>
              </a:solidFill>
              <a:highlight>
                <a:srgbClr val="FFFFFF"/>
              </a:highlight>
            </a:endParaRPr>
          </a:p>
          <a:p>
            <a:pPr indent="0" lvl="0" marL="0" rtl="0" algn="l">
              <a:lnSpc>
                <a:spcPct val="171429"/>
              </a:lnSpc>
              <a:spcBef>
                <a:spcPts val="2100"/>
              </a:spcBef>
              <a:spcAft>
                <a:spcPts val="0"/>
              </a:spcAft>
              <a:buNone/>
            </a:pPr>
            <a:r>
              <a:rPr i="1" lang="en-US" sz="1250">
                <a:solidFill>
                  <a:srgbClr val="444444"/>
                </a:solidFill>
                <a:highlight>
                  <a:srgbClr val="FFFFFF"/>
                </a:highlight>
              </a:rPr>
              <a:t>“Publishing it directly would have meant identifying specific doctors for doing bad things which they hadn’t done. So we only used the data to point us to possible bad examples from which to start the journalistic research and verify information.”</a:t>
            </a:r>
            <a:endParaRPr i="1" sz="1250">
              <a:solidFill>
                <a:srgbClr val="444444"/>
              </a:solidFill>
              <a:highlight>
                <a:srgbClr val="FFFFFF"/>
              </a:highlight>
            </a:endParaRPr>
          </a:p>
          <a:p>
            <a:pPr indent="0" lvl="0" marL="0" rtl="0" algn="l">
              <a:lnSpc>
                <a:spcPct val="171429"/>
              </a:lnSpc>
              <a:spcBef>
                <a:spcPts val="0"/>
              </a:spcBef>
              <a:spcAft>
                <a:spcPts val="0"/>
              </a:spcAft>
              <a:buNone/>
            </a:pPr>
            <a:r>
              <a:rPr lang="en-US" sz="1250">
                <a:solidFill>
                  <a:srgbClr val="444444"/>
                </a:solidFill>
                <a:highlight>
                  <a:srgbClr val="FFFFFF"/>
                </a:highlight>
              </a:rPr>
              <a:t>Similarly, when Mulvad approached school leaders about data released by the Danish ministry of education, it turned out grades had been miscalculated. Getting a response on data before publishing is a vital step in checking its accuracy, and the more independent the responding party, the better.</a:t>
            </a:r>
            <a:endParaRPr sz="1250">
              <a:solidFill>
                <a:srgbClr val="444444"/>
              </a:solidFill>
              <a:highlight>
                <a:srgbClr val="FFFFFF"/>
              </a:highlight>
            </a:endParaRPr>
          </a:p>
          <a:p>
            <a:pPr indent="0" lvl="0" marL="0" rtl="0" algn="l">
              <a:lnSpc>
                <a:spcPct val="171429"/>
              </a:lnSpc>
              <a:spcBef>
                <a:spcPts val="2100"/>
              </a:spcBef>
              <a:spcAft>
                <a:spcPts val="2100"/>
              </a:spcAft>
              <a:buNone/>
            </a:pPr>
            <a:r>
              <a:rPr lang="en-US" sz="1250">
                <a:solidFill>
                  <a:srgbClr val="444444"/>
                </a:solidFill>
                <a:highlight>
                  <a:srgbClr val="FFFFFF"/>
                </a:highlight>
              </a:rPr>
              <a:t>US data journalist </a:t>
            </a:r>
            <a:r>
              <a:rPr b="1" lang="en-US" sz="1250">
                <a:solidFill>
                  <a:srgbClr val="444444"/>
                </a:solidFill>
                <a:highlight>
                  <a:srgbClr val="FFFFFF"/>
                </a:highlight>
              </a:rPr>
              <a:t>Dan Nguyen</a:t>
            </a:r>
            <a:r>
              <a:rPr lang="en-US" sz="1250">
                <a:solidFill>
                  <a:srgbClr val="444444"/>
                </a:solidFill>
                <a:highlight>
                  <a:srgbClr val="FFFFFF"/>
                </a:highlight>
              </a:rPr>
              <a:t> draws a parallel with traditional journalism processes on this:</a:t>
            </a:r>
            <a:endParaRPr sz="1250">
              <a:solidFill>
                <a:srgbClr val="444444"/>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58" title="Module 2 Video 1: How to Understand the Data You’re Working With">
            <a:hlinkClick r:id="rId3"/>
          </p:cNvPr>
          <p:cNvPicPr preferRelativeResize="0"/>
          <p:nvPr/>
        </p:nvPicPr>
        <p:blipFill>
          <a:blip r:embed="rId4">
            <a:alphaModFix/>
          </a:blip>
          <a:stretch>
            <a:fillRect/>
          </a:stretch>
        </p:blipFill>
        <p:spPr>
          <a:xfrm>
            <a:off x="544550" y="168575"/>
            <a:ext cx="8770400" cy="6577800"/>
          </a:xfrm>
          <a:prstGeom prst="rect">
            <a:avLst/>
          </a:prstGeom>
          <a:noFill/>
          <a:ln>
            <a:noFill/>
          </a:ln>
        </p:spPr>
      </p:pic>
      <p:sp>
        <p:nvSpPr>
          <p:cNvPr id="276" name="Google Shape;276;p58"/>
          <p:cNvSpPr txBox="1"/>
          <p:nvPr/>
        </p:nvSpPr>
        <p:spPr>
          <a:xfrm>
            <a:off x="152400" y="6929225"/>
            <a:ext cx="955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Data ethics playlist: </a:t>
            </a:r>
            <a:r>
              <a:rPr lang="en-US" u="sng">
                <a:solidFill>
                  <a:schemeClr val="hlink"/>
                </a:solidFill>
                <a:hlinkClick r:id="rId5"/>
              </a:rPr>
              <a:t>https://www.youtube.com/watch?v=t5ku0MhmBB8&amp;list=PL-ZV9BlgytWiMb0UadHhNfOdsQfxoOq08&amp;index=0</a:t>
            </a: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9"/>
          <p:cNvSpPr txBox="1"/>
          <p:nvPr/>
        </p:nvSpPr>
        <p:spPr>
          <a:xfrm>
            <a:off x="152400" y="6929225"/>
            <a:ext cx="95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3"/>
              </a:rPr>
              <a:t>https://idatassist.com/what-does-your-datas-life-cycle-look-like/</a:t>
            </a:r>
            <a:r>
              <a:rPr lang="en-US"/>
              <a:t> </a:t>
            </a:r>
            <a:endParaRPr/>
          </a:p>
        </p:txBody>
      </p:sp>
      <p:pic>
        <p:nvPicPr>
          <p:cNvPr id="282" name="Google Shape;282;p59"/>
          <p:cNvPicPr preferRelativeResize="0"/>
          <p:nvPr/>
        </p:nvPicPr>
        <p:blipFill>
          <a:blip r:embed="rId4">
            <a:alphaModFix/>
          </a:blip>
          <a:stretch>
            <a:fillRect/>
          </a:stretch>
        </p:blipFill>
        <p:spPr>
          <a:xfrm>
            <a:off x="152400" y="152400"/>
            <a:ext cx="9855200" cy="3792360"/>
          </a:xfrm>
          <a:prstGeom prst="rect">
            <a:avLst/>
          </a:prstGeom>
          <a:noFill/>
          <a:ln>
            <a:noFill/>
          </a:ln>
        </p:spPr>
      </p:pic>
      <p:sp>
        <p:nvSpPr>
          <p:cNvPr id="283" name="Google Shape;283;p59"/>
          <p:cNvSpPr txBox="1"/>
          <p:nvPr/>
        </p:nvSpPr>
        <p:spPr>
          <a:xfrm>
            <a:off x="242675" y="4416675"/>
            <a:ext cx="9642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333333"/>
                </a:solidFill>
                <a:highlight>
                  <a:srgbClr val="FFFFFF"/>
                </a:highlight>
              </a:rPr>
              <a:t>“The worldviews and hidden, implicit biases of people involved are embedded in every single stage of data and evaluation. And </a:t>
            </a:r>
            <a:r>
              <a:rPr b="1" lang="en-US" sz="2400">
                <a:solidFill>
                  <a:srgbClr val="333333"/>
                </a:solidFill>
                <a:highlight>
                  <a:srgbClr val="FFFFFF"/>
                </a:highlight>
              </a:rPr>
              <a:t>each step presents us with the opportunity to increase equity, inclusion, and fairness</a:t>
            </a:r>
            <a:r>
              <a:rPr lang="en-US" sz="2400">
                <a:solidFill>
                  <a:srgbClr val="333333"/>
                </a:solidFill>
                <a:highlight>
                  <a:srgbClr val="FFFFFF"/>
                </a:highlight>
              </a:rPr>
              <a:t>.”</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60"/>
          <p:cNvSpPr txBox="1"/>
          <p:nvPr>
            <p:ph type="title"/>
          </p:nvPr>
        </p:nvSpPr>
        <p:spPr>
          <a:xfrm>
            <a:off x="346333" y="659296"/>
            <a:ext cx="9467400" cy="848400"/>
          </a:xfrm>
          <a:prstGeom prst="rect">
            <a:avLst/>
          </a:prstGeom>
        </p:spPr>
        <p:txBody>
          <a:bodyPr anchorCtr="0" anchor="t" bIns="112875" lIns="112875" spcFirstLastPara="1" rIns="112875" wrap="square" tIns="112875">
            <a:noAutofit/>
          </a:bodyPr>
          <a:lstStyle/>
          <a:p>
            <a:pPr indent="0" lvl="0" marL="0" rtl="0" algn="l">
              <a:spcBef>
                <a:spcPts val="0"/>
              </a:spcBef>
              <a:spcAft>
                <a:spcPts val="0"/>
              </a:spcAft>
              <a:buNone/>
            </a:pPr>
            <a:r>
              <a:rPr b="1" lang="en-US" sz="4400"/>
              <a:t>Professionalism &amp; prof. context</a:t>
            </a:r>
            <a:endParaRPr b="1" sz="4400"/>
          </a:p>
        </p:txBody>
      </p:sp>
      <p:sp>
        <p:nvSpPr>
          <p:cNvPr id="289" name="Google Shape;289;p60"/>
          <p:cNvSpPr txBox="1"/>
          <p:nvPr>
            <p:ph idx="1" type="body"/>
          </p:nvPr>
        </p:nvSpPr>
        <p:spPr>
          <a:xfrm>
            <a:off x="346333" y="1707370"/>
            <a:ext cx="9467400" cy="5061300"/>
          </a:xfrm>
          <a:prstGeom prst="rect">
            <a:avLst/>
          </a:prstGeom>
        </p:spPr>
        <p:txBody>
          <a:bodyPr anchorCtr="0" anchor="t" bIns="112875" lIns="112875" spcFirstLastPara="1" rIns="112875" wrap="square" tIns="112875">
            <a:noAutofit/>
          </a:bodyPr>
          <a:lstStyle/>
          <a:p>
            <a:pPr indent="0" lvl="0" marL="0" rtl="0" algn="l">
              <a:spcBef>
                <a:spcPts val="0"/>
              </a:spcBef>
              <a:spcAft>
                <a:spcPts val="0"/>
              </a:spcAft>
              <a:buNone/>
            </a:pPr>
            <a:r>
              <a:rPr lang="en-US" sz="3000"/>
              <a:t>The role of:</a:t>
            </a:r>
            <a:endParaRPr sz="3000"/>
          </a:p>
          <a:p>
            <a:pPr indent="-469900" lvl="0" marL="558800" rtl="0" algn="l">
              <a:spcBef>
                <a:spcPts val="2000"/>
              </a:spcBef>
              <a:spcAft>
                <a:spcPts val="0"/>
              </a:spcAft>
              <a:buSzPts val="3000"/>
              <a:buChar char="-"/>
            </a:pPr>
            <a:r>
              <a:rPr lang="en-US" sz="3000"/>
              <a:t>Deadlines &amp; timeliness</a:t>
            </a:r>
            <a:endParaRPr sz="3000"/>
          </a:p>
          <a:p>
            <a:pPr indent="-469900" lvl="0" marL="558800" rtl="0" algn="l">
              <a:spcBef>
                <a:spcPts val="0"/>
              </a:spcBef>
              <a:spcAft>
                <a:spcPts val="0"/>
              </a:spcAft>
              <a:buSzPts val="3000"/>
              <a:buChar char="-"/>
            </a:pPr>
            <a:r>
              <a:rPr lang="en-US" sz="3000"/>
              <a:t>Corresponding with editors, etc.</a:t>
            </a:r>
            <a:endParaRPr sz="3000"/>
          </a:p>
          <a:p>
            <a:pPr indent="-469900" lvl="0" marL="558800" rtl="0" algn="l">
              <a:spcBef>
                <a:spcPts val="0"/>
              </a:spcBef>
              <a:spcAft>
                <a:spcPts val="0"/>
              </a:spcAft>
              <a:buSzPts val="3000"/>
              <a:buChar char="-"/>
            </a:pPr>
            <a:r>
              <a:rPr lang="en-US" sz="3000"/>
              <a:t>Consideration of audience</a:t>
            </a:r>
            <a:endParaRPr sz="3000"/>
          </a:p>
          <a:p>
            <a:pPr indent="-469900" lvl="0" marL="558800" rtl="0" algn="l">
              <a:spcBef>
                <a:spcPts val="0"/>
              </a:spcBef>
              <a:spcAft>
                <a:spcPts val="0"/>
              </a:spcAft>
              <a:buSzPts val="3000"/>
              <a:buChar char="-"/>
            </a:pPr>
            <a:r>
              <a:rPr lang="en-US" sz="3000"/>
              <a:t>Consideration of style (e.g. colour, fonts)</a:t>
            </a:r>
            <a:endParaRPr sz="3000"/>
          </a:p>
          <a:p>
            <a:pPr indent="-469900" lvl="0" marL="558800" rtl="0" algn="l">
              <a:spcBef>
                <a:spcPts val="0"/>
              </a:spcBef>
              <a:spcAft>
                <a:spcPts val="0"/>
              </a:spcAft>
              <a:buSzPts val="3000"/>
              <a:buChar char="-"/>
            </a:pPr>
            <a:r>
              <a:rPr lang="en-US" sz="3000"/>
              <a:t>Newsroom organisation and planning (readings)</a:t>
            </a:r>
            <a:endParaRPr sz="3000"/>
          </a:p>
          <a:p>
            <a:pPr indent="-469900" lvl="0" marL="558800" rtl="0" algn="l">
              <a:spcBef>
                <a:spcPts val="0"/>
              </a:spcBef>
              <a:spcAft>
                <a:spcPts val="0"/>
              </a:spcAft>
              <a:buSzPts val="3000"/>
              <a:buChar char="-"/>
            </a:pPr>
            <a:r>
              <a:rPr lang="en-US" sz="3000"/>
              <a:t>Negotiation with colleagues</a:t>
            </a:r>
            <a:endParaRPr sz="3000"/>
          </a:p>
          <a:p>
            <a:pPr indent="-469900" lvl="0" marL="558800" rtl="0" algn="l">
              <a:spcBef>
                <a:spcPts val="0"/>
              </a:spcBef>
              <a:spcAft>
                <a:spcPts val="0"/>
              </a:spcAft>
              <a:buSzPts val="3000"/>
              <a:buChar char="-"/>
            </a:pPr>
            <a:r>
              <a:rPr lang="en-US" sz="3000"/>
              <a:t>Legal considerations</a:t>
            </a:r>
            <a:endParaRPr sz="3000"/>
          </a:p>
          <a:p>
            <a:pPr indent="-469900" lvl="0" marL="558800" rtl="0" algn="l">
              <a:spcBef>
                <a:spcPts val="0"/>
              </a:spcBef>
              <a:spcAft>
                <a:spcPts val="0"/>
              </a:spcAft>
              <a:buSzPts val="3000"/>
              <a:buChar char="-"/>
            </a:pPr>
            <a:r>
              <a:rPr lang="en-US" sz="3000"/>
              <a:t>Distribution: SEO, SMO, engagement, use of social</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61"/>
          <p:cNvSpPr txBox="1"/>
          <p:nvPr>
            <p:ph type="title"/>
          </p:nvPr>
        </p:nvSpPr>
        <p:spPr>
          <a:xfrm>
            <a:off x="346333" y="659296"/>
            <a:ext cx="9467400" cy="848400"/>
          </a:xfrm>
          <a:prstGeom prst="rect">
            <a:avLst/>
          </a:prstGeom>
        </p:spPr>
        <p:txBody>
          <a:bodyPr anchorCtr="0" anchor="t" bIns="112875" lIns="112875" spcFirstLastPara="1" rIns="112875" wrap="square" tIns="112875">
            <a:noAutofit/>
          </a:bodyPr>
          <a:lstStyle/>
          <a:p>
            <a:pPr indent="0" lvl="0" marL="0" rtl="0" algn="l">
              <a:spcBef>
                <a:spcPts val="0"/>
              </a:spcBef>
              <a:spcAft>
                <a:spcPts val="0"/>
              </a:spcAft>
              <a:buNone/>
            </a:pPr>
            <a:r>
              <a:rPr b="1" lang="en-US" sz="4400"/>
              <a:t>Make a ‘treasure map’</a:t>
            </a:r>
            <a:endParaRPr b="1" sz="4400"/>
          </a:p>
        </p:txBody>
      </p:sp>
      <p:sp>
        <p:nvSpPr>
          <p:cNvPr id="295" name="Google Shape;295;p61"/>
          <p:cNvSpPr txBox="1"/>
          <p:nvPr/>
        </p:nvSpPr>
        <p:spPr>
          <a:xfrm>
            <a:off x="422125" y="2090425"/>
            <a:ext cx="8535600" cy="348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100">
                <a:solidFill>
                  <a:schemeClr val="dk1"/>
                </a:solidFill>
              </a:rPr>
              <a:t>With especially large datasets it can be easy to ‘lose your way’ as you explore websites trying to locate the specific data you need, going from one spreadsheet to another in search of more granular detail, or information in a particular category or period.</a:t>
            </a:r>
            <a:endParaRPr sz="2100">
              <a:solidFill>
                <a:schemeClr val="dk1"/>
              </a:solidFill>
            </a:endParaRPr>
          </a:p>
          <a:p>
            <a:pPr indent="0" lvl="0" marL="0" rtl="0" algn="l">
              <a:lnSpc>
                <a:spcPct val="115000"/>
              </a:lnSpc>
              <a:spcBef>
                <a:spcPts val="0"/>
              </a:spcBef>
              <a:spcAft>
                <a:spcPts val="0"/>
              </a:spcAft>
              <a:buNone/>
            </a:pPr>
            <a:r>
              <a:t/>
            </a:r>
            <a:endParaRPr sz="2100">
              <a:solidFill>
                <a:schemeClr val="dk1"/>
              </a:solidFill>
            </a:endParaRPr>
          </a:p>
          <a:p>
            <a:pPr indent="0" lvl="0" marL="0" rtl="0" algn="l">
              <a:lnSpc>
                <a:spcPct val="115000"/>
              </a:lnSpc>
              <a:spcBef>
                <a:spcPts val="0"/>
              </a:spcBef>
              <a:spcAft>
                <a:spcPts val="0"/>
              </a:spcAft>
              <a:buNone/>
            </a:pPr>
            <a:r>
              <a:rPr lang="en-US" sz="2100">
                <a:solidFill>
                  <a:schemeClr val="dk1"/>
                </a:solidFill>
              </a:rPr>
              <a:t>In those situations it is useful to keep track of where you’ve come from and where you went, in order to retrace your steps later and help others to find the same data. A ‘treasure map’, if you like — or a breadcrumb trail. </a:t>
            </a:r>
            <a:r>
              <a:rPr lang="en-US" sz="2100" u="sng">
                <a:solidFill>
                  <a:schemeClr val="hlink"/>
                </a:solidFill>
                <a:hlinkClick r:id="rId3"/>
              </a:rPr>
              <a:t>Here are two examples</a:t>
            </a:r>
            <a:r>
              <a:rPr lang="en-US" sz="2100">
                <a:solidFill>
                  <a:schemeClr val="dk1"/>
                </a:solidFill>
              </a:rPr>
              <a:t>.</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2"/>
          <p:cNvSpPr txBox="1"/>
          <p:nvPr>
            <p:ph type="title"/>
          </p:nvPr>
        </p:nvSpPr>
        <p:spPr>
          <a:xfrm>
            <a:off x="346333" y="659296"/>
            <a:ext cx="9467400" cy="848400"/>
          </a:xfrm>
          <a:prstGeom prst="rect">
            <a:avLst/>
          </a:prstGeom>
        </p:spPr>
        <p:txBody>
          <a:bodyPr anchorCtr="0" anchor="t" bIns="112875" lIns="112875" spcFirstLastPara="1" rIns="112875" wrap="square" tIns="112875">
            <a:noAutofit/>
          </a:bodyPr>
          <a:lstStyle/>
          <a:p>
            <a:pPr indent="0" lvl="0" marL="0" rtl="0" algn="l">
              <a:spcBef>
                <a:spcPts val="0"/>
              </a:spcBef>
              <a:spcAft>
                <a:spcPts val="0"/>
              </a:spcAft>
              <a:buNone/>
            </a:pPr>
            <a:r>
              <a:rPr b="1" lang="en-US" sz="4400"/>
              <a:t>…and of course, AI</a:t>
            </a:r>
            <a:endParaRPr b="1" sz="4400"/>
          </a:p>
        </p:txBody>
      </p:sp>
      <p:sp>
        <p:nvSpPr>
          <p:cNvPr id="301" name="Google Shape;301;p62"/>
          <p:cNvSpPr txBox="1"/>
          <p:nvPr>
            <p:ph idx="1" type="body"/>
          </p:nvPr>
        </p:nvSpPr>
        <p:spPr>
          <a:xfrm>
            <a:off x="346325" y="1707376"/>
            <a:ext cx="9467400" cy="5803200"/>
          </a:xfrm>
          <a:prstGeom prst="rect">
            <a:avLst/>
          </a:prstGeom>
        </p:spPr>
        <p:txBody>
          <a:bodyPr anchorCtr="0" anchor="t" bIns="112875" lIns="112875" spcFirstLastPara="1" rIns="112875" wrap="square" tIns="112875">
            <a:noAutofit/>
          </a:bodyPr>
          <a:lstStyle/>
          <a:p>
            <a:pPr indent="0" lvl="0" marL="0" rtl="0" algn="l">
              <a:spcBef>
                <a:spcPts val="0"/>
              </a:spcBef>
              <a:spcAft>
                <a:spcPts val="0"/>
              </a:spcAft>
              <a:buNone/>
            </a:pPr>
            <a:r>
              <a:rPr lang="en-US" sz="3000"/>
              <a:t>What role, if any, did AI play in your production processes? (And if not, why not?)</a:t>
            </a:r>
            <a:endParaRPr sz="3000"/>
          </a:p>
          <a:p>
            <a:pPr indent="0" lvl="0" marL="0" rtl="0" algn="l">
              <a:spcBef>
                <a:spcPts val="2000"/>
              </a:spcBef>
              <a:spcAft>
                <a:spcPts val="0"/>
              </a:spcAft>
              <a:buNone/>
            </a:pPr>
            <a:r>
              <a:rPr lang="en-US" sz="3000"/>
              <a:t>Provide </a:t>
            </a:r>
            <a:r>
              <a:rPr b="1" lang="en-US" sz="3000"/>
              <a:t>evidence</a:t>
            </a:r>
            <a:r>
              <a:rPr lang="en-US" sz="3000"/>
              <a:t>: prompts and responses in full (including iteration)</a:t>
            </a:r>
            <a:endParaRPr sz="3000"/>
          </a:p>
          <a:p>
            <a:pPr indent="0" lvl="0" marL="0" rtl="0" algn="l">
              <a:spcBef>
                <a:spcPts val="2000"/>
              </a:spcBef>
              <a:spcAft>
                <a:spcPts val="0"/>
              </a:spcAft>
              <a:buNone/>
            </a:pPr>
            <a:r>
              <a:rPr lang="en-US" sz="3000"/>
              <a:t>What did you </a:t>
            </a:r>
            <a:r>
              <a:rPr b="1" lang="en-US" sz="3000"/>
              <a:t>read/watch</a:t>
            </a:r>
            <a:r>
              <a:rPr lang="en-US" sz="3000"/>
              <a:t> to inform your use of AI? What do you need to explore next?</a:t>
            </a:r>
            <a:endParaRPr sz="3000"/>
          </a:p>
          <a:p>
            <a:pPr indent="0" lvl="0" marL="0" rtl="0" algn="l">
              <a:spcBef>
                <a:spcPts val="2000"/>
              </a:spcBef>
              <a:spcAft>
                <a:spcPts val="0"/>
              </a:spcAft>
              <a:buNone/>
            </a:pPr>
            <a:r>
              <a:rPr lang="en-US" sz="3000"/>
              <a:t>What </a:t>
            </a:r>
            <a:r>
              <a:rPr b="1" lang="en-US" sz="3000"/>
              <a:t>worked well</a:t>
            </a:r>
            <a:r>
              <a:rPr lang="en-US" sz="3000"/>
              <a:t> — what worked poorly? Why?</a:t>
            </a:r>
            <a:endParaRPr sz="3000"/>
          </a:p>
          <a:p>
            <a:pPr indent="0" lvl="0" marL="0" rtl="0" algn="l">
              <a:spcBef>
                <a:spcPts val="2000"/>
              </a:spcBef>
              <a:spcAft>
                <a:spcPts val="0"/>
              </a:spcAft>
              <a:buNone/>
            </a:pPr>
            <a:r>
              <a:rPr lang="en-US" sz="3000"/>
              <a:t>Tip: for search try Henk Van Ess’s </a:t>
            </a:r>
            <a:r>
              <a:rPr lang="en-US" sz="3000" u="sng">
                <a:solidFill>
                  <a:schemeClr val="hlink"/>
                </a:solidFill>
                <a:hlinkClick r:id="rId3"/>
              </a:rPr>
              <a:t>Prompt Bakery</a:t>
            </a:r>
            <a:endParaRPr sz="3000"/>
          </a:p>
          <a:p>
            <a:pPr indent="0" lvl="0" marL="0" rtl="0" algn="l">
              <a:spcBef>
                <a:spcPts val="2000"/>
              </a:spcBef>
              <a:spcAft>
                <a:spcPts val="0"/>
              </a:spcAft>
              <a:buNone/>
            </a:pPr>
            <a:r>
              <a:t/>
            </a:r>
            <a:endParaRPr sz="3000"/>
          </a:p>
          <a:p>
            <a:pPr indent="0" lvl="0" marL="0" rtl="0" algn="l">
              <a:spcBef>
                <a:spcPts val="2000"/>
              </a:spcBef>
              <a:spcAft>
                <a:spcPts val="2000"/>
              </a:spcAft>
              <a:buNone/>
            </a:pPr>
            <a:r>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45"/>
          <p:cNvSpPr txBox="1"/>
          <p:nvPr/>
        </p:nvSpPr>
        <p:spPr>
          <a:xfrm>
            <a:off x="523875" y="2231250"/>
            <a:ext cx="9439200" cy="4525200"/>
          </a:xfrm>
          <a:prstGeom prst="rect">
            <a:avLst/>
          </a:prstGeom>
          <a:noFill/>
          <a:ln>
            <a:noFill/>
          </a:ln>
        </p:spPr>
        <p:txBody>
          <a:bodyPr anchorCtr="0" anchor="t" bIns="38100" lIns="38100" spcFirstLastPara="1" rIns="38100" wrap="square" tIns="38100">
            <a:noAutofit/>
          </a:bodyPr>
          <a:lstStyle/>
          <a:p>
            <a:pPr indent="-482600" lvl="0" marL="457200" rtl="0" algn="l">
              <a:lnSpc>
                <a:spcPct val="114062"/>
              </a:lnSpc>
              <a:spcBef>
                <a:spcPts val="0"/>
              </a:spcBef>
              <a:spcAft>
                <a:spcPts val="0"/>
              </a:spcAft>
              <a:buClr>
                <a:srgbClr val="444444"/>
              </a:buClr>
              <a:buSzPts val="4000"/>
              <a:buChar char="●"/>
            </a:pPr>
            <a:r>
              <a:rPr lang="en-US" sz="4000">
                <a:solidFill>
                  <a:srgbClr val="444444"/>
                </a:solidFill>
              </a:rPr>
              <a:t>How learning = credit</a:t>
            </a:r>
            <a:endParaRPr sz="4000">
              <a:solidFill>
                <a:srgbClr val="444444"/>
              </a:solidFill>
            </a:endParaRPr>
          </a:p>
          <a:p>
            <a:pPr indent="-482600" lvl="0" marL="457200" rtl="0" algn="l">
              <a:lnSpc>
                <a:spcPct val="114062"/>
              </a:lnSpc>
              <a:spcBef>
                <a:spcPts val="0"/>
              </a:spcBef>
              <a:spcAft>
                <a:spcPts val="0"/>
              </a:spcAft>
              <a:buClr>
                <a:srgbClr val="444444"/>
              </a:buClr>
              <a:buSzPts val="4000"/>
              <a:buChar char="●"/>
            </a:pPr>
            <a:r>
              <a:rPr lang="en-US" sz="4000">
                <a:solidFill>
                  <a:srgbClr val="444444"/>
                </a:solidFill>
              </a:rPr>
              <a:t>The importance of being (constructively) critical</a:t>
            </a:r>
            <a:endParaRPr sz="4000">
              <a:solidFill>
                <a:srgbClr val="444444"/>
              </a:solidFill>
            </a:endParaRPr>
          </a:p>
          <a:p>
            <a:pPr indent="-482600" lvl="0" marL="457200" rtl="0" algn="l">
              <a:lnSpc>
                <a:spcPct val="114062"/>
              </a:lnSpc>
              <a:spcBef>
                <a:spcPts val="0"/>
              </a:spcBef>
              <a:spcAft>
                <a:spcPts val="0"/>
              </a:spcAft>
              <a:buClr>
                <a:srgbClr val="444444"/>
              </a:buClr>
              <a:buSzPts val="4000"/>
              <a:buChar char="●"/>
            </a:pPr>
            <a:r>
              <a:rPr lang="en-US" sz="4000">
                <a:solidFill>
                  <a:srgbClr val="444444"/>
                </a:solidFill>
              </a:rPr>
              <a:t>Looking ahead to the news days</a:t>
            </a:r>
            <a:endParaRPr sz="4000">
              <a:solidFill>
                <a:srgbClr val="444444"/>
              </a:solidFill>
            </a:endParaRPr>
          </a:p>
        </p:txBody>
      </p:sp>
      <p:sp>
        <p:nvSpPr>
          <p:cNvPr id="175" name="Google Shape;175;p45"/>
          <p:cNvSpPr txBox="1"/>
          <p:nvPr/>
        </p:nvSpPr>
        <p:spPr>
          <a:xfrm>
            <a:off x="438150" y="350975"/>
            <a:ext cx="9552000" cy="1525500"/>
          </a:xfrm>
          <a:prstGeom prst="rect">
            <a:avLst/>
          </a:prstGeom>
          <a:noFill/>
          <a:ln>
            <a:noFill/>
          </a:ln>
        </p:spPr>
        <p:txBody>
          <a:bodyPr anchorCtr="0" anchor="t" bIns="38100" lIns="38100" spcFirstLastPara="1" rIns="38100" wrap="square" tIns="38100">
            <a:noAutofit/>
          </a:bodyPr>
          <a:lstStyle/>
          <a:p>
            <a:pPr indent="0" lvl="0" marL="0" marR="0" rtl="0" algn="l">
              <a:lnSpc>
                <a:spcPct val="114030"/>
              </a:lnSpc>
              <a:spcBef>
                <a:spcPts val="0"/>
              </a:spcBef>
              <a:spcAft>
                <a:spcPts val="0"/>
              </a:spcAft>
              <a:buNone/>
            </a:pPr>
            <a:r>
              <a:rPr b="1" lang="en-US" sz="4900">
                <a:solidFill>
                  <a:srgbClr val="A40800"/>
                </a:solidFill>
              </a:rPr>
              <a:t>What we will cover</a:t>
            </a:r>
            <a:endParaRPr b="1" sz="4900">
              <a:solidFill>
                <a:srgbClr val="A408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5" name="Shape 305"/>
        <p:cNvGrpSpPr/>
        <p:nvPr/>
      </p:nvGrpSpPr>
      <p:grpSpPr>
        <a:xfrm>
          <a:off x="0" y="0"/>
          <a:ext cx="0" cy="0"/>
          <a:chOff x="0" y="0"/>
          <a:chExt cx="0" cy="0"/>
        </a:xfrm>
      </p:grpSpPr>
      <p:sp>
        <p:nvSpPr>
          <p:cNvPr id="306" name="Google Shape;306;p63"/>
          <p:cNvSpPr txBox="1"/>
          <p:nvPr>
            <p:ph idx="4294967295" type="title"/>
          </p:nvPr>
        </p:nvSpPr>
        <p:spPr>
          <a:xfrm>
            <a:off x="478150" y="1740899"/>
            <a:ext cx="9203700" cy="4515600"/>
          </a:xfrm>
          <a:prstGeom prst="rect">
            <a:avLst/>
          </a:prstGeom>
        </p:spPr>
        <p:txBody>
          <a:bodyPr anchorCtr="0" anchor="t" bIns="112875" lIns="112875" spcFirstLastPara="1" rIns="112875" wrap="square" tIns="112875">
            <a:noAutofit/>
          </a:bodyPr>
          <a:lstStyle/>
          <a:p>
            <a:pPr indent="0" lvl="0" marL="0" rtl="0" algn="l">
              <a:spcBef>
                <a:spcPts val="0"/>
              </a:spcBef>
              <a:spcAft>
                <a:spcPts val="0"/>
              </a:spcAft>
              <a:buNone/>
            </a:pPr>
            <a:r>
              <a:rPr lang="en-US" sz="3800">
                <a:solidFill>
                  <a:schemeClr val="lt1"/>
                </a:solidFill>
              </a:rPr>
              <a:t>“</a:t>
            </a:r>
            <a:r>
              <a:rPr lang="en-US" sz="3800">
                <a:solidFill>
                  <a:schemeClr val="lt1"/>
                </a:solidFill>
              </a:rPr>
              <a:t>Three pivotal components underpin effective prompt engineering:</a:t>
            </a:r>
            <a:endParaRPr sz="3800">
              <a:solidFill>
                <a:schemeClr val="lt1"/>
              </a:solidFill>
            </a:endParaRPr>
          </a:p>
          <a:p>
            <a:pPr indent="0" lvl="0" marL="0" rtl="0" algn="l">
              <a:spcBef>
                <a:spcPts val="0"/>
              </a:spcBef>
              <a:spcAft>
                <a:spcPts val="0"/>
              </a:spcAft>
              <a:buNone/>
            </a:pPr>
            <a:r>
              <a:rPr b="1" lang="en-US" sz="3800">
                <a:solidFill>
                  <a:schemeClr val="lt1"/>
                </a:solidFill>
              </a:rPr>
              <a:t>comprehensive content knowledge, </a:t>
            </a:r>
            <a:endParaRPr b="1" sz="3800">
              <a:solidFill>
                <a:schemeClr val="lt1"/>
              </a:solidFill>
            </a:endParaRPr>
          </a:p>
          <a:p>
            <a:pPr indent="0" lvl="0" marL="0" rtl="0" algn="l">
              <a:spcBef>
                <a:spcPts val="0"/>
              </a:spcBef>
              <a:spcAft>
                <a:spcPts val="0"/>
              </a:spcAft>
              <a:buNone/>
            </a:pPr>
            <a:r>
              <a:rPr b="1" lang="en-US" sz="3800">
                <a:solidFill>
                  <a:schemeClr val="lt1"/>
                </a:solidFill>
              </a:rPr>
              <a:t>critical thinking,</a:t>
            </a:r>
            <a:endParaRPr b="1" sz="3800">
              <a:solidFill>
                <a:schemeClr val="lt1"/>
              </a:solidFill>
            </a:endParaRPr>
          </a:p>
          <a:p>
            <a:pPr indent="0" lvl="0" marL="0" rtl="0" algn="l">
              <a:spcBef>
                <a:spcPts val="0"/>
              </a:spcBef>
              <a:spcAft>
                <a:spcPts val="0"/>
              </a:spcAft>
              <a:buNone/>
            </a:pPr>
            <a:r>
              <a:rPr b="1" lang="en-US" sz="3800">
                <a:solidFill>
                  <a:schemeClr val="lt1"/>
                </a:solidFill>
              </a:rPr>
              <a:t>and an iterative design approach.</a:t>
            </a:r>
            <a:r>
              <a:rPr lang="en-US" sz="3800">
                <a:solidFill>
                  <a:schemeClr val="lt1"/>
                </a:solidFill>
              </a:rPr>
              <a:t>”</a:t>
            </a:r>
            <a:endParaRPr sz="3800">
              <a:solidFill>
                <a:schemeClr val="lt1"/>
              </a:solidFill>
            </a:endParaRPr>
          </a:p>
        </p:txBody>
      </p:sp>
      <p:sp>
        <p:nvSpPr>
          <p:cNvPr id="307" name="Google Shape;307;p63"/>
          <p:cNvSpPr txBox="1"/>
          <p:nvPr/>
        </p:nvSpPr>
        <p:spPr>
          <a:xfrm>
            <a:off x="6731950" y="6625525"/>
            <a:ext cx="3471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u="sng">
                <a:solidFill>
                  <a:srgbClr val="00FFFF"/>
                </a:solidFill>
                <a:hlinkClick r:id="rId3">
                  <a:extLst>
                    <a:ext uri="{A12FA001-AC4F-418D-AE19-62706E023703}">
                      <ahyp:hlinkClr val="tx"/>
                    </a:ext>
                  </a:extLst>
                </a:hlinkClick>
              </a:rPr>
              <a:t>William Cain 2023</a:t>
            </a:r>
            <a:endParaRPr sz="2200">
              <a:solidFill>
                <a:srgbClr val="00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4"/>
          <p:cNvSpPr txBox="1"/>
          <p:nvPr/>
        </p:nvSpPr>
        <p:spPr>
          <a:xfrm>
            <a:off x="152400" y="6558000"/>
            <a:ext cx="95973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t>Reference: Cain, William. </a:t>
            </a:r>
            <a:r>
              <a:rPr lang="en-US" sz="1900"/>
              <a:t>Prompting Change: Exploring Prompt Engineering in Large Language Model AI and Its Potential to Transform Education, TechTrends, October 18 2023, </a:t>
            </a:r>
            <a:r>
              <a:rPr lang="en-US" sz="1900" u="sng">
                <a:solidFill>
                  <a:schemeClr val="hlink"/>
                </a:solidFill>
                <a:hlinkClick r:id="rId3"/>
              </a:rPr>
              <a:t>https://link.springer.com/article/10.1007/s11528-023-00896-0</a:t>
            </a:r>
            <a:r>
              <a:rPr lang="en-US" sz="1900"/>
              <a:t> </a:t>
            </a:r>
            <a:endParaRPr sz="1900"/>
          </a:p>
        </p:txBody>
      </p:sp>
      <p:pic>
        <p:nvPicPr>
          <p:cNvPr id="313" name="Google Shape;313;p64"/>
          <p:cNvPicPr preferRelativeResize="0"/>
          <p:nvPr/>
        </p:nvPicPr>
        <p:blipFill>
          <a:blip r:embed="rId4">
            <a:alphaModFix/>
          </a:blip>
          <a:stretch>
            <a:fillRect/>
          </a:stretch>
        </p:blipFill>
        <p:spPr>
          <a:xfrm>
            <a:off x="708888" y="1561301"/>
            <a:ext cx="8742225" cy="4756125"/>
          </a:xfrm>
          <a:prstGeom prst="rect">
            <a:avLst/>
          </a:prstGeom>
          <a:noFill/>
          <a:ln>
            <a:noFill/>
          </a:ln>
        </p:spPr>
      </p:pic>
      <p:sp>
        <p:nvSpPr>
          <p:cNvPr id="314" name="Google Shape;314;p64"/>
          <p:cNvSpPr txBox="1"/>
          <p:nvPr>
            <p:ph idx="4294967295" type="title"/>
          </p:nvPr>
        </p:nvSpPr>
        <p:spPr>
          <a:xfrm>
            <a:off x="346321" y="355371"/>
            <a:ext cx="9467400" cy="848400"/>
          </a:xfrm>
          <a:prstGeom prst="rect">
            <a:avLst/>
          </a:prstGeom>
        </p:spPr>
        <p:txBody>
          <a:bodyPr anchorCtr="0" anchor="t" bIns="112875" lIns="112875" spcFirstLastPara="1" rIns="112875" wrap="square" tIns="112875">
            <a:noAutofit/>
          </a:bodyPr>
          <a:lstStyle/>
          <a:p>
            <a:pPr indent="0" lvl="0" marL="0" rtl="0" algn="l">
              <a:spcBef>
                <a:spcPts val="0"/>
              </a:spcBef>
              <a:spcAft>
                <a:spcPts val="0"/>
              </a:spcAft>
              <a:buNone/>
            </a:pPr>
            <a:r>
              <a:rPr b="1" lang="en-US" sz="4400"/>
              <a:t>Put it into practice…</a:t>
            </a:r>
            <a:endParaRPr b="1" sz="4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grpSp>
        <p:nvGrpSpPr>
          <p:cNvPr id="319" name="Google Shape;319;p65"/>
          <p:cNvGrpSpPr/>
          <p:nvPr/>
        </p:nvGrpSpPr>
        <p:grpSpPr>
          <a:xfrm>
            <a:off x="250669" y="1447325"/>
            <a:ext cx="2381443" cy="4725363"/>
            <a:chOff x="1118231" y="283725"/>
            <a:chExt cx="2090819" cy="4076400"/>
          </a:xfrm>
        </p:grpSpPr>
        <p:sp>
          <p:nvSpPr>
            <p:cNvPr id="320" name="Google Shape;320;p65"/>
            <p:cNvSpPr/>
            <p:nvPr/>
          </p:nvSpPr>
          <p:spPr>
            <a:xfrm>
              <a:off x="1178650" y="283725"/>
              <a:ext cx="2030400" cy="4076400"/>
            </a:xfrm>
            <a:prstGeom prst="rect">
              <a:avLst/>
            </a:prstGeom>
            <a:solidFill>
              <a:srgbClr val="B51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solidFill>
                  <a:srgbClr val="B51A00"/>
                </a:solidFill>
              </a:endParaRPr>
            </a:p>
          </p:txBody>
        </p:sp>
        <p:sp>
          <p:nvSpPr>
            <p:cNvPr id="321" name="Google Shape;321;p65"/>
            <p:cNvSpPr/>
            <p:nvPr/>
          </p:nvSpPr>
          <p:spPr>
            <a:xfrm>
              <a:off x="1118231" y="341749"/>
              <a:ext cx="2030400" cy="2490600"/>
            </a:xfrm>
            <a:prstGeom prst="rect">
              <a:avLst/>
            </a:prstGeom>
            <a:solidFill>
              <a:srgbClr val="FFFFFF"/>
            </a:solidFill>
            <a:ln cap="flat" cmpd="sng" w="19050">
              <a:solidFill>
                <a:srgbClr val="A40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solidFill>
                  <a:srgbClr val="B51A00"/>
                </a:solidFill>
              </a:endParaRPr>
            </a:p>
          </p:txBody>
        </p:sp>
        <p:sp>
          <p:nvSpPr>
            <p:cNvPr id="322" name="Google Shape;322;p6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B51A00"/>
                  </a:solidFill>
                  <a:latin typeface="Roboto Medium"/>
                  <a:ea typeface="Roboto Medium"/>
                  <a:cs typeface="Roboto Medium"/>
                  <a:sym typeface="Roboto Medium"/>
                </a:rPr>
                <a:t>GenAI tool use not mentioned</a:t>
              </a:r>
              <a:endParaRPr sz="1500">
                <a:solidFill>
                  <a:srgbClr val="B51A00"/>
                </a:solidFill>
                <a:latin typeface="Roboto Medium"/>
                <a:ea typeface="Roboto Medium"/>
                <a:cs typeface="Roboto Medium"/>
                <a:sym typeface="Roboto Medium"/>
              </a:endParaRPr>
            </a:p>
          </p:txBody>
        </p:sp>
        <p:sp>
          <p:nvSpPr>
            <p:cNvPr id="323" name="Google Shape;323;p65"/>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100">
                  <a:solidFill>
                    <a:srgbClr val="B51A00"/>
                  </a:solidFill>
                  <a:latin typeface="Roboto"/>
                  <a:ea typeface="Roboto"/>
                  <a:cs typeface="Roboto"/>
                  <a:sym typeface="Roboto"/>
                </a:rPr>
                <a:t>If you’ve used GenAI tools without saying so, this is considered plagiarism and a zero mark</a:t>
              </a:r>
              <a:endParaRPr sz="1100">
                <a:solidFill>
                  <a:srgbClr val="B51A00"/>
                </a:solidFill>
                <a:latin typeface="Roboto"/>
                <a:ea typeface="Roboto"/>
                <a:cs typeface="Roboto"/>
                <a:sym typeface="Roboto"/>
              </a:endParaRPr>
            </a:p>
          </p:txBody>
        </p:sp>
        <p:sp>
          <p:nvSpPr>
            <p:cNvPr id="324" name="Google Shape;324;p6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300">
                  <a:solidFill>
                    <a:srgbClr val="B51A00"/>
                  </a:solidFill>
                  <a:latin typeface="Roboto"/>
                  <a:ea typeface="Roboto"/>
                  <a:cs typeface="Roboto"/>
                  <a:sym typeface="Roboto"/>
                </a:rPr>
                <a:t>0</a:t>
              </a:r>
              <a:r>
                <a:rPr lang="en-US" sz="4300">
                  <a:solidFill>
                    <a:srgbClr val="B51A00"/>
                  </a:solidFill>
                  <a:latin typeface="Roboto Thin"/>
                  <a:ea typeface="Roboto Thin"/>
                  <a:cs typeface="Roboto Thin"/>
                  <a:sym typeface="Roboto Thin"/>
                </a:rPr>
                <a:t>%</a:t>
              </a:r>
              <a:endParaRPr sz="4300">
                <a:solidFill>
                  <a:srgbClr val="B51A00"/>
                </a:solidFill>
                <a:latin typeface="Roboto Thin"/>
                <a:ea typeface="Roboto Thin"/>
                <a:cs typeface="Roboto Thin"/>
                <a:sym typeface="Roboto Thin"/>
              </a:endParaRPr>
            </a:p>
          </p:txBody>
        </p:sp>
        <p:sp>
          <p:nvSpPr>
            <p:cNvPr id="325" name="Google Shape;325;p6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solidFill>
                  <a:srgbClr val="B51A00"/>
                </a:solidFill>
              </a:endParaRPr>
            </a:p>
          </p:txBody>
        </p:sp>
        <p:sp>
          <p:nvSpPr>
            <p:cNvPr id="326" name="Google Shape;326;p65"/>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Attribute any use of AI</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Make it clear what is your work, and what is not</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Include evidence to clarify</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Identify what you did well — and could do better</a:t>
              </a:r>
              <a:endParaRPr sz="1100">
                <a:solidFill>
                  <a:srgbClr val="FFFFFF"/>
                </a:solidFill>
                <a:latin typeface="Roboto"/>
                <a:ea typeface="Roboto"/>
                <a:cs typeface="Roboto"/>
                <a:sym typeface="Roboto"/>
              </a:endParaRPr>
            </a:p>
          </p:txBody>
        </p:sp>
      </p:grpSp>
      <p:grpSp>
        <p:nvGrpSpPr>
          <p:cNvPr id="327" name="Google Shape;327;p65"/>
          <p:cNvGrpSpPr/>
          <p:nvPr/>
        </p:nvGrpSpPr>
        <p:grpSpPr>
          <a:xfrm>
            <a:off x="2676416" y="1447325"/>
            <a:ext cx="2381443" cy="4725363"/>
            <a:chOff x="1118231" y="283725"/>
            <a:chExt cx="2090819" cy="4076400"/>
          </a:xfrm>
        </p:grpSpPr>
        <p:sp>
          <p:nvSpPr>
            <p:cNvPr id="328" name="Google Shape;328;p65"/>
            <p:cNvSpPr/>
            <p:nvPr/>
          </p:nvSpPr>
          <p:spPr>
            <a:xfrm>
              <a:off x="1178650" y="283725"/>
              <a:ext cx="2030400" cy="40764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29" name="Google Shape;329;p65"/>
            <p:cNvSpPr/>
            <p:nvPr/>
          </p:nvSpPr>
          <p:spPr>
            <a:xfrm>
              <a:off x="1118231" y="341749"/>
              <a:ext cx="2030400" cy="24906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30" name="Google Shape;330;p6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1D7E75"/>
                  </a:solidFill>
                  <a:latin typeface="Roboto Medium"/>
                  <a:ea typeface="Roboto Medium"/>
                  <a:cs typeface="Roboto Medium"/>
                  <a:sym typeface="Roboto Medium"/>
                </a:rPr>
                <a:t>Evaluation includes </a:t>
              </a:r>
              <a:r>
                <a:rPr b="1" lang="en-US" sz="1500">
                  <a:solidFill>
                    <a:srgbClr val="1D7E75"/>
                  </a:solidFill>
                  <a:latin typeface="Roboto"/>
                  <a:ea typeface="Roboto"/>
                  <a:cs typeface="Roboto"/>
                  <a:sym typeface="Roboto"/>
                </a:rPr>
                <a:t>evidence</a:t>
              </a:r>
              <a:endParaRPr b="1" sz="1500">
                <a:solidFill>
                  <a:srgbClr val="1D7E75"/>
                </a:solidFill>
                <a:latin typeface="Roboto"/>
                <a:ea typeface="Roboto"/>
                <a:cs typeface="Roboto"/>
                <a:sym typeface="Roboto"/>
              </a:endParaRPr>
            </a:p>
          </p:txBody>
        </p:sp>
        <p:sp>
          <p:nvSpPr>
            <p:cNvPr id="331" name="Google Shape;331;p65"/>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100">
                  <a:solidFill>
                    <a:srgbClr val="1D7E75"/>
                  </a:solidFill>
                  <a:latin typeface="Roboto"/>
                  <a:ea typeface="Roboto"/>
                  <a:cs typeface="Roboto"/>
                  <a:sym typeface="Roboto"/>
                </a:rPr>
                <a:t>E.g. “I used ChatGPT to generate ideas around my dataset (see Appendix A)”</a:t>
              </a:r>
              <a:endParaRPr sz="1100">
                <a:solidFill>
                  <a:srgbClr val="1D7E75"/>
                </a:solidFill>
                <a:latin typeface="Roboto"/>
                <a:ea typeface="Roboto"/>
                <a:cs typeface="Roboto"/>
                <a:sym typeface="Roboto"/>
              </a:endParaRPr>
            </a:p>
          </p:txBody>
        </p:sp>
        <p:sp>
          <p:nvSpPr>
            <p:cNvPr id="332" name="Google Shape;332;p65"/>
            <p:cNvSpPr/>
            <p:nvPr/>
          </p:nvSpPr>
          <p:spPr>
            <a:xfrm>
              <a:off x="1233842" y="470593"/>
              <a:ext cx="19752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300">
                  <a:solidFill>
                    <a:srgbClr val="1D7E75"/>
                  </a:solidFill>
                  <a:latin typeface="Roboto"/>
                  <a:ea typeface="Roboto"/>
                  <a:cs typeface="Roboto"/>
                  <a:sym typeface="Roboto"/>
                </a:rPr>
                <a:t>52-8</a:t>
              </a:r>
              <a:r>
                <a:rPr lang="en-US" sz="4300">
                  <a:solidFill>
                    <a:srgbClr val="1D7E75"/>
                  </a:solidFill>
                  <a:latin typeface="Roboto Thin"/>
                  <a:ea typeface="Roboto Thin"/>
                  <a:cs typeface="Roboto Thin"/>
                  <a:sym typeface="Roboto Thin"/>
                </a:rPr>
                <a:t>%</a:t>
              </a:r>
              <a:endParaRPr sz="4300">
                <a:solidFill>
                  <a:srgbClr val="1D7E75"/>
                </a:solidFill>
                <a:latin typeface="Roboto Thin"/>
                <a:ea typeface="Roboto Thin"/>
                <a:cs typeface="Roboto Thin"/>
                <a:sym typeface="Roboto Thin"/>
              </a:endParaRPr>
            </a:p>
          </p:txBody>
        </p:sp>
        <p:sp>
          <p:nvSpPr>
            <p:cNvPr id="333" name="Google Shape;333;p6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34" name="Google Shape;334;p65"/>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Copy and paste the prompt(s) and response(s) in full</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Use a different appendix for each example</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Reflect on them</a:t>
              </a:r>
              <a:endParaRPr sz="1100">
                <a:solidFill>
                  <a:srgbClr val="FFFFFF"/>
                </a:solidFill>
                <a:latin typeface="Roboto"/>
                <a:ea typeface="Roboto"/>
                <a:cs typeface="Roboto"/>
                <a:sym typeface="Roboto"/>
              </a:endParaRPr>
            </a:p>
          </p:txBody>
        </p:sp>
      </p:grpSp>
      <p:grpSp>
        <p:nvGrpSpPr>
          <p:cNvPr id="335" name="Google Shape;335;p65"/>
          <p:cNvGrpSpPr/>
          <p:nvPr/>
        </p:nvGrpSpPr>
        <p:grpSpPr>
          <a:xfrm>
            <a:off x="5102163" y="1447325"/>
            <a:ext cx="2381443" cy="4725363"/>
            <a:chOff x="1118231" y="283725"/>
            <a:chExt cx="2090819" cy="4076400"/>
          </a:xfrm>
        </p:grpSpPr>
        <p:sp>
          <p:nvSpPr>
            <p:cNvPr id="336" name="Google Shape;336;p65"/>
            <p:cNvSpPr/>
            <p:nvPr/>
          </p:nvSpPr>
          <p:spPr>
            <a:xfrm>
              <a:off x="1178650" y="283725"/>
              <a:ext cx="2030400" cy="40764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37" name="Google Shape;337;p65"/>
            <p:cNvSpPr/>
            <p:nvPr/>
          </p:nvSpPr>
          <p:spPr>
            <a:xfrm>
              <a:off x="1118231" y="341749"/>
              <a:ext cx="2030400" cy="24906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38" name="Google Shape;338;p6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1D7E75"/>
                  </a:solidFill>
                  <a:latin typeface="Roboto Medium"/>
                  <a:ea typeface="Roboto Medium"/>
                  <a:cs typeface="Roboto Medium"/>
                  <a:sym typeface="Roboto Medium"/>
                </a:rPr>
                <a:t>Evidence and </a:t>
              </a:r>
              <a:r>
                <a:rPr b="1" lang="en-US" sz="1500">
                  <a:solidFill>
                    <a:srgbClr val="1D7E75"/>
                  </a:solidFill>
                  <a:latin typeface="Roboto"/>
                  <a:ea typeface="Roboto"/>
                  <a:cs typeface="Roboto"/>
                  <a:sym typeface="Roboto"/>
                </a:rPr>
                <a:t>references</a:t>
              </a:r>
              <a:endParaRPr b="1" sz="1500">
                <a:solidFill>
                  <a:srgbClr val="1D7E75"/>
                </a:solidFill>
                <a:latin typeface="Roboto"/>
                <a:ea typeface="Roboto"/>
                <a:cs typeface="Roboto"/>
                <a:sym typeface="Roboto"/>
              </a:endParaRPr>
            </a:p>
          </p:txBody>
        </p:sp>
        <p:sp>
          <p:nvSpPr>
            <p:cNvPr id="339" name="Google Shape;339;p65"/>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100">
                  <a:solidFill>
                    <a:srgbClr val="1D7E75"/>
                  </a:solidFill>
                  <a:latin typeface="Roboto"/>
                  <a:ea typeface="Roboto"/>
                  <a:cs typeface="Roboto"/>
                  <a:sym typeface="Roboto"/>
                </a:rPr>
                <a:t>E.g. “I used ChatGPT to generate ideas (see Appendix A) using techniques outlined by Marconi (2023)”</a:t>
              </a:r>
              <a:endParaRPr sz="1100">
                <a:solidFill>
                  <a:srgbClr val="1D7E75"/>
                </a:solidFill>
                <a:latin typeface="Roboto"/>
                <a:ea typeface="Roboto"/>
                <a:cs typeface="Roboto"/>
                <a:sym typeface="Roboto"/>
              </a:endParaRPr>
            </a:p>
          </p:txBody>
        </p:sp>
        <p:sp>
          <p:nvSpPr>
            <p:cNvPr id="340" name="Google Shape;340;p65"/>
            <p:cNvSpPr/>
            <p:nvPr/>
          </p:nvSpPr>
          <p:spPr>
            <a:xfrm>
              <a:off x="1233858" y="470593"/>
              <a:ext cx="19149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300">
                  <a:solidFill>
                    <a:srgbClr val="1D7E75"/>
                  </a:solidFill>
                  <a:latin typeface="Roboto"/>
                  <a:ea typeface="Roboto"/>
                  <a:cs typeface="Roboto"/>
                  <a:sym typeface="Roboto"/>
                </a:rPr>
                <a:t>62-8</a:t>
              </a:r>
              <a:r>
                <a:rPr lang="en-US" sz="4300">
                  <a:solidFill>
                    <a:srgbClr val="1D7E75"/>
                  </a:solidFill>
                  <a:latin typeface="Roboto Thin"/>
                  <a:ea typeface="Roboto Thin"/>
                  <a:cs typeface="Roboto Thin"/>
                  <a:sym typeface="Roboto Thin"/>
                </a:rPr>
                <a:t>%</a:t>
              </a:r>
              <a:endParaRPr sz="4300">
                <a:solidFill>
                  <a:srgbClr val="1D7E75"/>
                </a:solidFill>
                <a:latin typeface="Roboto Thin"/>
                <a:ea typeface="Roboto Thin"/>
                <a:cs typeface="Roboto Thin"/>
                <a:sym typeface="Roboto Thin"/>
              </a:endParaRPr>
            </a:p>
          </p:txBody>
        </p:sp>
        <p:sp>
          <p:nvSpPr>
            <p:cNvPr id="341" name="Google Shape;341;p6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42" name="Google Shape;342;p65"/>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Draw on original sources used in lectures</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Focus on practical literature — don’t quote facts and stats</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Identify next steps</a:t>
              </a:r>
              <a:endParaRPr sz="1100">
                <a:solidFill>
                  <a:srgbClr val="FFFFFF"/>
                </a:solidFill>
                <a:latin typeface="Roboto"/>
                <a:ea typeface="Roboto"/>
                <a:cs typeface="Roboto"/>
                <a:sym typeface="Roboto"/>
              </a:endParaRPr>
            </a:p>
          </p:txBody>
        </p:sp>
      </p:grpSp>
      <p:grpSp>
        <p:nvGrpSpPr>
          <p:cNvPr id="343" name="Google Shape;343;p65"/>
          <p:cNvGrpSpPr/>
          <p:nvPr/>
        </p:nvGrpSpPr>
        <p:grpSpPr>
          <a:xfrm>
            <a:off x="7527896" y="1447325"/>
            <a:ext cx="2381443" cy="4725363"/>
            <a:chOff x="1118231" y="283725"/>
            <a:chExt cx="2090819" cy="4076400"/>
          </a:xfrm>
        </p:grpSpPr>
        <p:sp>
          <p:nvSpPr>
            <p:cNvPr id="344" name="Google Shape;344;p65"/>
            <p:cNvSpPr/>
            <p:nvPr/>
          </p:nvSpPr>
          <p:spPr>
            <a:xfrm>
              <a:off x="1178650" y="283725"/>
              <a:ext cx="2030400" cy="40764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45" name="Google Shape;345;p65"/>
            <p:cNvSpPr/>
            <p:nvPr/>
          </p:nvSpPr>
          <p:spPr>
            <a:xfrm>
              <a:off x="1118231" y="341749"/>
              <a:ext cx="2030400" cy="24906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46" name="Google Shape;346;p65"/>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1D7E75"/>
                  </a:solidFill>
                  <a:latin typeface="Roboto Medium"/>
                  <a:ea typeface="Roboto Medium"/>
                  <a:cs typeface="Roboto Medium"/>
                  <a:sym typeface="Roboto Medium"/>
                </a:rPr>
                <a:t>+ critical reflection and </a:t>
              </a:r>
              <a:r>
                <a:rPr b="1" lang="en-US" sz="1500">
                  <a:solidFill>
                    <a:srgbClr val="1D7E75"/>
                  </a:solidFill>
                  <a:latin typeface="Roboto"/>
                  <a:ea typeface="Roboto"/>
                  <a:cs typeface="Roboto"/>
                  <a:sym typeface="Roboto"/>
                </a:rPr>
                <a:t>experimentation</a:t>
              </a:r>
              <a:endParaRPr b="1" sz="1500">
                <a:solidFill>
                  <a:srgbClr val="1D7E75"/>
                </a:solidFill>
                <a:latin typeface="Roboto"/>
                <a:ea typeface="Roboto"/>
                <a:cs typeface="Roboto"/>
                <a:sym typeface="Roboto"/>
              </a:endParaRPr>
            </a:p>
          </p:txBody>
        </p:sp>
        <p:sp>
          <p:nvSpPr>
            <p:cNvPr id="347" name="Google Shape;347;p65"/>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100">
                  <a:solidFill>
                    <a:srgbClr val="1D7E75"/>
                  </a:solidFill>
                  <a:latin typeface="Roboto"/>
                  <a:ea typeface="Roboto"/>
                  <a:cs typeface="Roboto"/>
                  <a:sym typeface="Roboto"/>
                </a:rPr>
                <a:t>E.g. “I added prompts to guard against bias in terms of ethnicity, gender etc. (Heikkilä 2023. See Appendix B)”</a:t>
              </a:r>
              <a:endParaRPr sz="1100">
                <a:solidFill>
                  <a:srgbClr val="1D7E75"/>
                </a:solidFill>
                <a:latin typeface="Roboto"/>
                <a:ea typeface="Roboto"/>
                <a:cs typeface="Roboto"/>
                <a:sym typeface="Roboto"/>
              </a:endParaRPr>
            </a:p>
          </p:txBody>
        </p:sp>
        <p:sp>
          <p:nvSpPr>
            <p:cNvPr id="348" name="Google Shape;348;p65"/>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300">
                  <a:solidFill>
                    <a:srgbClr val="1D7E75"/>
                  </a:solidFill>
                  <a:latin typeface="Roboto"/>
                  <a:ea typeface="Roboto"/>
                  <a:cs typeface="Roboto"/>
                  <a:sym typeface="Roboto"/>
                </a:rPr>
                <a:t>72</a:t>
              </a:r>
              <a:r>
                <a:rPr lang="en-US" sz="4300">
                  <a:solidFill>
                    <a:srgbClr val="1D7E75"/>
                  </a:solidFill>
                  <a:latin typeface="Roboto Thin"/>
                  <a:ea typeface="Roboto Thin"/>
                  <a:cs typeface="Roboto Thin"/>
                  <a:sym typeface="Roboto Thin"/>
                </a:rPr>
                <a:t>%+</a:t>
              </a:r>
              <a:endParaRPr sz="4300">
                <a:solidFill>
                  <a:srgbClr val="1D7E75"/>
                </a:solidFill>
                <a:latin typeface="Roboto Thin"/>
                <a:ea typeface="Roboto Thin"/>
                <a:cs typeface="Roboto Thin"/>
                <a:sym typeface="Roboto Thin"/>
              </a:endParaRPr>
            </a:p>
          </p:txBody>
        </p:sp>
        <p:sp>
          <p:nvSpPr>
            <p:cNvPr id="349" name="Google Shape;349;p65"/>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350" name="Google Shape;350;p65"/>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Read about good practice and try those techniques </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Don’t settle for the first results: experiment</a:t>
              </a:r>
              <a:endParaRPr sz="1100">
                <a:solidFill>
                  <a:srgbClr val="FFFFFF"/>
                </a:solidFill>
                <a:latin typeface="Roboto"/>
                <a:ea typeface="Roboto"/>
                <a:cs typeface="Roboto"/>
                <a:sym typeface="Roboto"/>
              </a:endParaRPr>
            </a:p>
            <a:p>
              <a:pPr indent="-298450" lvl="0" marL="457200" rtl="0" algn="l">
                <a:lnSpc>
                  <a:spcPct val="115000"/>
                </a:lnSpc>
                <a:spcBef>
                  <a:spcPts val="0"/>
                </a:spcBef>
                <a:spcAft>
                  <a:spcPts val="0"/>
                </a:spcAft>
                <a:buClr>
                  <a:srgbClr val="FFFFFF"/>
                </a:buClr>
                <a:buSzPts val="1100"/>
                <a:buFont typeface="Roboto"/>
                <a:buChar char="●"/>
              </a:pPr>
              <a:r>
                <a:rPr lang="en-US" sz="1100">
                  <a:solidFill>
                    <a:srgbClr val="FFFFFF"/>
                  </a:solidFill>
                  <a:latin typeface="Roboto"/>
                  <a:ea typeface="Roboto"/>
                  <a:cs typeface="Roboto"/>
                  <a:sym typeface="Roboto"/>
                </a:rPr>
                <a:t>Reflect on what works and what doesn’t</a:t>
              </a:r>
              <a:endParaRPr sz="1100">
                <a:solidFill>
                  <a:srgbClr val="FFFFFF"/>
                </a:solidFill>
                <a:latin typeface="Roboto"/>
                <a:ea typeface="Roboto"/>
                <a:cs typeface="Roboto"/>
                <a:sym typeface="Roboto"/>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4" name="Shape 354"/>
        <p:cNvGrpSpPr/>
        <p:nvPr/>
      </p:nvGrpSpPr>
      <p:grpSpPr>
        <a:xfrm>
          <a:off x="0" y="0"/>
          <a:ext cx="0" cy="0"/>
          <a:chOff x="0" y="0"/>
          <a:chExt cx="0" cy="0"/>
        </a:xfrm>
      </p:grpSpPr>
      <p:sp>
        <p:nvSpPr>
          <p:cNvPr id="355" name="Google Shape;355;p66"/>
          <p:cNvSpPr txBox="1"/>
          <p:nvPr>
            <p:ph type="ctrTitle"/>
          </p:nvPr>
        </p:nvSpPr>
        <p:spPr>
          <a:xfrm>
            <a:off x="346343" y="1103074"/>
            <a:ext cx="9467400" cy="3040800"/>
          </a:xfrm>
          <a:prstGeom prst="rect">
            <a:avLst/>
          </a:prstGeom>
        </p:spPr>
        <p:txBody>
          <a:bodyPr anchorCtr="0" anchor="b" bIns="112875" lIns="112875" spcFirstLastPara="1" rIns="112875" wrap="square" tIns="112875">
            <a:normAutofit/>
          </a:bodyPr>
          <a:lstStyle/>
          <a:p>
            <a:pPr indent="0" lvl="0" marL="0" rtl="0" algn="ctr">
              <a:spcBef>
                <a:spcPts val="0"/>
              </a:spcBef>
              <a:spcAft>
                <a:spcPts val="0"/>
              </a:spcAft>
              <a:buNone/>
            </a:pPr>
            <a:r>
              <a:rPr b="1" lang="en-US" u="sng">
                <a:solidFill>
                  <a:schemeClr val="lt1"/>
                </a:solidFill>
                <a:hlinkClick r:id="rId3">
                  <a:extLst>
                    <a:ext uri="{A12FA001-AC4F-418D-AE19-62706E023703}">
                      <ahyp:hlinkClr val="tx"/>
                    </a:ext>
                  </a:extLst>
                </a:hlinkClick>
              </a:rPr>
              <a:t>News days</a:t>
            </a:r>
            <a:endParaRPr b="1">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9" name="Shape 359"/>
        <p:cNvGrpSpPr/>
        <p:nvPr/>
      </p:nvGrpSpPr>
      <p:grpSpPr>
        <a:xfrm>
          <a:off x="0" y="0"/>
          <a:ext cx="0" cy="0"/>
          <a:chOff x="0" y="0"/>
          <a:chExt cx="0" cy="0"/>
        </a:xfrm>
      </p:grpSpPr>
      <p:sp>
        <p:nvSpPr>
          <p:cNvPr id="360" name="Google Shape;360;p67"/>
          <p:cNvSpPr txBox="1"/>
          <p:nvPr/>
        </p:nvSpPr>
        <p:spPr>
          <a:xfrm>
            <a:off x="523875" y="2231250"/>
            <a:ext cx="9439200" cy="4525200"/>
          </a:xfrm>
          <a:prstGeom prst="rect">
            <a:avLst/>
          </a:prstGeom>
          <a:noFill/>
          <a:ln>
            <a:noFill/>
          </a:ln>
        </p:spPr>
        <p:txBody>
          <a:bodyPr anchorCtr="0" anchor="t" bIns="38100" lIns="38100" spcFirstLastPara="1" rIns="38100" wrap="square" tIns="38100">
            <a:noAutofit/>
          </a:bodyPr>
          <a:lstStyle/>
          <a:p>
            <a:pPr indent="-482600" lvl="0" marL="457200" rtl="0" algn="l">
              <a:lnSpc>
                <a:spcPct val="114062"/>
              </a:lnSpc>
              <a:spcBef>
                <a:spcPts val="0"/>
              </a:spcBef>
              <a:spcAft>
                <a:spcPts val="0"/>
              </a:spcAft>
              <a:buClr>
                <a:srgbClr val="444444"/>
              </a:buClr>
              <a:buSzPts val="4000"/>
              <a:buChar char="●"/>
            </a:pPr>
            <a:r>
              <a:rPr lang="en-US" sz="4000">
                <a:solidFill>
                  <a:srgbClr val="444444"/>
                </a:solidFill>
              </a:rPr>
              <a:t>Show you’ve learned (through reading, practice, experimentation)</a:t>
            </a:r>
            <a:endParaRPr sz="4000">
              <a:solidFill>
                <a:srgbClr val="444444"/>
              </a:solidFill>
            </a:endParaRPr>
          </a:p>
          <a:p>
            <a:pPr indent="-482600" lvl="0" marL="457200" rtl="0" algn="l">
              <a:lnSpc>
                <a:spcPct val="114062"/>
              </a:lnSpc>
              <a:spcBef>
                <a:spcPts val="0"/>
              </a:spcBef>
              <a:spcAft>
                <a:spcPts val="0"/>
              </a:spcAft>
              <a:buClr>
                <a:srgbClr val="444444"/>
              </a:buClr>
              <a:buSzPts val="4000"/>
              <a:buChar char="●"/>
            </a:pPr>
            <a:r>
              <a:rPr lang="en-US" sz="4000">
                <a:solidFill>
                  <a:srgbClr val="444444"/>
                </a:solidFill>
              </a:rPr>
              <a:t>Be constructively critical: it’s not supposed to be perfect</a:t>
            </a:r>
            <a:endParaRPr sz="4000">
              <a:solidFill>
                <a:srgbClr val="444444"/>
              </a:solidFill>
            </a:endParaRPr>
          </a:p>
          <a:p>
            <a:pPr indent="-482600" lvl="0" marL="457200" rtl="0" algn="l">
              <a:lnSpc>
                <a:spcPct val="114062"/>
              </a:lnSpc>
              <a:spcBef>
                <a:spcPts val="0"/>
              </a:spcBef>
              <a:spcAft>
                <a:spcPts val="0"/>
              </a:spcAft>
              <a:buClr>
                <a:srgbClr val="444444"/>
              </a:buClr>
              <a:buSzPts val="4000"/>
              <a:buChar char="●"/>
            </a:pPr>
            <a:r>
              <a:rPr lang="en-US" sz="4000">
                <a:solidFill>
                  <a:srgbClr val="444444"/>
                </a:solidFill>
              </a:rPr>
              <a:t>Use the news days to do the above and add professionalism</a:t>
            </a:r>
            <a:endParaRPr sz="4000">
              <a:solidFill>
                <a:srgbClr val="444444"/>
              </a:solidFill>
            </a:endParaRPr>
          </a:p>
        </p:txBody>
      </p:sp>
      <p:sp>
        <p:nvSpPr>
          <p:cNvPr id="361" name="Google Shape;361;p67"/>
          <p:cNvSpPr txBox="1"/>
          <p:nvPr/>
        </p:nvSpPr>
        <p:spPr>
          <a:xfrm>
            <a:off x="438150" y="350975"/>
            <a:ext cx="9552000" cy="1525500"/>
          </a:xfrm>
          <a:prstGeom prst="rect">
            <a:avLst/>
          </a:prstGeom>
          <a:noFill/>
          <a:ln>
            <a:noFill/>
          </a:ln>
        </p:spPr>
        <p:txBody>
          <a:bodyPr anchorCtr="0" anchor="t" bIns="38100" lIns="38100" spcFirstLastPara="1" rIns="38100" wrap="square" tIns="38100">
            <a:noAutofit/>
          </a:bodyPr>
          <a:lstStyle/>
          <a:p>
            <a:pPr indent="0" lvl="0" marL="0" marR="0" rtl="0" algn="l">
              <a:lnSpc>
                <a:spcPct val="114030"/>
              </a:lnSpc>
              <a:spcBef>
                <a:spcPts val="0"/>
              </a:spcBef>
              <a:spcAft>
                <a:spcPts val="0"/>
              </a:spcAft>
              <a:buNone/>
            </a:pPr>
            <a:r>
              <a:rPr b="1" lang="en-US" sz="4900">
                <a:solidFill>
                  <a:srgbClr val="A40800"/>
                </a:solidFill>
              </a:rPr>
              <a:t>Key points</a:t>
            </a:r>
            <a:endParaRPr b="1" sz="4900">
              <a:solidFill>
                <a:srgbClr val="A408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5" name="Shape 365"/>
        <p:cNvGrpSpPr/>
        <p:nvPr/>
      </p:nvGrpSpPr>
      <p:grpSpPr>
        <a:xfrm>
          <a:off x="0" y="0"/>
          <a:ext cx="0" cy="0"/>
          <a:chOff x="0" y="0"/>
          <a:chExt cx="0" cy="0"/>
        </a:xfrm>
      </p:grpSpPr>
      <p:sp>
        <p:nvSpPr>
          <p:cNvPr id="366" name="Google Shape;366;p68"/>
          <p:cNvSpPr txBox="1"/>
          <p:nvPr/>
        </p:nvSpPr>
        <p:spPr>
          <a:xfrm>
            <a:off x="523875" y="2231250"/>
            <a:ext cx="9439200" cy="4525200"/>
          </a:xfrm>
          <a:prstGeom prst="rect">
            <a:avLst/>
          </a:prstGeom>
          <a:noFill/>
          <a:ln>
            <a:noFill/>
          </a:ln>
        </p:spPr>
        <p:txBody>
          <a:bodyPr anchorCtr="0" anchor="t" bIns="38100" lIns="38100" spcFirstLastPara="1" rIns="38100" wrap="square" tIns="38100">
            <a:noAutofit/>
          </a:bodyPr>
          <a:lstStyle/>
          <a:p>
            <a:pPr indent="-431800" lvl="0" marL="457200" rtl="0" algn="l">
              <a:lnSpc>
                <a:spcPct val="115000"/>
              </a:lnSpc>
              <a:spcBef>
                <a:spcPts val="0"/>
              </a:spcBef>
              <a:spcAft>
                <a:spcPts val="0"/>
              </a:spcAft>
              <a:buClr>
                <a:schemeClr val="dk2"/>
              </a:buClr>
              <a:buSzPts val="3200"/>
              <a:buChar char="●"/>
            </a:pPr>
            <a:r>
              <a:rPr lang="en-US" sz="3200">
                <a:solidFill>
                  <a:schemeClr val="dk2"/>
                </a:solidFill>
              </a:rPr>
              <a:t>Check </a:t>
            </a:r>
            <a:r>
              <a:rPr lang="en-US" sz="3200" u="sng">
                <a:solidFill>
                  <a:schemeClr val="accent5"/>
                </a:solidFill>
                <a:hlinkClick r:id="rId4">
                  <a:extLst>
                    <a:ext uri="{A12FA001-AC4F-418D-AE19-62706E023703}">
                      <ahyp:hlinkClr val="tx"/>
                    </a:ext>
                  </a:extLst>
                </a:hlinkClick>
              </a:rPr>
              <a:t>data releases</a:t>
            </a:r>
            <a:r>
              <a:rPr b="1" lang="en-US" sz="3200">
                <a:solidFill>
                  <a:schemeClr val="dk2"/>
                </a:solidFill>
              </a:rPr>
              <a:t> </a:t>
            </a:r>
            <a:r>
              <a:rPr lang="en-US" sz="3200">
                <a:solidFill>
                  <a:schemeClr val="dk2"/>
                </a:solidFill>
              </a:rPr>
              <a:t>and </a:t>
            </a:r>
            <a:r>
              <a:rPr b="1" lang="en-US" sz="3200">
                <a:solidFill>
                  <a:schemeClr val="dk2"/>
                </a:solidFill>
              </a:rPr>
              <a:t>follow the news</a:t>
            </a:r>
            <a:r>
              <a:rPr lang="en-US" sz="3200">
                <a:solidFill>
                  <a:schemeClr val="dk2"/>
                </a:solidFill>
              </a:rPr>
              <a:t> </a:t>
            </a:r>
            <a:endParaRPr sz="3200">
              <a:solidFill>
                <a:schemeClr val="dk2"/>
              </a:solidFill>
            </a:endParaRPr>
          </a:p>
          <a:p>
            <a:pPr indent="-431800" lvl="0" marL="457200" rtl="0" algn="l">
              <a:lnSpc>
                <a:spcPct val="115000"/>
              </a:lnSpc>
              <a:spcBef>
                <a:spcPts val="0"/>
              </a:spcBef>
              <a:spcAft>
                <a:spcPts val="0"/>
              </a:spcAft>
              <a:buClr>
                <a:schemeClr val="dk2"/>
              </a:buClr>
              <a:buSzPts val="3200"/>
              <a:buChar char="●"/>
            </a:pPr>
            <a:r>
              <a:rPr b="1" lang="en-US" sz="3200">
                <a:solidFill>
                  <a:schemeClr val="dk2"/>
                </a:solidFill>
              </a:rPr>
              <a:t>Brainstorm</a:t>
            </a:r>
            <a:r>
              <a:rPr lang="en-US" sz="3200">
                <a:solidFill>
                  <a:schemeClr val="dk2"/>
                </a:solidFill>
              </a:rPr>
              <a:t> ideas for </a:t>
            </a:r>
            <a:r>
              <a:rPr i="1" lang="en-US" sz="3200">
                <a:solidFill>
                  <a:schemeClr val="dk2"/>
                </a:solidFill>
              </a:rPr>
              <a:t>both</a:t>
            </a:r>
            <a:r>
              <a:rPr lang="en-US" sz="3200">
                <a:solidFill>
                  <a:schemeClr val="dk2"/>
                </a:solidFill>
              </a:rPr>
              <a:t> news days. </a:t>
            </a:r>
            <a:endParaRPr sz="3200">
              <a:solidFill>
                <a:schemeClr val="dk2"/>
              </a:solidFill>
            </a:endParaRPr>
          </a:p>
          <a:p>
            <a:pPr indent="-431800" lvl="0" marL="457200" rtl="0" algn="l">
              <a:lnSpc>
                <a:spcPct val="115000"/>
              </a:lnSpc>
              <a:spcBef>
                <a:spcPts val="0"/>
              </a:spcBef>
              <a:spcAft>
                <a:spcPts val="0"/>
              </a:spcAft>
              <a:buClr>
                <a:schemeClr val="dk2"/>
              </a:buClr>
              <a:buSzPts val="3200"/>
              <a:buChar char="●"/>
            </a:pPr>
            <a:r>
              <a:rPr lang="en-US" sz="3200">
                <a:solidFill>
                  <a:schemeClr val="dk2"/>
                </a:solidFill>
              </a:rPr>
              <a:t>Work on at least one story to do:</a:t>
            </a:r>
            <a:endParaRPr sz="3200">
              <a:solidFill>
                <a:schemeClr val="dk2"/>
              </a:solidFill>
            </a:endParaRPr>
          </a:p>
          <a:p>
            <a:pPr indent="-431800" lvl="1" marL="914400" rtl="0" algn="l">
              <a:lnSpc>
                <a:spcPct val="115000"/>
              </a:lnSpc>
              <a:spcBef>
                <a:spcPts val="0"/>
              </a:spcBef>
              <a:spcAft>
                <a:spcPts val="0"/>
              </a:spcAft>
              <a:buClr>
                <a:schemeClr val="dk2"/>
              </a:buClr>
              <a:buSzPts val="3200"/>
              <a:buChar char="○"/>
            </a:pPr>
            <a:r>
              <a:rPr b="1" lang="en-US" sz="3200">
                <a:solidFill>
                  <a:schemeClr val="dk2"/>
                </a:solidFill>
              </a:rPr>
              <a:t>Background research</a:t>
            </a:r>
            <a:r>
              <a:rPr lang="en-US" sz="3200">
                <a:solidFill>
                  <a:schemeClr val="dk2"/>
                </a:solidFill>
              </a:rPr>
              <a:t>, including previous data</a:t>
            </a:r>
            <a:endParaRPr sz="3200">
              <a:solidFill>
                <a:schemeClr val="dk2"/>
              </a:solidFill>
            </a:endParaRPr>
          </a:p>
          <a:p>
            <a:pPr indent="-431800" lvl="1" marL="914400" rtl="0" algn="l">
              <a:lnSpc>
                <a:spcPct val="115000"/>
              </a:lnSpc>
              <a:spcBef>
                <a:spcPts val="0"/>
              </a:spcBef>
              <a:spcAft>
                <a:spcPts val="0"/>
              </a:spcAft>
              <a:buClr>
                <a:schemeClr val="dk2"/>
              </a:buClr>
              <a:buSzPts val="3200"/>
              <a:buChar char="○"/>
            </a:pPr>
            <a:r>
              <a:rPr b="1" lang="en-US" sz="3200">
                <a:solidFill>
                  <a:schemeClr val="dk2"/>
                </a:solidFill>
              </a:rPr>
              <a:t>Datavis practice</a:t>
            </a:r>
            <a:r>
              <a:rPr lang="en-US" sz="3200">
                <a:solidFill>
                  <a:schemeClr val="dk2"/>
                </a:solidFill>
              </a:rPr>
              <a:t>: template charts/maps</a:t>
            </a:r>
            <a:endParaRPr sz="3200">
              <a:solidFill>
                <a:schemeClr val="dk2"/>
              </a:solidFill>
            </a:endParaRPr>
          </a:p>
          <a:p>
            <a:pPr indent="-431800" lvl="1" marL="914400" rtl="0" algn="l">
              <a:lnSpc>
                <a:spcPct val="115000"/>
              </a:lnSpc>
              <a:spcBef>
                <a:spcPts val="0"/>
              </a:spcBef>
              <a:spcAft>
                <a:spcPts val="0"/>
              </a:spcAft>
              <a:buClr>
                <a:schemeClr val="dk2"/>
              </a:buClr>
              <a:buSzPts val="3200"/>
              <a:buChar char="○"/>
            </a:pPr>
            <a:r>
              <a:rPr lang="en-US" sz="3200">
                <a:solidFill>
                  <a:schemeClr val="dk2"/>
                </a:solidFill>
              </a:rPr>
              <a:t>Identify </a:t>
            </a:r>
            <a:r>
              <a:rPr b="1" lang="en-US" sz="3200">
                <a:solidFill>
                  <a:schemeClr val="dk2"/>
                </a:solidFill>
              </a:rPr>
              <a:t>contacts</a:t>
            </a:r>
            <a:r>
              <a:rPr lang="en-US" sz="3200">
                <a:solidFill>
                  <a:schemeClr val="dk2"/>
                </a:solidFill>
              </a:rPr>
              <a:t> and organise </a:t>
            </a:r>
            <a:r>
              <a:rPr b="1" lang="en-US" sz="3200">
                <a:solidFill>
                  <a:schemeClr val="dk2"/>
                </a:solidFill>
              </a:rPr>
              <a:t>interviews</a:t>
            </a:r>
            <a:endParaRPr b="1" sz="3200">
              <a:solidFill>
                <a:schemeClr val="dk2"/>
              </a:solidFill>
            </a:endParaRPr>
          </a:p>
          <a:p>
            <a:pPr indent="-431800" lvl="0" marL="457200" rtl="0" algn="l">
              <a:lnSpc>
                <a:spcPct val="115000"/>
              </a:lnSpc>
              <a:spcBef>
                <a:spcPts val="0"/>
              </a:spcBef>
              <a:spcAft>
                <a:spcPts val="0"/>
              </a:spcAft>
              <a:buClr>
                <a:schemeClr val="dk2"/>
              </a:buClr>
              <a:buSzPts val="3200"/>
              <a:buChar char="●"/>
            </a:pPr>
            <a:r>
              <a:rPr b="1" lang="en-US" sz="3200">
                <a:solidFill>
                  <a:schemeClr val="dk2"/>
                </a:solidFill>
              </a:rPr>
              <a:t>Communicate</a:t>
            </a:r>
            <a:r>
              <a:rPr lang="en-US" sz="3200">
                <a:solidFill>
                  <a:schemeClr val="dk2"/>
                </a:solidFill>
              </a:rPr>
              <a:t> your plans on Slack</a:t>
            </a:r>
            <a:endParaRPr sz="3200">
              <a:solidFill>
                <a:srgbClr val="444444"/>
              </a:solidFill>
            </a:endParaRPr>
          </a:p>
        </p:txBody>
      </p:sp>
      <p:sp>
        <p:nvSpPr>
          <p:cNvPr id="367" name="Google Shape;367;p68"/>
          <p:cNvSpPr txBox="1"/>
          <p:nvPr/>
        </p:nvSpPr>
        <p:spPr>
          <a:xfrm>
            <a:off x="438150" y="350975"/>
            <a:ext cx="9552000" cy="1525500"/>
          </a:xfrm>
          <a:prstGeom prst="rect">
            <a:avLst/>
          </a:prstGeom>
          <a:noFill/>
          <a:ln>
            <a:noFill/>
          </a:ln>
        </p:spPr>
        <p:txBody>
          <a:bodyPr anchorCtr="0" anchor="t" bIns="38100" lIns="38100" spcFirstLastPara="1" rIns="38100" wrap="square" tIns="38100">
            <a:noAutofit/>
          </a:bodyPr>
          <a:lstStyle/>
          <a:p>
            <a:pPr indent="0" lvl="0" marL="0" marR="0" rtl="0" algn="l">
              <a:lnSpc>
                <a:spcPct val="114030"/>
              </a:lnSpc>
              <a:spcBef>
                <a:spcPts val="0"/>
              </a:spcBef>
              <a:spcAft>
                <a:spcPts val="0"/>
              </a:spcAft>
              <a:buNone/>
            </a:pPr>
            <a:r>
              <a:rPr b="1" lang="en-US" sz="4900">
                <a:solidFill>
                  <a:srgbClr val="A40800"/>
                </a:solidFill>
              </a:rPr>
              <a:t>Directed study</a:t>
            </a:r>
            <a:endParaRPr b="1" sz="4900">
              <a:solidFill>
                <a:srgbClr val="A408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1" name="Shape 371"/>
        <p:cNvGrpSpPr/>
        <p:nvPr/>
      </p:nvGrpSpPr>
      <p:grpSpPr>
        <a:xfrm>
          <a:off x="0" y="0"/>
          <a:ext cx="0" cy="0"/>
          <a:chOff x="0" y="0"/>
          <a:chExt cx="0" cy="0"/>
        </a:xfrm>
      </p:grpSpPr>
      <p:sp>
        <p:nvSpPr>
          <p:cNvPr id="372" name="Google Shape;372;p69"/>
          <p:cNvSpPr txBox="1"/>
          <p:nvPr/>
        </p:nvSpPr>
        <p:spPr>
          <a:xfrm>
            <a:off x="523875" y="2231250"/>
            <a:ext cx="9439200" cy="5697000"/>
          </a:xfrm>
          <a:prstGeom prst="rect">
            <a:avLst/>
          </a:prstGeom>
          <a:noFill/>
          <a:ln>
            <a:noFill/>
          </a:ln>
        </p:spPr>
        <p:txBody>
          <a:bodyPr anchorCtr="0" anchor="t" bIns="38100" lIns="38100" spcFirstLastPara="1" rIns="38100" wrap="square" tIns="38100">
            <a:noAutofit/>
          </a:bodyPr>
          <a:lstStyle/>
          <a:p>
            <a:pPr indent="-419100" lvl="0" marL="457200" rtl="0" algn="l">
              <a:lnSpc>
                <a:spcPct val="114062"/>
              </a:lnSpc>
              <a:spcBef>
                <a:spcPts val="0"/>
              </a:spcBef>
              <a:spcAft>
                <a:spcPts val="0"/>
              </a:spcAft>
              <a:buClr>
                <a:srgbClr val="444444"/>
              </a:buClr>
              <a:buSzPts val="3000"/>
              <a:buChar char="●"/>
            </a:pPr>
            <a:r>
              <a:rPr lang="en-US" sz="3000">
                <a:solidFill>
                  <a:srgbClr val="444444"/>
                </a:solidFill>
              </a:rPr>
              <a:t>Watch: </a:t>
            </a:r>
            <a:r>
              <a:rPr lang="en-US" sz="3000" u="sng">
                <a:solidFill>
                  <a:schemeClr val="hlink"/>
                </a:solidFill>
                <a:hlinkClick r:id="rId4"/>
              </a:rPr>
              <a:t>Health and safety video</a:t>
            </a:r>
            <a:r>
              <a:rPr lang="en-US" sz="3000">
                <a:solidFill>
                  <a:srgbClr val="444444"/>
                </a:solidFill>
              </a:rPr>
              <a:t> (25’)</a:t>
            </a:r>
            <a:endParaRPr sz="3000">
              <a:solidFill>
                <a:srgbClr val="444444"/>
              </a:solidFill>
            </a:endParaRPr>
          </a:p>
          <a:p>
            <a:pPr indent="-419100" lvl="0" marL="457200" rtl="0" algn="l">
              <a:lnSpc>
                <a:spcPct val="114062"/>
              </a:lnSpc>
              <a:spcBef>
                <a:spcPts val="0"/>
              </a:spcBef>
              <a:spcAft>
                <a:spcPts val="0"/>
              </a:spcAft>
              <a:buClr>
                <a:srgbClr val="444444"/>
              </a:buClr>
              <a:buSzPts val="3000"/>
              <a:buChar char="●"/>
            </a:pPr>
            <a:r>
              <a:rPr lang="en-US" sz="3000">
                <a:solidFill>
                  <a:srgbClr val="444444"/>
                </a:solidFill>
              </a:rPr>
              <a:t>Enrol: </a:t>
            </a:r>
            <a:r>
              <a:rPr lang="en-US" sz="3000" u="sng">
                <a:solidFill>
                  <a:schemeClr val="hlink"/>
                </a:solidFill>
                <a:hlinkClick r:id="rId5"/>
              </a:rPr>
              <a:t>Safety &amp; resilience course</a:t>
            </a:r>
            <a:r>
              <a:rPr lang="en-US" sz="3000">
                <a:solidFill>
                  <a:srgbClr val="444444"/>
                </a:solidFill>
              </a:rPr>
              <a:t> (120’)</a:t>
            </a:r>
            <a:endParaRPr sz="3000">
              <a:solidFill>
                <a:srgbClr val="444444"/>
              </a:solidFill>
            </a:endParaRPr>
          </a:p>
          <a:p>
            <a:pPr indent="-419100" lvl="0" marL="457200" rtl="0" algn="l">
              <a:lnSpc>
                <a:spcPct val="114062"/>
              </a:lnSpc>
              <a:spcBef>
                <a:spcPts val="0"/>
              </a:spcBef>
              <a:spcAft>
                <a:spcPts val="0"/>
              </a:spcAft>
              <a:buClr>
                <a:srgbClr val="444444"/>
              </a:buClr>
              <a:buSzPts val="3000"/>
              <a:buChar char="●"/>
            </a:pPr>
            <a:r>
              <a:rPr lang="en-US" sz="3000" u="sng">
                <a:solidFill>
                  <a:schemeClr val="hlink"/>
                </a:solidFill>
                <a:hlinkClick r:id="rId6"/>
              </a:rPr>
              <a:t>Diversity, Equity and Inclusion in Data Reporting</a:t>
            </a:r>
            <a:r>
              <a:rPr lang="en-US" sz="3000">
                <a:solidFill>
                  <a:srgbClr val="444444"/>
                </a:solidFill>
              </a:rPr>
              <a:t> </a:t>
            </a:r>
            <a:endParaRPr sz="3000">
              <a:solidFill>
                <a:srgbClr val="444444"/>
              </a:solidFill>
            </a:endParaRPr>
          </a:p>
          <a:p>
            <a:pPr indent="-419100" lvl="0" marL="457200" rtl="0" algn="l">
              <a:lnSpc>
                <a:spcPct val="114062"/>
              </a:lnSpc>
              <a:spcBef>
                <a:spcPts val="0"/>
              </a:spcBef>
              <a:spcAft>
                <a:spcPts val="0"/>
              </a:spcAft>
              <a:buClr>
                <a:srgbClr val="444444"/>
              </a:buClr>
              <a:buSzPts val="3000"/>
              <a:buChar char="●"/>
            </a:pPr>
            <a:r>
              <a:rPr lang="en-US" sz="3000">
                <a:solidFill>
                  <a:srgbClr val="444444"/>
                </a:solidFill>
              </a:rPr>
              <a:t>Look at the examples of </a:t>
            </a:r>
            <a:r>
              <a:rPr b="1" lang="en-US" sz="3000">
                <a:solidFill>
                  <a:srgbClr val="444444"/>
                </a:solidFill>
              </a:rPr>
              <a:t>previous student work</a:t>
            </a:r>
            <a:r>
              <a:rPr lang="en-US" sz="3000">
                <a:solidFill>
                  <a:srgbClr val="444444"/>
                </a:solidFill>
              </a:rPr>
              <a:t> on Moodle</a:t>
            </a:r>
            <a:endParaRPr sz="3000">
              <a:solidFill>
                <a:srgbClr val="444444"/>
              </a:solidFill>
            </a:endParaRPr>
          </a:p>
          <a:p>
            <a:pPr indent="-419100" lvl="0" marL="457200" rtl="0" algn="l">
              <a:lnSpc>
                <a:spcPct val="114062"/>
              </a:lnSpc>
              <a:spcBef>
                <a:spcPts val="0"/>
              </a:spcBef>
              <a:spcAft>
                <a:spcPts val="0"/>
              </a:spcAft>
              <a:buClr>
                <a:srgbClr val="444444"/>
              </a:buClr>
              <a:buSzPts val="3000"/>
              <a:buChar char="●"/>
            </a:pPr>
            <a:r>
              <a:rPr b="1" lang="en-US" sz="3000">
                <a:solidFill>
                  <a:srgbClr val="444444"/>
                </a:solidFill>
              </a:rPr>
              <a:t>Pick a reading</a:t>
            </a:r>
            <a:r>
              <a:rPr lang="en-US" sz="3000">
                <a:solidFill>
                  <a:srgbClr val="444444"/>
                </a:solidFill>
              </a:rPr>
              <a:t> from </a:t>
            </a:r>
            <a:r>
              <a:rPr lang="en-US" sz="3000" u="sng">
                <a:solidFill>
                  <a:schemeClr val="hlink"/>
                </a:solidFill>
                <a:hlinkClick r:id="rId7"/>
              </a:rPr>
              <a:t>folder on newsrooms</a:t>
            </a:r>
            <a:r>
              <a:rPr lang="en-US" sz="3000">
                <a:solidFill>
                  <a:srgbClr val="444444"/>
                </a:solidFill>
              </a:rPr>
              <a:t> in the news days section on Moodle</a:t>
            </a:r>
            <a:endParaRPr sz="3000">
              <a:solidFill>
                <a:srgbClr val="444444"/>
              </a:solidFill>
            </a:endParaRPr>
          </a:p>
          <a:p>
            <a:pPr indent="0" lvl="0" marL="0" rtl="0" algn="l">
              <a:lnSpc>
                <a:spcPct val="114062"/>
              </a:lnSpc>
              <a:spcBef>
                <a:spcPts val="0"/>
              </a:spcBef>
              <a:spcAft>
                <a:spcPts val="0"/>
              </a:spcAft>
              <a:buNone/>
            </a:pPr>
            <a:r>
              <a:rPr lang="en-US" sz="3000">
                <a:solidFill>
                  <a:srgbClr val="444444"/>
                </a:solidFill>
              </a:rPr>
              <a:t>Optional: more on </a:t>
            </a:r>
            <a:r>
              <a:rPr b="1" lang="en-US" sz="3000">
                <a:solidFill>
                  <a:srgbClr val="444444"/>
                </a:solidFill>
              </a:rPr>
              <a:t>AI and machine learning</a:t>
            </a:r>
            <a:r>
              <a:rPr lang="en-US" sz="3000">
                <a:solidFill>
                  <a:srgbClr val="444444"/>
                </a:solidFill>
              </a:rPr>
              <a:t> (ML) in the additional materials section on Moodle</a:t>
            </a:r>
            <a:endParaRPr sz="3000">
              <a:solidFill>
                <a:srgbClr val="444444"/>
              </a:solidFill>
            </a:endParaRPr>
          </a:p>
        </p:txBody>
      </p:sp>
      <p:sp>
        <p:nvSpPr>
          <p:cNvPr id="373" name="Google Shape;373;p69"/>
          <p:cNvSpPr txBox="1"/>
          <p:nvPr/>
        </p:nvSpPr>
        <p:spPr>
          <a:xfrm>
            <a:off x="438150" y="350975"/>
            <a:ext cx="9552000" cy="1525500"/>
          </a:xfrm>
          <a:prstGeom prst="rect">
            <a:avLst/>
          </a:prstGeom>
          <a:noFill/>
          <a:ln>
            <a:noFill/>
          </a:ln>
        </p:spPr>
        <p:txBody>
          <a:bodyPr anchorCtr="0" anchor="t" bIns="38100" lIns="38100" spcFirstLastPara="1" rIns="38100" wrap="square" tIns="38100">
            <a:noAutofit/>
          </a:bodyPr>
          <a:lstStyle/>
          <a:p>
            <a:pPr indent="0" lvl="0" marL="0" marR="0" rtl="0" algn="l">
              <a:lnSpc>
                <a:spcPct val="114030"/>
              </a:lnSpc>
              <a:spcBef>
                <a:spcPts val="0"/>
              </a:spcBef>
              <a:spcAft>
                <a:spcPts val="0"/>
              </a:spcAft>
              <a:buNone/>
            </a:pPr>
            <a:r>
              <a:rPr b="1" lang="en-US" sz="4900">
                <a:solidFill>
                  <a:srgbClr val="A40800"/>
                </a:solidFill>
              </a:rPr>
              <a:t>Further reading</a:t>
            </a:r>
            <a:endParaRPr b="1" sz="4900">
              <a:solidFill>
                <a:srgbClr val="A408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p70"/>
          <p:cNvSpPr txBox="1"/>
          <p:nvPr/>
        </p:nvSpPr>
        <p:spPr>
          <a:xfrm>
            <a:off x="438150" y="350975"/>
            <a:ext cx="9552000" cy="1525500"/>
          </a:xfrm>
          <a:prstGeom prst="rect">
            <a:avLst/>
          </a:prstGeom>
          <a:noFill/>
          <a:ln>
            <a:noFill/>
          </a:ln>
        </p:spPr>
        <p:txBody>
          <a:bodyPr anchorCtr="0" anchor="t" bIns="38100" lIns="38100" spcFirstLastPara="1" rIns="38100" wrap="square" tIns="38100">
            <a:noAutofit/>
          </a:bodyPr>
          <a:lstStyle/>
          <a:p>
            <a:pPr indent="0" lvl="0" marL="0" marR="0" rtl="0" algn="l">
              <a:lnSpc>
                <a:spcPct val="114030"/>
              </a:lnSpc>
              <a:spcBef>
                <a:spcPts val="0"/>
              </a:spcBef>
              <a:spcAft>
                <a:spcPts val="0"/>
              </a:spcAft>
              <a:buNone/>
            </a:pPr>
            <a:r>
              <a:rPr b="1" lang="en-US" sz="4900" u="sng">
                <a:solidFill>
                  <a:schemeClr val="hlink"/>
                </a:solidFill>
                <a:hlinkClick r:id="rId4"/>
              </a:rPr>
              <a:t>Video playlist</a:t>
            </a:r>
            <a:r>
              <a:rPr b="1" lang="en-US" sz="4900">
                <a:solidFill>
                  <a:srgbClr val="A40800"/>
                </a:solidFill>
              </a:rPr>
              <a:t> from the NCTJ course on safety &amp; resilience</a:t>
            </a:r>
            <a:endParaRPr b="1" sz="4900">
              <a:solidFill>
                <a:srgbClr val="A40800"/>
              </a:solidFill>
            </a:endParaRPr>
          </a:p>
        </p:txBody>
      </p:sp>
      <p:pic>
        <p:nvPicPr>
          <p:cNvPr id="379" name="Google Shape;379;p70" title="Journalism safety: Part1, Introduction">
            <a:hlinkClick r:id="rId5"/>
          </p:cNvPr>
          <p:cNvPicPr preferRelativeResize="0"/>
          <p:nvPr/>
        </p:nvPicPr>
        <p:blipFill>
          <a:blip r:embed="rId6">
            <a:alphaModFix/>
          </a:blip>
          <a:stretch>
            <a:fillRect/>
          </a:stretch>
        </p:blipFill>
        <p:spPr>
          <a:xfrm>
            <a:off x="1398400" y="2506475"/>
            <a:ext cx="7631500" cy="429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descr="When people talk about interactivity they don't necessarily all mean the same thing. This video, made for students on the MA in Data Journalism and the MA in Multiplatform and Mobile Journalism at Birmingham City University, explores some of the different elements of interactivity and how a knowledge of these can help you think more critically and creatively about incorporating interactivity into your journalism.&#10;&#10;Links:&#10;Bloomberg: How Americans Die bloomberg.com/graphics/dataview/how-americans-die/ &#10;New York Times - You Draw It: https://www.nytimes.com/interactive/2017/01/15/us/politics/you-draw-obama-legacy.html &#10;How Much Hotter Is Your Hometown Than When You Were Born? https://www.nytimes.com/interactive/2018/08/30/climate/how-much-hotter-is-your-hometown.html &#10;Manovich (1999) Database as a Symbolic Form: http://www.mfj-online.org/journalPages/MFJ34/Manovich_Database_FrameSet.html&#10;Zombies and Stories (Hamilton 2011): http://maryhamilton.co.uk/2011/02/zombies-and-stories/&#10;&#10;MA Data Journalism: https://www.bcu.ac.uk/courses/data-journalism-ma-2022-23" id="384" name="Google Shape;384;p71" title="Interactivity: definitions for storytellers">
            <a:hlinkClick r:id="rId3"/>
          </p:cNvPr>
          <p:cNvPicPr preferRelativeResize="0"/>
          <p:nvPr/>
        </p:nvPicPr>
        <p:blipFill>
          <a:blip r:embed="rId4">
            <a:alphaModFix/>
          </a:blip>
          <a:stretch>
            <a:fillRect/>
          </a:stretch>
        </p:blipFill>
        <p:spPr>
          <a:xfrm>
            <a:off x="152400" y="1524000"/>
            <a:ext cx="4985325" cy="2804250"/>
          </a:xfrm>
          <a:prstGeom prst="rect">
            <a:avLst/>
          </a:prstGeom>
          <a:noFill/>
          <a:ln>
            <a:noFill/>
          </a:ln>
        </p:spPr>
      </p:pic>
      <p:pic>
        <p:nvPicPr>
          <p:cNvPr descr="Interactive storytelling can be a tricky thing to plan for. This video, made for students on the MA in Data Journalism at Birmingham City University, explores different genres of interactivity — from quizzes and image maps to 'choose your own adventure' interactives and clickable interactives — and the different considerations when planning a story within each of those genres.&#10;&#10;MA Data Journalism at Birmingham City University: https://www.bcu.ac.uk/courses/data-journalism-ma-2022-23&#10;&#10;Twitter thread - Choose your own crisis of masculinity novel: https://twitter.com/cmccrudden/status/920619746877419521&#10;A Better World: http://abw.blue/index_en.php&#10;Terence Eden's ergodic Twitter story: https://twitter.com/wnd_go&#10;BBC Glastonbury's ergodic Twitter story: https://twitter.com/bbcglasto/status/1275697218473902081&#10;FiveThirtyEight: When Women Run https://fivethirtyeight.com/audio-features/when-women-run/&#10;Where Is Breast Cancer? http://www.nytimes.com/2013/10/16/health/uganda-fights-stigma-and-poverty-to-take-on-breast-cancer.html &#10;Every Shot Kobe Bryant Ever Took: https://graphics.latimes.com/kobe-every-shot-ever/ &#10;Interactive documentary guide: https://directorsnotes.com/2016/08/08/interactive-documentary-guide/&#10;Bandersnatch: https://www.joe.ie/movies-tv/black-mirror-bandersnatch-guide-653267&#10;Use of interactivity for Channel 4's Humans https://www.thedrum.com/news/2016/10/11/channel-4-launches-elaborate-multi-platform-campaign-humans-season-two&#10;101 East investigates Malaysia's underground baby trade: https://interactive.aljazeera.com/aje/2016/malaysia-babies-for-sale-101-east/index.html&#10;How AI will change storytelling and become the next great art form: https://thenextweb.com/artificial-intelligence/2019/01/25/how-ai-will-change-storytelling-and-become-the-next-great-art-form/&#10;Her Story: http://www.herstorygame.com/" id="385" name="Google Shape;385;p71" title="Genres of interactivity: from ergodic storytelling to games">
            <a:hlinkClick r:id="rId5"/>
          </p:cNvPr>
          <p:cNvPicPr preferRelativeResize="0"/>
          <p:nvPr/>
        </p:nvPicPr>
        <p:blipFill>
          <a:blip r:embed="rId6">
            <a:alphaModFix/>
          </a:blip>
          <a:stretch>
            <a:fillRect/>
          </a:stretch>
        </p:blipFill>
        <p:spPr>
          <a:xfrm>
            <a:off x="5137725" y="1524000"/>
            <a:ext cx="4985325" cy="2804245"/>
          </a:xfrm>
          <a:prstGeom prst="rect">
            <a:avLst/>
          </a:prstGeom>
          <a:noFill/>
          <a:ln>
            <a:noFill/>
          </a:ln>
        </p:spPr>
      </p:pic>
      <p:sp>
        <p:nvSpPr>
          <p:cNvPr id="386" name="Google Shape;386;p71"/>
          <p:cNvSpPr txBox="1"/>
          <p:nvPr/>
        </p:nvSpPr>
        <p:spPr>
          <a:xfrm>
            <a:off x="240550" y="329800"/>
            <a:ext cx="9678900" cy="1194300"/>
          </a:xfrm>
          <a:prstGeom prst="rect">
            <a:avLst/>
          </a:prstGeom>
          <a:noFill/>
          <a:ln>
            <a:noFill/>
          </a:ln>
        </p:spPr>
        <p:txBody>
          <a:bodyPr anchorCtr="0" anchor="t" bIns="38100" lIns="38100" spcFirstLastPara="1" rIns="38100" wrap="square" tIns="38100">
            <a:noAutofit/>
          </a:bodyPr>
          <a:lstStyle/>
          <a:p>
            <a:pPr indent="0" lvl="0" marL="0" marR="0" rtl="0" algn="l">
              <a:lnSpc>
                <a:spcPct val="114030"/>
              </a:lnSpc>
              <a:spcBef>
                <a:spcPts val="0"/>
              </a:spcBef>
              <a:spcAft>
                <a:spcPts val="0"/>
              </a:spcAft>
              <a:buNone/>
            </a:pPr>
            <a:r>
              <a:rPr b="1" lang="en-US" sz="4900">
                <a:solidFill>
                  <a:srgbClr val="A40800"/>
                </a:solidFill>
              </a:rPr>
              <a:t>Optional: interactivity</a:t>
            </a:r>
            <a:endParaRPr b="1" sz="4900">
              <a:solidFill>
                <a:srgbClr val="A408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descr="In this video - part of the MA in Multiplatform and Mobile Journalism at Birmingham City University - I outline some of the qualities that make journalistic writing different from personal writing or marketing, as well as the reasons for that, and some of the systemic weaknesses that journalistic writers need to watch out for." id="391" name="Google Shape;391;p72" title="Journalistic writing">
            <a:hlinkClick r:id="rId3"/>
          </p:cNvPr>
          <p:cNvPicPr preferRelativeResize="0"/>
          <p:nvPr/>
        </p:nvPicPr>
        <p:blipFill>
          <a:blip r:embed="rId4">
            <a:alphaModFix/>
          </a:blip>
          <a:stretch>
            <a:fillRect/>
          </a:stretch>
        </p:blipFill>
        <p:spPr>
          <a:xfrm>
            <a:off x="194488" y="1290500"/>
            <a:ext cx="9771025" cy="5496200"/>
          </a:xfrm>
          <a:prstGeom prst="rect">
            <a:avLst/>
          </a:prstGeom>
          <a:noFill/>
          <a:ln>
            <a:noFill/>
          </a:ln>
        </p:spPr>
      </p:pic>
      <p:sp>
        <p:nvSpPr>
          <p:cNvPr id="392" name="Google Shape;392;p72"/>
          <p:cNvSpPr txBox="1"/>
          <p:nvPr/>
        </p:nvSpPr>
        <p:spPr>
          <a:xfrm>
            <a:off x="240550" y="6929450"/>
            <a:ext cx="9678900" cy="523200"/>
          </a:xfrm>
          <a:prstGeom prst="rect">
            <a:avLst/>
          </a:prstGeom>
          <a:noFill/>
          <a:ln>
            <a:noFill/>
          </a:ln>
        </p:spPr>
        <p:txBody>
          <a:bodyPr anchorCtr="0" anchor="t" bIns="91425" lIns="91425" spcFirstLastPara="1" rIns="91425" wrap="square" tIns="91425">
            <a:spAutoFit/>
          </a:bodyPr>
          <a:lstStyle/>
          <a:p>
            <a:pPr indent="0" lvl="0" marL="0" rtl="0" algn="l">
              <a:lnSpc>
                <a:spcPct val="114062"/>
              </a:lnSpc>
              <a:spcBef>
                <a:spcPts val="0"/>
              </a:spcBef>
              <a:spcAft>
                <a:spcPts val="0"/>
              </a:spcAft>
              <a:buNone/>
            </a:pPr>
            <a:r>
              <a:rPr lang="en-US" sz="2200" u="sng">
                <a:solidFill>
                  <a:schemeClr val="hlink"/>
                </a:solidFill>
                <a:hlinkClick r:id="rId5"/>
              </a:rPr>
              <a:t>https://www.youtube.com/watch?v=hjl35DH53rI&amp;feature=youtu.be</a:t>
            </a:r>
            <a:endParaRPr sz="2200"/>
          </a:p>
        </p:txBody>
      </p:sp>
      <p:sp>
        <p:nvSpPr>
          <p:cNvPr id="393" name="Google Shape;393;p72"/>
          <p:cNvSpPr txBox="1"/>
          <p:nvPr/>
        </p:nvSpPr>
        <p:spPr>
          <a:xfrm>
            <a:off x="240550" y="329800"/>
            <a:ext cx="9678900" cy="1194300"/>
          </a:xfrm>
          <a:prstGeom prst="rect">
            <a:avLst/>
          </a:prstGeom>
          <a:noFill/>
          <a:ln>
            <a:noFill/>
          </a:ln>
        </p:spPr>
        <p:txBody>
          <a:bodyPr anchorCtr="0" anchor="t" bIns="38100" lIns="38100" spcFirstLastPara="1" rIns="38100" wrap="square" tIns="38100">
            <a:noAutofit/>
          </a:bodyPr>
          <a:lstStyle/>
          <a:p>
            <a:pPr indent="0" lvl="0" marL="0" marR="0" rtl="0" algn="l">
              <a:lnSpc>
                <a:spcPct val="114030"/>
              </a:lnSpc>
              <a:spcBef>
                <a:spcPts val="0"/>
              </a:spcBef>
              <a:spcAft>
                <a:spcPts val="0"/>
              </a:spcAft>
              <a:buNone/>
            </a:pPr>
            <a:r>
              <a:rPr b="1" lang="en-US" sz="4900">
                <a:solidFill>
                  <a:srgbClr val="A40800"/>
                </a:solidFill>
              </a:rPr>
              <a:t>Optional:</a:t>
            </a:r>
            <a:r>
              <a:rPr b="1" lang="en-US" sz="4900">
                <a:solidFill>
                  <a:srgbClr val="A40800"/>
                </a:solidFill>
              </a:rPr>
              <a:t> j</a:t>
            </a:r>
            <a:r>
              <a:rPr b="1" lang="en-US" sz="4900">
                <a:solidFill>
                  <a:srgbClr val="A40800"/>
                </a:solidFill>
              </a:rPr>
              <a:t>ournalistic writing</a:t>
            </a:r>
            <a:endParaRPr b="1" sz="4900">
              <a:solidFill>
                <a:srgbClr val="A408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46"/>
          <p:cNvSpPr txBox="1"/>
          <p:nvPr/>
        </p:nvSpPr>
        <p:spPr>
          <a:xfrm>
            <a:off x="523875" y="2764650"/>
            <a:ext cx="9439200" cy="4525200"/>
          </a:xfrm>
          <a:prstGeom prst="rect">
            <a:avLst/>
          </a:prstGeom>
          <a:noFill/>
          <a:ln>
            <a:noFill/>
          </a:ln>
        </p:spPr>
        <p:txBody>
          <a:bodyPr anchorCtr="0" anchor="t" bIns="38100" lIns="38100" spcFirstLastPara="1" rIns="38100" wrap="square" tIns="38100">
            <a:noAutofit/>
          </a:bodyPr>
          <a:lstStyle/>
          <a:p>
            <a:pPr indent="-482600" lvl="0" marL="457200" marR="0" rtl="0" algn="l">
              <a:lnSpc>
                <a:spcPct val="114062"/>
              </a:lnSpc>
              <a:spcBef>
                <a:spcPts val="0"/>
              </a:spcBef>
              <a:spcAft>
                <a:spcPts val="0"/>
              </a:spcAft>
              <a:buClr>
                <a:srgbClr val="444444"/>
              </a:buClr>
              <a:buSzPts val="4000"/>
              <a:buChar char="●"/>
            </a:pPr>
            <a:r>
              <a:rPr lang="en-US" sz="4000">
                <a:solidFill>
                  <a:srgbClr val="444444"/>
                </a:solidFill>
              </a:rPr>
              <a:t>Spreadsheets</a:t>
            </a:r>
            <a:endParaRPr sz="4000">
              <a:solidFill>
                <a:srgbClr val="444444"/>
              </a:solidFill>
            </a:endParaRPr>
          </a:p>
          <a:p>
            <a:pPr indent="-482600" lvl="0" marL="457200" marR="0" rtl="0" algn="l">
              <a:lnSpc>
                <a:spcPct val="114062"/>
              </a:lnSpc>
              <a:spcBef>
                <a:spcPts val="0"/>
              </a:spcBef>
              <a:spcAft>
                <a:spcPts val="0"/>
              </a:spcAft>
              <a:buClr>
                <a:srgbClr val="444444"/>
              </a:buClr>
              <a:buSzPts val="4000"/>
              <a:buChar char="●"/>
            </a:pPr>
            <a:r>
              <a:rPr lang="en-US" sz="4000">
                <a:solidFill>
                  <a:srgbClr val="444444"/>
                </a:solidFill>
              </a:rPr>
              <a:t>Datavis</a:t>
            </a:r>
            <a:endParaRPr sz="4000">
              <a:solidFill>
                <a:srgbClr val="444444"/>
              </a:solidFill>
            </a:endParaRPr>
          </a:p>
          <a:p>
            <a:pPr indent="-482600" lvl="0" marL="457200" rtl="0" algn="l">
              <a:lnSpc>
                <a:spcPct val="114062"/>
              </a:lnSpc>
              <a:spcBef>
                <a:spcPts val="0"/>
              </a:spcBef>
              <a:spcAft>
                <a:spcPts val="0"/>
              </a:spcAft>
              <a:buClr>
                <a:srgbClr val="444444"/>
              </a:buClr>
              <a:buSzPts val="4000"/>
              <a:buChar char="●"/>
            </a:pPr>
            <a:r>
              <a:rPr lang="en-US" sz="4000">
                <a:solidFill>
                  <a:srgbClr val="444444"/>
                </a:solidFill>
              </a:rPr>
              <a:t>Coding (even if just familiarity)</a:t>
            </a:r>
            <a:endParaRPr sz="4000">
              <a:solidFill>
                <a:srgbClr val="444444"/>
              </a:solidFill>
            </a:endParaRPr>
          </a:p>
        </p:txBody>
      </p:sp>
      <p:sp>
        <p:nvSpPr>
          <p:cNvPr id="181" name="Google Shape;181;p46"/>
          <p:cNvSpPr txBox="1"/>
          <p:nvPr/>
        </p:nvSpPr>
        <p:spPr>
          <a:xfrm>
            <a:off x="438150" y="427175"/>
            <a:ext cx="9552000" cy="1525500"/>
          </a:xfrm>
          <a:prstGeom prst="rect">
            <a:avLst/>
          </a:prstGeom>
          <a:noFill/>
          <a:ln>
            <a:noFill/>
          </a:ln>
        </p:spPr>
        <p:txBody>
          <a:bodyPr anchorCtr="0" anchor="t" bIns="38100" lIns="38100" spcFirstLastPara="1" rIns="38100" wrap="square" tIns="38100">
            <a:noAutofit/>
          </a:bodyPr>
          <a:lstStyle/>
          <a:p>
            <a:pPr indent="0" lvl="0" marL="0" marR="0" rtl="0" algn="l">
              <a:lnSpc>
                <a:spcPct val="114030"/>
              </a:lnSpc>
              <a:spcBef>
                <a:spcPts val="0"/>
              </a:spcBef>
              <a:spcAft>
                <a:spcPts val="0"/>
              </a:spcAft>
              <a:buNone/>
            </a:pPr>
            <a:r>
              <a:rPr b="1" lang="en-US" sz="4900">
                <a:solidFill>
                  <a:srgbClr val="A40800"/>
                </a:solidFill>
              </a:rPr>
              <a:t>You’ve come a long way (technically)</a:t>
            </a:r>
            <a:endParaRPr b="1" sz="4900">
              <a:solidFill>
                <a:srgbClr val="A408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47"/>
          <p:cNvSpPr txBox="1"/>
          <p:nvPr/>
        </p:nvSpPr>
        <p:spPr>
          <a:xfrm>
            <a:off x="523875" y="2764650"/>
            <a:ext cx="9439200" cy="4525200"/>
          </a:xfrm>
          <a:prstGeom prst="rect">
            <a:avLst/>
          </a:prstGeom>
          <a:noFill/>
          <a:ln>
            <a:noFill/>
          </a:ln>
        </p:spPr>
        <p:txBody>
          <a:bodyPr anchorCtr="0" anchor="t" bIns="38100" lIns="38100" spcFirstLastPara="1" rIns="38100" wrap="square" tIns="38100">
            <a:noAutofit/>
          </a:bodyPr>
          <a:lstStyle/>
          <a:p>
            <a:pPr indent="-457200" lvl="0" marL="457200" rtl="0" algn="l">
              <a:lnSpc>
                <a:spcPct val="114062"/>
              </a:lnSpc>
              <a:spcBef>
                <a:spcPts val="0"/>
              </a:spcBef>
              <a:spcAft>
                <a:spcPts val="0"/>
              </a:spcAft>
              <a:buClr>
                <a:srgbClr val="444444"/>
              </a:buClr>
              <a:buSzPts val="3600"/>
              <a:buChar char="●"/>
            </a:pPr>
            <a:r>
              <a:rPr lang="en-US" sz="3600">
                <a:solidFill>
                  <a:srgbClr val="444444"/>
                </a:solidFill>
              </a:rPr>
              <a:t>Computational thinking</a:t>
            </a:r>
            <a:endParaRPr sz="3600">
              <a:solidFill>
                <a:srgbClr val="444444"/>
              </a:solidFill>
            </a:endParaRPr>
          </a:p>
          <a:p>
            <a:pPr indent="-457200" lvl="0" marL="457200" rtl="0" algn="l">
              <a:lnSpc>
                <a:spcPct val="114062"/>
              </a:lnSpc>
              <a:spcBef>
                <a:spcPts val="0"/>
              </a:spcBef>
              <a:spcAft>
                <a:spcPts val="0"/>
              </a:spcAft>
              <a:buClr>
                <a:srgbClr val="444444"/>
              </a:buClr>
              <a:buSzPts val="3600"/>
              <a:buChar char="●"/>
            </a:pPr>
            <a:r>
              <a:rPr lang="en-US" sz="3600">
                <a:solidFill>
                  <a:srgbClr val="444444"/>
                </a:solidFill>
              </a:rPr>
              <a:t>Transparency and literate programming </a:t>
            </a:r>
            <a:endParaRPr sz="3600">
              <a:solidFill>
                <a:srgbClr val="444444"/>
              </a:solidFill>
            </a:endParaRPr>
          </a:p>
          <a:p>
            <a:pPr indent="-457200" lvl="0" marL="457200" rtl="0" algn="l">
              <a:lnSpc>
                <a:spcPct val="114062"/>
              </a:lnSpc>
              <a:spcBef>
                <a:spcPts val="0"/>
              </a:spcBef>
              <a:spcAft>
                <a:spcPts val="0"/>
              </a:spcAft>
              <a:buClr>
                <a:srgbClr val="444444"/>
              </a:buClr>
              <a:buSzPts val="3600"/>
              <a:buChar char="●"/>
            </a:pPr>
            <a:r>
              <a:rPr lang="en-US" sz="3600">
                <a:solidFill>
                  <a:srgbClr val="444444"/>
                </a:solidFill>
              </a:rPr>
              <a:t>Critical issues in mapping &amp; vis</a:t>
            </a:r>
            <a:endParaRPr sz="3600">
              <a:solidFill>
                <a:srgbClr val="444444"/>
              </a:solidFill>
            </a:endParaRPr>
          </a:p>
          <a:p>
            <a:pPr indent="-457200" lvl="0" marL="457200" rtl="0" algn="l">
              <a:lnSpc>
                <a:spcPct val="114062"/>
              </a:lnSpc>
              <a:spcBef>
                <a:spcPts val="0"/>
              </a:spcBef>
              <a:spcAft>
                <a:spcPts val="0"/>
              </a:spcAft>
              <a:buClr>
                <a:srgbClr val="444444"/>
              </a:buClr>
              <a:buSzPts val="3600"/>
              <a:buChar char="●"/>
            </a:pPr>
            <a:r>
              <a:rPr lang="en-US" sz="3600">
                <a:solidFill>
                  <a:srgbClr val="444444"/>
                </a:solidFill>
              </a:rPr>
              <a:t>Data cleaning, e.g. Tidy Data</a:t>
            </a:r>
            <a:endParaRPr sz="3600">
              <a:solidFill>
                <a:srgbClr val="444444"/>
              </a:solidFill>
            </a:endParaRPr>
          </a:p>
          <a:p>
            <a:pPr indent="-457200" lvl="0" marL="457200" rtl="0" algn="l">
              <a:lnSpc>
                <a:spcPct val="114062"/>
              </a:lnSpc>
              <a:spcBef>
                <a:spcPts val="0"/>
              </a:spcBef>
              <a:spcAft>
                <a:spcPts val="0"/>
              </a:spcAft>
              <a:buClr>
                <a:srgbClr val="444444"/>
              </a:buClr>
              <a:buSzPts val="3600"/>
              <a:buChar char="●"/>
            </a:pPr>
            <a:r>
              <a:rPr lang="en-US" sz="3600">
                <a:solidFill>
                  <a:srgbClr val="444444"/>
                </a:solidFill>
              </a:rPr>
              <a:t>Equality, diversity and inclusion</a:t>
            </a:r>
            <a:endParaRPr sz="3600">
              <a:solidFill>
                <a:srgbClr val="444444"/>
              </a:solidFill>
            </a:endParaRPr>
          </a:p>
          <a:p>
            <a:pPr indent="-457200" lvl="0" marL="457200" rtl="0" algn="l">
              <a:lnSpc>
                <a:spcPct val="114062"/>
              </a:lnSpc>
              <a:spcBef>
                <a:spcPts val="0"/>
              </a:spcBef>
              <a:spcAft>
                <a:spcPts val="0"/>
              </a:spcAft>
              <a:buClr>
                <a:srgbClr val="444444"/>
              </a:buClr>
              <a:buSzPts val="3600"/>
              <a:buChar char="●"/>
            </a:pPr>
            <a:r>
              <a:rPr lang="en-US" sz="3600">
                <a:solidFill>
                  <a:srgbClr val="444444"/>
                </a:solidFill>
              </a:rPr>
              <a:t>Data and power</a:t>
            </a:r>
            <a:endParaRPr sz="3600">
              <a:solidFill>
                <a:srgbClr val="444444"/>
              </a:solidFill>
            </a:endParaRPr>
          </a:p>
        </p:txBody>
      </p:sp>
      <p:sp>
        <p:nvSpPr>
          <p:cNvPr id="187" name="Google Shape;187;p47"/>
          <p:cNvSpPr txBox="1"/>
          <p:nvPr/>
        </p:nvSpPr>
        <p:spPr>
          <a:xfrm>
            <a:off x="438150" y="427175"/>
            <a:ext cx="9552000" cy="1525500"/>
          </a:xfrm>
          <a:prstGeom prst="rect">
            <a:avLst/>
          </a:prstGeom>
          <a:noFill/>
          <a:ln>
            <a:noFill/>
          </a:ln>
        </p:spPr>
        <p:txBody>
          <a:bodyPr anchorCtr="0" anchor="t" bIns="38100" lIns="38100" spcFirstLastPara="1" rIns="38100" wrap="square" tIns="38100">
            <a:noAutofit/>
          </a:bodyPr>
          <a:lstStyle/>
          <a:p>
            <a:pPr indent="0" lvl="0" marL="0" marR="0" rtl="0" algn="l">
              <a:lnSpc>
                <a:spcPct val="114030"/>
              </a:lnSpc>
              <a:spcBef>
                <a:spcPts val="0"/>
              </a:spcBef>
              <a:spcAft>
                <a:spcPts val="0"/>
              </a:spcAft>
              <a:buNone/>
            </a:pPr>
            <a:r>
              <a:rPr b="1" lang="en-US" sz="4900">
                <a:solidFill>
                  <a:srgbClr val="A40800"/>
                </a:solidFill>
              </a:rPr>
              <a:t>You’ve come a long way (intellectually)</a:t>
            </a:r>
            <a:endParaRPr b="1" sz="4900">
              <a:solidFill>
                <a:srgbClr val="A408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48"/>
          <p:cNvSpPr txBox="1"/>
          <p:nvPr/>
        </p:nvSpPr>
        <p:spPr>
          <a:xfrm>
            <a:off x="523875" y="1926450"/>
            <a:ext cx="9439200" cy="4931700"/>
          </a:xfrm>
          <a:prstGeom prst="rect">
            <a:avLst/>
          </a:prstGeom>
          <a:noFill/>
          <a:ln>
            <a:noFill/>
          </a:ln>
        </p:spPr>
        <p:txBody>
          <a:bodyPr anchorCtr="0" anchor="t" bIns="38100" lIns="38100" spcFirstLastPara="1" rIns="38100" wrap="square" tIns="38100">
            <a:noAutofit/>
          </a:bodyPr>
          <a:lstStyle/>
          <a:p>
            <a:pPr indent="-457200" lvl="0" marL="457200" marR="0" rtl="0" algn="l">
              <a:lnSpc>
                <a:spcPct val="114062"/>
              </a:lnSpc>
              <a:spcBef>
                <a:spcPts val="0"/>
              </a:spcBef>
              <a:spcAft>
                <a:spcPts val="0"/>
              </a:spcAft>
              <a:buClr>
                <a:srgbClr val="444444"/>
              </a:buClr>
              <a:buSzPts val="3600"/>
              <a:buChar char="●"/>
            </a:pPr>
            <a:r>
              <a:rPr lang="en-US" sz="3600">
                <a:solidFill>
                  <a:srgbClr val="444444"/>
                </a:solidFill>
              </a:rPr>
              <a:t>Narrative concepts &amp; </a:t>
            </a:r>
            <a:r>
              <a:rPr lang="en-US" sz="3600" u="sng">
                <a:solidFill>
                  <a:schemeClr val="hlink"/>
                </a:solidFill>
                <a:hlinkClick r:id="rId4"/>
              </a:rPr>
              <a:t>structure</a:t>
            </a:r>
            <a:endParaRPr sz="3600">
              <a:solidFill>
                <a:srgbClr val="444444"/>
              </a:solidFill>
            </a:endParaRPr>
          </a:p>
          <a:p>
            <a:pPr indent="-457200" lvl="0" marL="457200" marR="0" rtl="0" algn="l">
              <a:lnSpc>
                <a:spcPct val="114062"/>
              </a:lnSpc>
              <a:spcBef>
                <a:spcPts val="0"/>
              </a:spcBef>
              <a:spcAft>
                <a:spcPts val="0"/>
              </a:spcAft>
              <a:buClr>
                <a:srgbClr val="444444"/>
              </a:buClr>
              <a:buSzPts val="3600"/>
              <a:buChar char="●"/>
            </a:pPr>
            <a:r>
              <a:rPr lang="en-US" sz="3600" u="sng">
                <a:solidFill>
                  <a:schemeClr val="hlink"/>
                </a:solidFill>
                <a:hlinkClick r:id="rId5"/>
              </a:rPr>
              <a:t>Idea generation techniques</a:t>
            </a:r>
            <a:endParaRPr sz="3600">
              <a:solidFill>
                <a:srgbClr val="444444"/>
              </a:solidFill>
            </a:endParaRPr>
          </a:p>
          <a:p>
            <a:pPr indent="-457200" lvl="0" marL="457200" marR="0" rtl="0" algn="l">
              <a:lnSpc>
                <a:spcPct val="114062"/>
              </a:lnSpc>
              <a:spcBef>
                <a:spcPts val="0"/>
              </a:spcBef>
              <a:spcAft>
                <a:spcPts val="0"/>
              </a:spcAft>
              <a:buClr>
                <a:srgbClr val="444444"/>
              </a:buClr>
              <a:buSzPts val="3600"/>
              <a:buChar char="●"/>
            </a:pPr>
            <a:r>
              <a:rPr lang="en-US" sz="3600">
                <a:solidFill>
                  <a:srgbClr val="444444"/>
                </a:solidFill>
              </a:rPr>
              <a:t>Story </a:t>
            </a:r>
            <a:r>
              <a:rPr lang="en-US" sz="3600" u="sng">
                <a:solidFill>
                  <a:schemeClr val="hlink"/>
                </a:solidFill>
                <a:hlinkClick r:id="rId6"/>
              </a:rPr>
              <a:t>research</a:t>
            </a:r>
            <a:endParaRPr sz="3600">
              <a:solidFill>
                <a:srgbClr val="444444"/>
              </a:solidFill>
            </a:endParaRPr>
          </a:p>
          <a:p>
            <a:pPr indent="-457200" lvl="0" marL="457200" marR="0" rtl="0" algn="l">
              <a:lnSpc>
                <a:spcPct val="114062"/>
              </a:lnSpc>
              <a:spcBef>
                <a:spcPts val="0"/>
              </a:spcBef>
              <a:spcAft>
                <a:spcPts val="0"/>
              </a:spcAft>
              <a:buClr>
                <a:srgbClr val="444444"/>
              </a:buClr>
              <a:buSzPts val="3600"/>
              <a:buChar char="●"/>
            </a:pPr>
            <a:r>
              <a:rPr lang="en-US" sz="3600">
                <a:solidFill>
                  <a:srgbClr val="444444"/>
                </a:solidFill>
              </a:rPr>
              <a:t>Interview </a:t>
            </a:r>
            <a:r>
              <a:rPr lang="en-US" sz="3600" u="sng">
                <a:solidFill>
                  <a:schemeClr val="hlink"/>
                </a:solidFill>
                <a:hlinkClick r:id="rId7"/>
              </a:rPr>
              <a:t>planning</a:t>
            </a:r>
            <a:endParaRPr sz="3600">
              <a:solidFill>
                <a:srgbClr val="444444"/>
              </a:solidFill>
            </a:endParaRPr>
          </a:p>
          <a:p>
            <a:pPr indent="-457200" lvl="0" marL="457200" marR="0" rtl="0" algn="l">
              <a:lnSpc>
                <a:spcPct val="114062"/>
              </a:lnSpc>
              <a:spcBef>
                <a:spcPts val="0"/>
              </a:spcBef>
              <a:spcAft>
                <a:spcPts val="0"/>
              </a:spcAft>
              <a:buClr>
                <a:srgbClr val="444444"/>
              </a:buClr>
              <a:buSzPts val="3600"/>
              <a:buChar char="●"/>
            </a:pPr>
            <a:r>
              <a:rPr lang="en-US" sz="3600" u="sng">
                <a:solidFill>
                  <a:schemeClr val="hlink"/>
                </a:solidFill>
                <a:hlinkClick r:id="rId8"/>
              </a:rPr>
              <a:t>Visual</a:t>
            </a:r>
            <a:r>
              <a:rPr lang="en-US" sz="3600">
                <a:solidFill>
                  <a:srgbClr val="444444"/>
                </a:solidFill>
              </a:rPr>
              <a:t> and </a:t>
            </a:r>
            <a:r>
              <a:rPr lang="en-US" sz="3600" u="sng">
                <a:solidFill>
                  <a:schemeClr val="hlink"/>
                </a:solidFill>
                <a:hlinkClick r:id="rId9"/>
              </a:rPr>
              <a:t>video</a:t>
            </a:r>
            <a:r>
              <a:rPr lang="en-US" sz="3600">
                <a:solidFill>
                  <a:srgbClr val="444444"/>
                </a:solidFill>
              </a:rPr>
              <a:t> storytelling</a:t>
            </a:r>
            <a:endParaRPr sz="3600">
              <a:solidFill>
                <a:srgbClr val="444444"/>
              </a:solidFill>
            </a:endParaRPr>
          </a:p>
          <a:p>
            <a:pPr indent="-457200" lvl="0" marL="457200" marR="0" rtl="0" algn="l">
              <a:lnSpc>
                <a:spcPct val="114062"/>
              </a:lnSpc>
              <a:spcBef>
                <a:spcPts val="0"/>
              </a:spcBef>
              <a:spcAft>
                <a:spcPts val="0"/>
              </a:spcAft>
              <a:buClr>
                <a:srgbClr val="444444"/>
              </a:buClr>
              <a:buSzPts val="3600"/>
              <a:buChar char="●"/>
            </a:pPr>
            <a:r>
              <a:rPr lang="en-US" sz="3600">
                <a:solidFill>
                  <a:srgbClr val="444444"/>
                </a:solidFill>
              </a:rPr>
              <a:t>Writing for </a:t>
            </a:r>
            <a:r>
              <a:rPr lang="en-US" sz="3600" u="sng">
                <a:solidFill>
                  <a:schemeClr val="hlink"/>
                </a:solidFill>
                <a:hlinkClick r:id="rId10"/>
              </a:rPr>
              <a:t>social</a:t>
            </a:r>
            <a:r>
              <a:rPr lang="en-US" sz="3600">
                <a:solidFill>
                  <a:srgbClr val="444444"/>
                </a:solidFill>
              </a:rPr>
              <a:t> </a:t>
            </a:r>
            <a:endParaRPr sz="3600">
              <a:solidFill>
                <a:srgbClr val="444444"/>
              </a:solidFill>
            </a:endParaRPr>
          </a:p>
          <a:p>
            <a:pPr indent="-457200" lvl="0" marL="457200" marR="0" rtl="0" algn="l">
              <a:lnSpc>
                <a:spcPct val="114062"/>
              </a:lnSpc>
              <a:spcBef>
                <a:spcPts val="0"/>
              </a:spcBef>
              <a:spcAft>
                <a:spcPts val="0"/>
              </a:spcAft>
              <a:buClr>
                <a:srgbClr val="444444"/>
              </a:buClr>
              <a:buSzPts val="3600"/>
              <a:buChar char="●"/>
            </a:pPr>
            <a:r>
              <a:rPr lang="en-US" sz="3600">
                <a:solidFill>
                  <a:srgbClr val="444444"/>
                </a:solidFill>
              </a:rPr>
              <a:t>Writing for the </a:t>
            </a:r>
            <a:r>
              <a:rPr lang="en-US" sz="3600" u="sng">
                <a:solidFill>
                  <a:schemeClr val="hlink"/>
                </a:solidFill>
                <a:hlinkClick r:id="rId11"/>
              </a:rPr>
              <a:t>web</a:t>
            </a:r>
            <a:endParaRPr sz="3600">
              <a:solidFill>
                <a:srgbClr val="444444"/>
              </a:solidFill>
            </a:endParaRPr>
          </a:p>
          <a:p>
            <a:pPr indent="-457200" lvl="0" marL="457200" marR="0" rtl="0" algn="l">
              <a:lnSpc>
                <a:spcPct val="114062"/>
              </a:lnSpc>
              <a:spcBef>
                <a:spcPts val="0"/>
              </a:spcBef>
              <a:spcAft>
                <a:spcPts val="0"/>
              </a:spcAft>
              <a:buClr>
                <a:srgbClr val="444444"/>
              </a:buClr>
              <a:buSzPts val="3600"/>
              <a:buChar char="●"/>
            </a:pPr>
            <a:r>
              <a:rPr lang="en-US" sz="3600">
                <a:solidFill>
                  <a:srgbClr val="444444"/>
                </a:solidFill>
              </a:rPr>
              <a:t>Research in Practice: critical issues</a:t>
            </a:r>
            <a:endParaRPr sz="3600">
              <a:solidFill>
                <a:srgbClr val="444444"/>
              </a:solidFill>
            </a:endParaRPr>
          </a:p>
        </p:txBody>
      </p:sp>
      <p:sp>
        <p:nvSpPr>
          <p:cNvPr id="193" name="Google Shape;193;p48"/>
          <p:cNvSpPr txBox="1"/>
          <p:nvPr/>
        </p:nvSpPr>
        <p:spPr>
          <a:xfrm>
            <a:off x="438150" y="503375"/>
            <a:ext cx="9552000" cy="1525500"/>
          </a:xfrm>
          <a:prstGeom prst="rect">
            <a:avLst/>
          </a:prstGeom>
          <a:noFill/>
          <a:ln>
            <a:noFill/>
          </a:ln>
        </p:spPr>
        <p:txBody>
          <a:bodyPr anchorCtr="0" anchor="t" bIns="38100" lIns="38100" spcFirstLastPara="1" rIns="38100" wrap="square" tIns="38100">
            <a:noAutofit/>
          </a:bodyPr>
          <a:lstStyle/>
          <a:p>
            <a:pPr indent="0" lvl="0" marL="0" marR="0" rtl="0" algn="l">
              <a:lnSpc>
                <a:spcPct val="114030"/>
              </a:lnSpc>
              <a:spcBef>
                <a:spcPts val="0"/>
              </a:spcBef>
              <a:spcAft>
                <a:spcPts val="0"/>
              </a:spcAft>
              <a:buNone/>
            </a:pPr>
            <a:r>
              <a:rPr b="1" lang="en-US" sz="4900">
                <a:solidFill>
                  <a:srgbClr val="A40800"/>
                </a:solidFill>
              </a:rPr>
              <a:t>You can also draw on…</a:t>
            </a:r>
            <a:endParaRPr b="1" sz="4900">
              <a:solidFill>
                <a:srgbClr val="A408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7" name="Shape 197"/>
        <p:cNvGrpSpPr/>
        <p:nvPr/>
      </p:nvGrpSpPr>
      <p:grpSpPr>
        <a:xfrm>
          <a:off x="0" y="0"/>
          <a:ext cx="0" cy="0"/>
          <a:chOff x="0" y="0"/>
          <a:chExt cx="0" cy="0"/>
        </a:xfrm>
      </p:grpSpPr>
      <p:sp>
        <p:nvSpPr>
          <p:cNvPr id="198" name="Google Shape;198;p49"/>
          <p:cNvSpPr txBox="1"/>
          <p:nvPr/>
        </p:nvSpPr>
        <p:spPr>
          <a:xfrm>
            <a:off x="228550" y="874000"/>
            <a:ext cx="9702900" cy="2183100"/>
          </a:xfrm>
          <a:prstGeom prst="rect">
            <a:avLst/>
          </a:prstGeom>
          <a:noFill/>
          <a:ln>
            <a:noFill/>
          </a:ln>
        </p:spPr>
        <p:txBody>
          <a:bodyPr anchorCtr="0" anchor="t" bIns="38100" lIns="38100" spcFirstLastPara="1" rIns="38100" wrap="square" tIns="38100">
            <a:noAutofit/>
          </a:bodyPr>
          <a:lstStyle/>
          <a:p>
            <a:pPr indent="0" lvl="0" marL="0" marR="0" rtl="0" algn="r">
              <a:lnSpc>
                <a:spcPct val="113888"/>
              </a:lnSpc>
              <a:spcBef>
                <a:spcPts val="0"/>
              </a:spcBef>
              <a:spcAft>
                <a:spcPts val="0"/>
              </a:spcAft>
              <a:buNone/>
            </a:pPr>
            <a:r>
              <a:rPr b="1" lang="en-US" sz="6200">
                <a:solidFill>
                  <a:srgbClr val="FFFFFF"/>
                </a:solidFill>
              </a:rPr>
              <a:t>Your stories are just the tip of the iceberg</a:t>
            </a:r>
            <a:endParaRPr b="1" sz="62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50"/>
          <p:cNvSpPr/>
          <p:nvPr/>
        </p:nvSpPr>
        <p:spPr>
          <a:xfrm>
            <a:off x="1130975" y="770650"/>
            <a:ext cx="7397100" cy="6397500"/>
          </a:xfrm>
          <a:prstGeom prst="triangle">
            <a:avLst>
              <a:gd fmla="val 50000" name="adj"/>
            </a:avLst>
          </a:prstGeom>
          <a:solidFill>
            <a:srgbClr val="F3F3F3"/>
          </a:solid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50"/>
          <p:cNvSpPr/>
          <p:nvPr/>
        </p:nvSpPr>
        <p:spPr>
          <a:xfrm>
            <a:off x="2691125" y="2902575"/>
            <a:ext cx="4276800" cy="303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5" name="Google Shape;205;p50"/>
          <p:cNvCxnSpPr/>
          <p:nvPr/>
        </p:nvCxnSpPr>
        <p:spPr>
          <a:xfrm>
            <a:off x="23725" y="2902575"/>
            <a:ext cx="10160100" cy="0"/>
          </a:xfrm>
          <a:prstGeom prst="straightConnector1">
            <a:avLst/>
          </a:prstGeom>
          <a:noFill/>
          <a:ln cap="flat" cmpd="sng" w="76200">
            <a:solidFill>
              <a:srgbClr val="9FC5E8"/>
            </a:solidFill>
            <a:prstDash val="solid"/>
            <a:round/>
            <a:headEnd len="med" w="med" type="none"/>
            <a:tailEnd len="med" w="med" type="none"/>
          </a:ln>
        </p:spPr>
      </p:cxnSp>
      <p:sp>
        <p:nvSpPr>
          <p:cNvPr id="206" name="Google Shape;206;p50"/>
          <p:cNvSpPr txBox="1"/>
          <p:nvPr/>
        </p:nvSpPr>
        <p:spPr>
          <a:xfrm>
            <a:off x="414475" y="1512275"/>
            <a:ext cx="9139800" cy="5541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t>3-5 stories for submission</a:t>
            </a:r>
            <a:endParaRPr b="1" sz="2400"/>
          </a:p>
        </p:txBody>
      </p:sp>
      <p:sp>
        <p:nvSpPr>
          <p:cNvPr id="207" name="Google Shape;207;p50"/>
          <p:cNvSpPr txBox="1"/>
          <p:nvPr/>
        </p:nvSpPr>
        <p:spPr>
          <a:xfrm>
            <a:off x="3037775" y="6316950"/>
            <a:ext cx="3583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t>Idea brainstorming</a:t>
            </a:r>
            <a:endParaRPr b="1" sz="2200"/>
          </a:p>
        </p:txBody>
      </p:sp>
      <p:sp>
        <p:nvSpPr>
          <p:cNvPr id="208" name="Google Shape;208;p50"/>
          <p:cNvSpPr txBox="1"/>
          <p:nvPr/>
        </p:nvSpPr>
        <p:spPr>
          <a:xfrm>
            <a:off x="3037775" y="5811327"/>
            <a:ext cx="3583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t>Story research</a:t>
            </a:r>
            <a:endParaRPr b="1" sz="2200"/>
          </a:p>
        </p:txBody>
      </p:sp>
      <p:sp>
        <p:nvSpPr>
          <p:cNvPr id="209" name="Google Shape;209;p50"/>
          <p:cNvSpPr txBox="1"/>
          <p:nvPr/>
        </p:nvSpPr>
        <p:spPr>
          <a:xfrm>
            <a:off x="3329525" y="5305704"/>
            <a:ext cx="300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solidFill>
                  <a:schemeClr val="dk1"/>
                </a:solidFill>
              </a:rPr>
              <a:t>Planning</a:t>
            </a:r>
            <a:endParaRPr sz="1200"/>
          </a:p>
        </p:txBody>
      </p:sp>
      <p:sp>
        <p:nvSpPr>
          <p:cNvPr id="210" name="Google Shape;210;p50"/>
          <p:cNvSpPr txBox="1"/>
          <p:nvPr/>
        </p:nvSpPr>
        <p:spPr>
          <a:xfrm>
            <a:off x="3052050" y="3283225"/>
            <a:ext cx="3492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solidFill>
                  <a:schemeClr val="dk1"/>
                </a:solidFill>
              </a:rPr>
              <a:t>Other interviews</a:t>
            </a:r>
            <a:endParaRPr sz="1200"/>
          </a:p>
        </p:txBody>
      </p:sp>
      <p:sp>
        <p:nvSpPr>
          <p:cNvPr id="211" name="Google Shape;211;p50"/>
          <p:cNvSpPr txBox="1"/>
          <p:nvPr/>
        </p:nvSpPr>
        <p:spPr>
          <a:xfrm>
            <a:off x="3037925" y="3788825"/>
            <a:ext cx="3583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solidFill>
                  <a:schemeClr val="dk1"/>
                </a:solidFill>
              </a:rPr>
              <a:t>Other </a:t>
            </a:r>
            <a:r>
              <a:rPr b="1" lang="en-US" sz="2200">
                <a:solidFill>
                  <a:schemeClr val="dk1"/>
                </a:solidFill>
              </a:rPr>
              <a:t>stories + social</a:t>
            </a:r>
            <a:endParaRPr sz="1200"/>
          </a:p>
        </p:txBody>
      </p:sp>
      <p:sp>
        <p:nvSpPr>
          <p:cNvPr id="212" name="Google Shape;212;p50"/>
          <p:cNvSpPr txBox="1"/>
          <p:nvPr/>
        </p:nvSpPr>
        <p:spPr>
          <a:xfrm>
            <a:off x="3329525" y="4294458"/>
            <a:ext cx="300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solidFill>
                  <a:schemeClr val="dk1"/>
                </a:solidFill>
              </a:rPr>
              <a:t>News days</a:t>
            </a:r>
            <a:endParaRPr sz="1200"/>
          </a:p>
        </p:txBody>
      </p:sp>
      <p:sp>
        <p:nvSpPr>
          <p:cNvPr id="213" name="Google Shape;213;p50"/>
          <p:cNvSpPr txBox="1"/>
          <p:nvPr/>
        </p:nvSpPr>
        <p:spPr>
          <a:xfrm>
            <a:off x="3329525" y="4800081"/>
            <a:ext cx="300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solidFill>
                  <a:schemeClr val="dk1"/>
                </a:solidFill>
              </a:rPr>
              <a:t>Reading &amp; watching</a:t>
            </a:r>
            <a:endParaRPr sz="1200"/>
          </a:p>
        </p:txBody>
      </p:sp>
      <p:sp>
        <p:nvSpPr>
          <p:cNvPr id="214" name="Google Shape;214;p50"/>
          <p:cNvSpPr/>
          <p:nvPr/>
        </p:nvSpPr>
        <p:spPr>
          <a:xfrm>
            <a:off x="653275" y="3108600"/>
            <a:ext cx="8228100" cy="4320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4"/>
                                        </p:tgtEl>
                                      </p:cBhvr>
                                    </p:animEffect>
                                    <p:set>
                                      <p:cBhvr>
                                        <p:cTn dur="1" fill="hold">
                                          <p:stCondLst>
                                            <p:cond delay="1000"/>
                                          </p:stCondLst>
                                        </p:cTn>
                                        <p:tgtEl>
                                          <p:spTgt spid="21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51"/>
          <p:cNvSpPr/>
          <p:nvPr/>
        </p:nvSpPr>
        <p:spPr>
          <a:xfrm>
            <a:off x="2631925" y="2425325"/>
            <a:ext cx="5014800" cy="4337100"/>
          </a:xfrm>
          <a:prstGeom prst="triangle">
            <a:avLst>
              <a:gd fmla="val 50000" name="adj"/>
            </a:avLst>
          </a:prstGeom>
          <a:solidFill>
            <a:srgbClr val="F3F3F3"/>
          </a:solid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51"/>
          <p:cNvSpPr/>
          <p:nvPr/>
        </p:nvSpPr>
        <p:spPr>
          <a:xfrm>
            <a:off x="2588475" y="3893175"/>
            <a:ext cx="5446200" cy="303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1" name="Google Shape;221;p51"/>
          <p:cNvCxnSpPr/>
          <p:nvPr/>
        </p:nvCxnSpPr>
        <p:spPr>
          <a:xfrm>
            <a:off x="23725" y="3893175"/>
            <a:ext cx="10160100" cy="0"/>
          </a:xfrm>
          <a:prstGeom prst="straightConnector1">
            <a:avLst/>
          </a:prstGeom>
          <a:noFill/>
          <a:ln cap="flat" cmpd="sng" w="76200">
            <a:solidFill>
              <a:srgbClr val="9FC5E8"/>
            </a:solidFill>
            <a:prstDash val="solid"/>
            <a:round/>
            <a:headEnd len="med" w="med" type="none"/>
            <a:tailEnd len="med" w="med" type="none"/>
          </a:ln>
        </p:spPr>
      </p:cxnSp>
      <p:sp>
        <p:nvSpPr>
          <p:cNvPr id="222" name="Google Shape;222;p51"/>
          <p:cNvSpPr txBox="1"/>
          <p:nvPr/>
        </p:nvSpPr>
        <p:spPr>
          <a:xfrm>
            <a:off x="1090525" y="2802925"/>
            <a:ext cx="8097600" cy="5079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t>S</a:t>
            </a:r>
            <a:r>
              <a:rPr b="1" lang="en-US" sz="2100"/>
              <a:t>tories for submission</a:t>
            </a:r>
            <a:endParaRPr b="1" sz="2100"/>
          </a:p>
        </p:txBody>
      </p:sp>
      <p:sp>
        <p:nvSpPr>
          <p:cNvPr id="223" name="Google Shape;223;p51"/>
          <p:cNvSpPr txBox="1"/>
          <p:nvPr/>
        </p:nvSpPr>
        <p:spPr>
          <a:xfrm>
            <a:off x="3702405" y="5738779"/>
            <a:ext cx="28278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900"/>
              <a:t>Story research</a:t>
            </a:r>
            <a:endParaRPr b="1" sz="1900"/>
          </a:p>
        </p:txBody>
      </p:sp>
      <p:sp>
        <p:nvSpPr>
          <p:cNvPr id="224" name="Google Shape;224;p51"/>
          <p:cNvSpPr txBox="1"/>
          <p:nvPr/>
        </p:nvSpPr>
        <p:spPr>
          <a:xfrm>
            <a:off x="3932621" y="5339799"/>
            <a:ext cx="23673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900">
                <a:solidFill>
                  <a:schemeClr val="dk1"/>
                </a:solidFill>
              </a:rPr>
              <a:t>Planning</a:t>
            </a:r>
            <a:endParaRPr sz="900"/>
          </a:p>
        </p:txBody>
      </p:sp>
      <p:sp>
        <p:nvSpPr>
          <p:cNvPr id="225" name="Google Shape;225;p51"/>
          <p:cNvSpPr txBox="1"/>
          <p:nvPr/>
        </p:nvSpPr>
        <p:spPr>
          <a:xfrm>
            <a:off x="3932621" y="4541839"/>
            <a:ext cx="23673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900">
                <a:solidFill>
                  <a:schemeClr val="dk1"/>
                </a:solidFill>
              </a:rPr>
              <a:t>News days</a:t>
            </a:r>
            <a:endParaRPr sz="900"/>
          </a:p>
        </p:txBody>
      </p:sp>
      <p:sp>
        <p:nvSpPr>
          <p:cNvPr id="226" name="Google Shape;226;p51"/>
          <p:cNvSpPr txBox="1"/>
          <p:nvPr/>
        </p:nvSpPr>
        <p:spPr>
          <a:xfrm>
            <a:off x="3932621" y="4940819"/>
            <a:ext cx="23673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900">
                <a:solidFill>
                  <a:schemeClr val="dk1"/>
                </a:solidFill>
              </a:rPr>
              <a:t>Reading</a:t>
            </a:r>
            <a:endParaRPr sz="900"/>
          </a:p>
        </p:txBody>
      </p:sp>
      <p:sp>
        <p:nvSpPr>
          <p:cNvPr id="227" name="Google Shape;227;p51"/>
          <p:cNvSpPr txBox="1"/>
          <p:nvPr/>
        </p:nvSpPr>
        <p:spPr>
          <a:xfrm>
            <a:off x="-150" y="503375"/>
            <a:ext cx="10160100" cy="1525500"/>
          </a:xfrm>
          <a:prstGeom prst="rect">
            <a:avLst/>
          </a:prstGeom>
          <a:noFill/>
          <a:ln>
            <a:noFill/>
          </a:ln>
        </p:spPr>
        <p:txBody>
          <a:bodyPr anchorCtr="0" anchor="t" bIns="38100" lIns="38100" spcFirstLastPara="1" rIns="38100" wrap="square" tIns="38100">
            <a:noAutofit/>
          </a:bodyPr>
          <a:lstStyle/>
          <a:p>
            <a:pPr indent="0" lvl="0" marL="0" marR="0" rtl="0" algn="ctr">
              <a:lnSpc>
                <a:spcPct val="114030"/>
              </a:lnSpc>
              <a:spcBef>
                <a:spcPts val="0"/>
              </a:spcBef>
              <a:spcAft>
                <a:spcPts val="0"/>
              </a:spcAft>
              <a:buNone/>
            </a:pPr>
            <a:r>
              <a:rPr b="1" lang="en-US" sz="4000">
                <a:solidFill>
                  <a:srgbClr val="A40800"/>
                </a:solidFill>
              </a:rPr>
              <a:t>The less you do below the surface, </a:t>
            </a:r>
            <a:br>
              <a:rPr b="1" lang="en-US" sz="4000">
                <a:solidFill>
                  <a:srgbClr val="A40800"/>
                </a:solidFill>
              </a:rPr>
            </a:br>
            <a:r>
              <a:rPr b="1" lang="en-US" sz="4000">
                <a:solidFill>
                  <a:srgbClr val="A40800"/>
                </a:solidFill>
              </a:rPr>
              <a:t>the smaller the peak</a:t>
            </a:r>
            <a:endParaRPr b="1" sz="4000">
              <a:solidFill>
                <a:srgbClr val="A40800"/>
              </a:solidFill>
            </a:endParaRPr>
          </a:p>
        </p:txBody>
      </p:sp>
      <p:grpSp>
        <p:nvGrpSpPr>
          <p:cNvPr id="228" name="Google Shape;228;p51"/>
          <p:cNvGrpSpPr/>
          <p:nvPr/>
        </p:nvGrpSpPr>
        <p:grpSpPr>
          <a:xfrm>
            <a:off x="-154" y="2305350"/>
            <a:ext cx="2367300" cy="4450475"/>
            <a:chOff x="-154" y="2305350"/>
            <a:chExt cx="2367300" cy="4450475"/>
          </a:xfrm>
        </p:grpSpPr>
        <p:sp>
          <p:nvSpPr>
            <p:cNvPr id="229" name="Google Shape;229;p51"/>
            <p:cNvSpPr txBox="1"/>
            <p:nvPr/>
          </p:nvSpPr>
          <p:spPr>
            <a:xfrm>
              <a:off x="-154" y="5301574"/>
              <a:ext cx="23673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900">
                  <a:solidFill>
                    <a:srgbClr val="0000FF"/>
                  </a:solidFill>
                </a:rPr>
                <a:t>Criteria 2</a:t>
              </a:r>
              <a:endParaRPr sz="900">
                <a:solidFill>
                  <a:srgbClr val="0000FF"/>
                </a:solidFill>
              </a:endParaRPr>
            </a:p>
          </p:txBody>
        </p:sp>
        <p:sp>
          <p:nvSpPr>
            <p:cNvPr id="230" name="Google Shape;230;p51"/>
            <p:cNvSpPr txBox="1"/>
            <p:nvPr/>
          </p:nvSpPr>
          <p:spPr>
            <a:xfrm>
              <a:off x="-154" y="2722524"/>
              <a:ext cx="23673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900">
                  <a:solidFill>
                    <a:srgbClr val="0000FF"/>
                  </a:solidFill>
                </a:rPr>
                <a:t>Criteria 1</a:t>
              </a:r>
              <a:endParaRPr sz="900">
                <a:solidFill>
                  <a:srgbClr val="0000FF"/>
                </a:solidFill>
              </a:endParaRPr>
            </a:p>
          </p:txBody>
        </p:sp>
        <p:cxnSp>
          <p:nvCxnSpPr>
            <p:cNvPr id="231" name="Google Shape;231;p51"/>
            <p:cNvCxnSpPr/>
            <p:nvPr/>
          </p:nvCxnSpPr>
          <p:spPr>
            <a:xfrm>
              <a:off x="2086100" y="4324325"/>
              <a:ext cx="0" cy="2431500"/>
            </a:xfrm>
            <a:prstGeom prst="straightConnector1">
              <a:avLst/>
            </a:prstGeom>
            <a:noFill/>
            <a:ln cap="flat" cmpd="sng" w="38100">
              <a:solidFill>
                <a:srgbClr val="0000FF"/>
              </a:solidFill>
              <a:prstDash val="solid"/>
              <a:round/>
              <a:headEnd len="med" w="med" type="none"/>
              <a:tailEnd len="med" w="med" type="none"/>
            </a:ln>
          </p:spPr>
        </p:cxnSp>
        <p:cxnSp>
          <p:nvCxnSpPr>
            <p:cNvPr id="232" name="Google Shape;232;p51"/>
            <p:cNvCxnSpPr/>
            <p:nvPr/>
          </p:nvCxnSpPr>
          <p:spPr>
            <a:xfrm>
              <a:off x="2086100" y="2305350"/>
              <a:ext cx="0" cy="1389900"/>
            </a:xfrm>
            <a:prstGeom prst="straightConnector1">
              <a:avLst/>
            </a:prstGeom>
            <a:noFill/>
            <a:ln cap="flat" cmpd="sng" w="38100">
              <a:solidFill>
                <a:srgbClr val="0000FF"/>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52"/>
          <p:cNvSpPr/>
          <p:nvPr/>
        </p:nvSpPr>
        <p:spPr>
          <a:xfrm>
            <a:off x="2000" y="590325"/>
            <a:ext cx="8314800" cy="933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8" name="Google Shape;238;p52"/>
          <p:cNvSpPr txBox="1"/>
          <p:nvPr>
            <p:ph idx="1" type="body"/>
          </p:nvPr>
        </p:nvSpPr>
        <p:spPr>
          <a:xfrm>
            <a:off x="346333" y="1859770"/>
            <a:ext cx="9467400" cy="5061300"/>
          </a:xfrm>
          <a:prstGeom prst="rect">
            <a:avLst/>
          </a:prstGeom>
        </p:spPr>
        <p:txBody>
          <a:bodyPr anchorCtr="0" anchor="t" bIns="112875" lIns="112875" spcFirstLastPara="1" rIns="112875" wrap="square" tIns="112875">
            <a:noAutofit/>
          </a:bodyPr>
          <a:lstStyle/>
          <a:p>
            <a:pPr indent="0" lvl="0" marL="0" rtl="0" algn="l">
              <a:spcBef>
                <a:spcPts val="0"/>
              </a:spcBef>
              <a:spcAft>
                <a:spcPts val="0"/>
              </a:spcAft>
              <a:buNone/>
            </a:pPr>
            <a:r>
              <a:rPr lang="en-US" sz="3000"/>
              <a:t>A collection of journalism using data. Consider:</a:t>
            </a:r>
            <a:endParaRPr sz="3000"/>
          </a:p>
          <a:p>
            <a:pPr indent="-469900" lvl="0" marL="558800" rtl="0" algn="l">
              <a:spcBef>
                <a:spcPts val="2000"/>
              </a:spcBef>
              <a:spcAft>
                <a:spcPts val="0"/>
              </a:spcAft>
              <a:buSzPts val="3000"/>
              <a:buChar char="-"/>
            </a:pPr>
            <a:r>
              <a:rPr lang="en-US" sz="3000"/>
              <a:t>Interviews</a:t>
            </a:r>
            <a:endParaRPr sz="3000"/>
          </a:p>
          <a:p>
            <a:pPr indent="-469900" lvl="0" marL="558800" rtl="0" algn="l">
              <a:spcBef>
                <a:spcPts val="0"/>
              </a:spcBef>
              <a:spcAft>
                <a:spcPts val="0"/>
              </a:spcAft>
              <a:buSzPts val="3000"/>
              <a:buChar char="-"/>
            </a:pPr>
            <a:r>
              <a:rPr lang="en-US" sz="3000"/>
              <a:t>Visualisation/interactivity</a:t>
            </a:r>
            <a:endParaRPr sz="3000"/>
          </a:p>
          <a:p>
            <a:pPr indent="-469900" lvl="0" marL="558800" rtl="0" algn="l">
              <a:spcBef>
                <a:spcPts val="0"/>
              </a:spcBef>
              <a:spcAft>
                <a:spcPts val="0"/>
              </a:spcAft>
              <a:buSzPts val="3000"/>
              <a:buChar char="-"/>
            </a:pPr>
            <a:r>
              <a:rPr lang="en-US" sz="3000"/>
              <a:t>Social updates</a:t>
            </a:r>
            <a:endParaRPr sz="3000"/>
          </a:p>
          <a:p>
            <a:pPr indent="-469900" lvl="0" marL="558800" rtl="0" algn="l">
              <a:spcBef>
                <a:spcPts val="0"/>
              </a:spcBef>
              <a:spcAft>
                <a:spcPts val="0"/>
              </a:spcAft>
              <a:buSzPts val="3000"/>
              <a:buChar char="-"/>
            </a:pPr>
            <a:r>
              <a:rPr lang="en-US" sz="3000"/>
              <a:t>Audio/video (e.g. two-ways, animated video etc)</a:t>
            </a:r>
            <a:endParaRPr sz="3000"/>
          </a:p>
          <a:p>
            <a:pPr indent="0" lvl="0" marL="0" rtl="0" algn="l">
              <a:spcBef>
                <a:spcPts val="2000"/>
              </a:spcBef>
              <a:spcAft>
                <a:spcPts val="0"/>
              </a:spcAft>
              <a:buNone/>
            </a:pPr>
            <a:r>
              <a:rPr lang="en-US" sz="3000"/>
              <a:t>Choose your </a:t>
            </a:r>
            <a:r>
              <a:rPr b="1" lang="en-US" sz="3000"/>
              <a:t>best three</a:t>
            </a:r>
            <a:r>
              <a:rPr lang="en-US" sz="3000"/>
              <a:t> stories. </a:t>
            </a:r>
            <a:endParaRPr sz="3000"/>
          </a:p>
          <a:p>
            <a:pPr indent="0" lvl="0" marL="0" rtl="0" algn="l">
              <a:spcBef>
                <a:spcPts val="2000"/>
              </a:spcBef>
              <a:spcAft>
                <a:spcPts val="2000"/>
              </a:spcAft>
              <a:buNone/>
            </a:pPr>
            <a:r>
              <a:rPr b="1" lang="en-US" sz="3000"/>
              <a:t>Include other stories in appendices</a:t>
            </a:r>
            <a:r>
              <a:rPr lang="en-US" sz="3000"/>
              <a:t> as evidence of planning, development and professionalism</a:t>
            </a:r>
            <a:endParaRPr sz="3000"/>
          </a:p>
        </p:txBody>
      </p:sp>
      <p:sp>
        <p:nvSpPr>
          <p:cNvPr id="239" name="Google Shape;239;p52"/>
          <p:cNvSpPr txBox="1"/>
          <p:nvPr>
            <p:ph type="title"/>
          </p:nvPr>
        </p:nvSpPr>
        <p:spPr>
          <a:xfrm>
            <a:off x="346333" y="583096"/>
            <a:ext cx="9467400" cy="848400"/>
          </a:xfrm>
          <a:prstGeom prst="rect">
            <a:avLst/>
          </a:prstGeom>
        </p:spPr>
        <p:txBody>
          <a:bodyPr anchorCtr="0" anchor="t" bIns="112875" lIns="112875" spcFirstLastPara="1" rIns="112875" wrap="square" tIns="112875">
            <a:noAutofit/>
          </a:bodyPr>
          <a:lstStyle/>
          <a:p>
            <a:pPr indent="0" lvl="0" marL="0" rtl="0" algn="l">
              <a:spcBef>
                <a:spcPts val="0"/>
              </a:spcBef>
              <a:spcAft>
                <a:spcPts val="0"/>
              </a:spcAft>
              <a:buNone/>
            </a:pPr>
            <a:r>
              <a:rPr b="1" lang="en-US" sz="4400">
                <a:solidFill>
                  <a:schemeClr val="lt1"/>
                </a:solidFill>
              </a:rPr>
              <a:t>The portfolio</a:t>
            </a:r>
            <a:endParaRPr b="1" sz="44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ustom">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