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5" r:id="rId4"/>
    <p:sldMasterId id="2147483716" r:id="rId5"/>
    <p:sldMasterId id="214748371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7620000" cx="10160000"/>
  <p:notesSz cx="6858000" cy="9144000"/>
  <p:embeddedFontLst>
    <p:embeddedFont>
      <p:font typeface="Helvetica Neue"/>
      <p:regular r:id="rId33"/>
      <p:bold r:id="rId34"/>
      <p:italic r:id="rId35"/>
      <p:boldItalic r:id="rId36"/>
    </p:embeddedFont>
    <p:embeddedFont>
      <p:font typeface="Gill Sans"/>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4E03C4-805C-4D0B-B7A1-B3D7CFD92BA0}">
  <a:tblStyle styleId="{0C4E03C4-805C-4D0B-B7A1-B3D7CFD92BA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HelveticaNeue-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HelveticaNeue-italic.fntdata"/><Relationship Id="rId12" Type="http://schemas.openxmlformats.org/officeDocument/2006/relationships/slide" Target="slides/slide5.xml"/><Relationship Id="rId34" Type="http://schemas.openxmlformats.org/officeDocument/2006/relationships/font" Target="fonts/HelveticaNeue-bold.fntdata"/><Relationship Id="rId15" Type="http://schemas.openxmlformats.org/officeDocument/2006/relationships/slide" Target="slides/slide8.xml"/><Relationship Id="rId37" Type="http://schemas.openxmlformats.org/officeDocument/2006/relationships/font" Target="fonts/GillSans-regular.fntdata"/><Relationship Id="rId14" Type="http://schemas.openxmlformats.org/officeDocument/2006/relationships/slide" Target="slides/slide7.xml"/><Relationship Id="rId36" Type="http://schemas.openxmlformats.org/officeDocument/2006/relationships/font" Target="fonts/HelveticaNeue-boldItalic.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GillSans-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7999"/>
              </a:lnSpc>
              <a:spcBef>
                <a:spcPts val="0"/>
              </a:spcBef>
              <a:spcAft>
                <a:spcPts val="0"/>
              </a:spcAft>
              <a:buSzPts val="1400"/>
              <a:buChar char="●"/>
              <a:defRPr/>
            </a:lvl1pPr>
            <a:lvl2pPr indent="-317500" lvl="1" marL="914400" marR="0" rtl="0" algn="l">
              <a:lnSpc>
                <a:spcPct val="117999"/>
              </a:lnSpc>
              <a:spcBef>
                <a:spcPts val="0"/>
              </a:spcBef>
              <a:spcAft>
                <a:spcPts val="0"/>
              </a:spcAft>
              <a:buSzPts val="1400"/>
              <a:buChar char="○"/>
              <a:defRPr/>
            </a:lvl2pPr>
            <a:lvl3pPr indent="-317500" lvl="2" marL="1371600" marR="0" rtl="0" algn="l">
              <a:lnSpc>
                <a:spcPct val="117999"/>
              </a:lnSpc>
              <a:spcBef>
                <a:spcPts val="0"/>
              </a:spcBef>
              <a:spcAft>
                <a:spcPts val="0"/>
              </a:spcAft>
              <a:buSzPts val="1400"/>
              <a:buChar char="■"/>
              <a:defRPr/>
            </a:lvl3pPr>
            <a:lvl4pPr indent="-317500" lvl="3" marL="1828800" marR="0" rtl="0" algn="l">
              <a:lnSpc>
                <a:spcPct val="117999"/>
              </a:lnSpc>
              <a:spcBef>
                <a:spcPts val="0"/>
              </a:spcBef>
              <a:spcAft>
                <a:spcPts val="0"/>
              </a:spcAft>
              <a:buSzPts val="1400"/>
              <a:buChar char="●"/>
              <a:defRPr/>
            </a:lvl4pPr>
            <a:lvl5pPr indent="-317500" lvl="4" marL="2286000" marR="0" rtl="0" algn="l">
              <a:lnSpc>
                <a:spcPct val="117999"/>
              </a:lnSpc>
              <a:spcBef>
                <a:spcPts val="0"/>
              </a:spcBef>
              <a:spcAft>
                <a:spcPts val="0"/>
              </a:spcAft>
              <a:buSzPts val="1400"/>
              <a:buChar char="○"/>
              <a:defRPr/>
            </a:lvl5pPr>
            <a:lvl6pPr indent="-317500" lvl="5" marL="2743200" marR="0" rtl="0" algn="l">
              <a:lnSpc>
                <a:spcPct val="117999"/>
              </a:lnSpc>
              <a:spcBef>
                <a:spcPts val="0"/>
              </a:spcBef>
              <a:spcAft>
                <a:spcPts val="0"/>
              </a:spcAft>
              <a:buSzPts val="1400"/>
              <a:buChar char="■"/>
              <a:defRPr/>
            </a:lvl6pPr>
            <a:lvl7pPr indent="-317500" lvl="6" marL="3200400" marR="0" rtl="0" algn="l">
              <a:lnSpc>
                <a:spcPct val="117999"/>
              </a:lnSpc>
              <a:spcBef>
                <a:spcPts val="0"/>
              </a:spcBef>
              <a:spcAft>
                <a:spcPts val="0"/>
              </a:spcAft>
              <a:buSzPts val="1400"/>
              <a:buChar char="●"/>
              <a:defRPr/>
            </a:lvl7pPr>
            <a:lvl8pPr indent="-317500" lvl="7" marL="3657600" marR="0" rtl="0" algn="l">
              <a:lnSpc>
                <a:spcPct val="117999"/>
              </a:lnSpc>
              <a:spcBef>
                <a:spcPts val="0"/>
              </a:spcBef>
              <a:spcAft>
                <a:spcPts val="0"/>
              </a:spcAft>
              <a:buSzPts val="1400"/>
              <a:buChar char="○"/>
              <a:defRPr/>
            </a:lvl8pPr>
            <a:lvl9pPr indent="-317500" lvl="8" marL="4114800" marR="0" rtl="0" algn="l">
              <a:lnSpc>
                <a:spcPct val="117999"/>
              </a:lnSpc>
              <a:spcBef>
                <a:spcPts val="0"/>
              </a:spcBef>
              <a:spcAft>
                <a:spcPts val="0"/>
              </a:spcAft>
              <a:buSzPts val="1400"/>
              <a:buChar char="■"/>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eba4b8f8c_0_2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feba4b8f8c_0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eba4b8f8c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eba4b8f8c_0_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eba4b8f8c_0_4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eba4b8f8c_0_44:notes"/>
          <p:cNvSpPr txBox="1"/>
          <p:nvPr>
            <p:ph idx="1" type="body"/>
          </p:nvPr>
        </p:nvSpPr>
        <p:spPr>
          <a:xfrm>
            <a:off x="685800" y="4343400"/>
            <a:ext cx="5486400" cy="4114800"/>
          </a:xfrm>
          <a:prstGeom prst="rect">
            <a:avLst/>
          </a:prstGeom>
          <a:noFill/>
          <a:ln>
            <a:noFill/>
          </a:ln>
        </p:spPr>
        <p:txBody>
          <a:bodyPr anchorCtr="0" anchor="ctr" bIns="82275" lIns="82275" spcFirstLastPara="1" rIns="82275" wrap="square" tIns="8227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e585d8872a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e585d8872a_0_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c9641d0992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c9641d0992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eba4b8f8c_0_2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feba4b8f8c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feba4b8f8c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feba4b8f8c_0_3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feba4b8f8c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feba4b8f8c_0_99:notes"/>
          <p:cNvSpPr txBox="1"/>
          <p:nvPr>
            <p:ph idx="1" type="body"/>
          </p:nvPr>
        </p:nvSpPr>
        <p:spPr>
          <a:xfrm>
            <a:off x="685800" y="4343400"/>
            <a:ext cx="5486400" cy="4114800"/>
          </a:xfrm>
          <a:prstGeom prst="rect">
            <a:avLst/>
          </a:prstGeom>
          <a:noFill/>
          <a:ln>
            <a:noFill/>
          </a:ln>
        </p:spPr>
        <p:txBody>
          <a:bodyPr anchorCtr="0" anchor="t" bIns="82275" lIns="82275" spcFirstLastPara="1" rIns="82275" wrap="square" tIns="8227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ffbba4b3b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ffbba4b3b4_0_0:notes"/>
          <p:cNvSpPr txBox="1"/>
          <p:nvPr>
            <p:ph idx="1" type="body"/>
          </p:nvPr>
        </p:nvSpPr>
        <p:spPr>
          <a:xfrm>
            <a:off x="685800" y="4343400"/>
            <a:ext cx="5486400" cy="4114800"/>
          </a:xfrm>
          <a:prstGeom prst="rect">
            <a:avLst/>
          </a:prstGeom>
          <a:noFill/>
          <a:ln>
            <a:noFill/>
          </a:ln>
        </p:spPr>
        <p:txBody>
          <a:bodyPr anchorCtr="0" anchor="t" bIns="82275" lIns="82275" spcFirstLastPara="1" rIns="82275" wrap="square" tIns="82275">
            <a:noAutofit/>
          </a:bodyPr>
          <a:lstStyle/>
          <a:p>
            <a:pPr indent="0" lvl="0" marL="0" rtl="0" algn="l">
              <a:spcBef>
                <a:spcPts val="0"/>
              </a:spcBef>
              <a:spcAft>
                <a:spcPts val="0"/>
              </a:spcAft>
              <a:buNone/>
            </a:pPr>
            <a:r>
              <a:t/>
            </a:r>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feba4b8f8c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feba4b8f8c_0_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80a21b08b3_0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280a21b08b3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e585d8872a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e585d8872a_0_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37d141fce_0_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237d141fce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feba4b8f8c_0_1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feba4b8f8c_0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feba4b8f8c_0_1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feba4b8f8c_0_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828e337a49_0_10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2828e337a49_0_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30a17fac8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30a17fac8f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828e337a49_0_2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2828e337a49_0_2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0a21b08b3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80a21b08b3_0_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80a21b08b3_0_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80a21b08b3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80a21b08b3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80a21b08b3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feba4b8f8c_0_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feba4b8f8c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40a38db6c2_1_4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40a38db6c2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p:cSld name="Title &amp; Bullets copy">
    <p:bg>
      <p:bgPr>
        <a:solidFill>
          <a:srgbClr val="FFFB00"/>
        </a:solidFill>
      </p:bgPr>
    </p:bg>
    <p:spTree>
      <p:nvGrpSpPr>
        <p:cNvPr id="34" name="Shape 34"/>
        <p:cNvGrpSpPr/>
        <p:nvPr/>
      </p:nvGrpSpPr>
      <p:grpSpPr>
        <a:xfrm>
          <a:off x="0" y="0"/>
          <a:ext cx="0" cy="0"/>
          <a:chOff x="0" y="0"/>
          <a:chExt cx="0" cy="0"/>
        </a:xfrm>
      </p:grpSpPr>
      <p:sp>
        <p:nvSpPr>
          <p:cNvPr id="35" name="Google Shape;35;p11"/>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36" name="Google Shape;36;p11"/>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7" name="Google Shape;37;p11"/>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
  <p:cSld name="Title &amp; Bullets copy 1">
    <p:spTree>
      <p:nvGrpSpPr>
        <p:cNvPr id="38" name="Shape 38"/>
        <p:cNvGrpSpPr/>
        <p:nvPr/>
      </p:nvGrpSpPr>
      <p:grpSpPr>
        <a:xfrm>
          <a:off x="0" y="0"/>
          <a:ext cx="0" cy="0"/>
          <a:chOff x="0" y="0"/>
          <a:chExt cx="0" cy="0"/>
        </a:xfrm>
      </p:grpSpPr>
      <p:sp>
        <p:nvSpPr>
          <p:cNvPr id="39" name="Google Shape;39;p12"/>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40" name="Google Shape;40;p12"/>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1" name="Google Shape;41;p12"/>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p:spTree>
      <p:nvGrpSpPr>
        <p:cNvPr id="42" name="Shape 42"/>
        <p:cNvGrpSpPr/>
        <p:nvPr/>
      </p:nvGrpSpPr>
      <p:grpSpPr>
        <a:xfrm>
          <a:off x="0" y="0"/>
          <a:ext cx="0" cy="0"/>
          <a:chOff x="0" y="0"/>
          <a:chExt cx="0" cy="0"/>
        </a:xfrm>
      </p:grpSpPr>
      <p:sp>
        <p:nvSpPr>
          <p:cNvPr id="43" name="Google Shape;43;p13"/>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44" name="Google Shape;44;p13"/>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5" name="Google Shape;45;p13"/>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3">
  <p:cSld name="Title &amp; Bullets copy 13">
    <p:spTree>
      <p:nvGrpSpPr>
        <p:cNvPr id="46" name="Shape 46"/>
        <p:cNvGrpSpPr/>
        <p:nvPr/>
      </p:nvGrpSpPr>
      <p:grpSpPr>
        <a:xfrm>
          <a:off x="0" y="0"/>
          <a:ext cx="0" cy="0"/>
          <a:chOff x="0" y="0"/>
          <a:chExt cx="0" cy="0"/>
        </a:xfrm>
      </p:grpSpPr>
      <p:sp>
        <p:nvSpPr>
          <p:cNvPr id="47" name="Google Shape;47;p14"/>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48" name="Google Shape;48;p14"/>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9" name="Google Shape;49;p14"/>
          <p:cNvSpPr txBox="1"/>
          <p:nvPr>
            <p:ph idx="12" type="sldNum"/>
          </p:nvPr>
        </p:nvSpPr>
        <p:spPr>
          <a:xfrm>
            <a:off x="8206582" y="6942135"/>
            <a:ext cx="266700"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7">
  <p:cSld name="Title &amp; Bullets copy 27">
    <p:spTree>
      <p:nvGrpSpPr>
        <p:cNvPr id="50" name="Shape 50"/>
        <p:cNvGrpSpPr/>
        <p:nvPr/>
      </p:nvGrpSpPr>
      <p:grpSpPr>
        <a:xfrm>
          <a:off x="0" y="0"/>
          <a:ext cx="0" cy="0"/>
          <a:chOff x="0" y="0"/>
          <a:chExt cx="0" cy="0"/>
        </a:xfrm>
      </p:grpSpPr>
      <p:sp>
        <p:nvSpPr>
          <p:cNvPr id="51" name="Google Shape;51;p15"/>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52" name="Google Shape;52;p15"/>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3" name="Google Shape;53;p15"/>
          <p:cNvSpPr txBox="1"/>
          <p:nvPr>
            <p:ph idx="12" type="sldNum"/>
          </p:nvPr>
        </p:nvSpPr>
        <p:spPr>
          <a:xfrm>
            <a:off x="8206582" y="6942135"/>
            <a:ext cx="266700"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52">
  <p:cSld name="Title &amp; Bullets copy 52">
    <p:spTree>
      <p:nvGrpSpPr>
        <p:cNvPr id="54" name="Shape 54"/>
        <p:cNvGrpSpPr/>
        <p:nvPr/>
      </p:nvGrpSpPr>
      <p:grpSpPr>
        <a:xfrm>
          <a:off x="0" y="0"/>
          <a:ext cx="0" cy="0"/>
          <a:chOff x="0" y="0"/>
          <a:chExt cx="0" cy="0"/>
        </a:xfrm>
      </p:grpSpPr>
      <p:sp>
        <p:nvSpPr>
          <p:cNvPr id="55" name="Google Shape;55;p16"/>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56" name="Google Shape;56;p16"/>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7" name="Google Shape;57;p16"/>
          <p:cNvSpPr txBox="1"/>
          <p:nvPr>
            <p:ph idx="12" type="sldNum"/>
          </p:nvPr>
        </p:nvSpPr>
        <p:spPr>
          <a:xfrm>
            <a:off x="8206582" y="6942135"/>
            <a:ext cx="266700"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5">
  <p:cSld name="Title &amp; Bullets copy 15">
    <p:spTree>
      <p:nvGrpSpPr>
        <p:cNvPr id="58" name="Shape 58"/>
        <p:cNvGrpSpPr/>
        <p:nvPr/>
      </p:nvGrpSpPr>
      <p:grpSpPr>
        <a:xfrm>
          <a:off x="0" y="0"/>
          <a:ext cx="0" cy="0"/>
          <a:chOff x="0" y="0"/>
          <a:chExt cx="0" cy="0"/>
        </a:xfrm>
      </p:grpSpPr>
      <p:sp>
        <p:nvSpPr>
          <p:cNvPr id="59" name="Google Shape;59;p17"/>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60" name="Google Shape;60;p17"/>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1" name="Google Shape;61;p17"/>
          <p:cNvSpPr txBox="1"/>
          <p:nvPr>
            <p:ph idx="12" type="sldNum"/>
          </p:nvPr>
        </p:nvSpPr>
        <p:spPr>
          <a:xfrm>
            <a:off x="8206582" y="6942135"/>
            <a:ext cx="266700"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6">
  <p:cSld name="Title &amp; Bullets copy 26">
    <p:spTree>
      <p:nvGrpSpPr>
        <p:cNvPr id="62" name="Shape 62"/>
        <p:cNvGrpSpPr/>
        <p:nvPr/>
      </p:nvGrpSpPr>
      <p:grpSpPr>
        <a:xfrm>
          <a:off x="0" y="0"/>
          <a:ext cx="0" cy="0"/>
          <a:chOff x="0" y="0"/>
          <a:chExt cx="0" cy="0"/>
        </a:xfrm>
      </p:grpSpPr>
      <p:sp>
        <p:nvSpPr>
          <p:cNvPr id="63" name="Google Shape;63;p18"/>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64" name="Google Shape;64;p18"/>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5" name="Google Shape;65;p18"/>
          <p:cNvSpPr txBox="1"/>
          <p:nvPr>
            <p:ph idx="12" type="sldNum"/>
          </p:nvPr>
        </p:nvSpPr>
        <p:spPr>
          <a:xfrm>
            <a:off x="8206582" y="6942135"/>
            <a:ext cx="266700"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66" name="Shape 6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2">
    <p:spTree>
      <p:nvGrpSpPr>
        <p:cNvPr id="67" name="Shape 67"/>
        <p:cNvGrpSpPr/>
        <p:nvPr/>
      </p:nvGrpSpPr>
      <p:grpSpPr>
        <a:xfrm>
          <a:off x="0" y="0"/>
          <a:ext cx="0" cy="0"/>
          <a:chOff x="0" y="0"/>
          <a:chExt cx="0" cy="0"/>
        </a:xfrm>
      </p:grpSpPr>
      <p:sp>
        <p:nvSpPr>
          <p:cNvPr id="68" name="Google Shape;68;p20"/>
          <p:cNvSpPr txBox="1"/>
          <p:nvPr>
            <p:ph type="title"/>
          </p:nvPr>
        </p:nvSpPr>
        <p:spPr>
          <a:xfrm>
            <a:off x="914400" y="3048000"/>
            <a:ext cx="83313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69" name="Google Shape;69;p20"/>
          <p:cNvSpPr txBox="1"/>
          <p:nvPr>
            <p:ph idx="1" type="body"/>
          </p:nvPr>
        </p:nvSpPr>
        <p:spPr>
          <a:xfrm>
            <a:off x="1828800" y="4572000"/>
            <a:ext cx="6502500" cy="2819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0" name="Shape 10"/>
        <p:cNvGrpSpPr/>
        <p:nvPr/>
      </p:nvGrpSpPr>
      <p:grpSpPr>
        <a:xfrm>
          <a:off x="0" y="0"/>
          <a:ext cx="0" cy="0"/>
          <a:chOff x="0" y="0"/>
          <a:chExt cx="0" cy="0"/>
        </a:xfrm>
      </p:grpSpPr>
      <p:sp>
        <p:nvSpPr>
          <p:cNvPr id="11" name="Google Shape;11;p3"/>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12" name="Google Shape;12;p3"/>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 name="Google Shape;13;p3"/>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2">
    <p:spTree>
      <p:nvGrpSpPr>
        <p:cNvPr id="70" name="Shape 70"/>
        <p:cNvGrpSpPr/>
        <p:nvPr/>
      </p:nvGrpSpPr>
      <p:grpSpPr>
        <a:xfrm>
          <a:off x="0" y="0"/>
          <a:ext cx="0" cy="0"/>
          <a:chOff x="0" y="0"/>
          <a:chExt cx="0" cy="0"/>
        </a:xfrm>
      </p:grpSpPr>
      <p:sp>
        <p:nvSpPr>
          <p:cNvPr id="71" name="Google Shape;71;p21"/>
          <p:cNvSpPr txBox="1"/>
          <p:nvPr>
            <p:ph type="title"/>
          </p:nvPr>
        </p:nvSpPr>
        <p:spPr>
          <a:xfrm>
            <a:off x="304800" y="304800"/>
            <a:ext cx="95505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72" name="Google Shape;72;p21"/>
          <p:cNvSpPr txBox="1"/>
          <p:nvPr>
            <p:ph idx="1" type="body"/>
          </p:nvPr>
        </p:nvSpPr>
        <p:spPr>
          <a:xfrm>
            <a:off x="304800" y="1828800"/>
            <a:ext cx="9550500" cy="5791201"/>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2">
    <p:spTree>
      <p:nvGrpSpPr>
        <p:cNvPr id="73" name="Shape 73"/>
        <p:cNvGrpSpPr/>
        <p:nvPr/>
      </p:nvGrpSpPr>
      <p:grpSpPr>
        <a:xfrm>
          <a:off x="0" y="0"/>
          <a:ext cx="0" cy="0"/>
          <a:chOff x="0" y="0"/>
          <a:chExt cx="0" cy="0"/>
        </a:xfrm>
      </p:grpSpPr>
      <p:sp>
        <p:nvSpPr>
          <p:cNvPr id="74" name="Google Shape;74;p22"/>
          <p:cNvSpPr txBox="1"/>
          <p:nvPr>
            <p:ph type="title"/>
          </p:nvPr>
        </p:nvSpPr>
        <p:spPr>
          <a:xfrm>
            <a:off x="304800" y="304800"/>
            <a:ext cx="95505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75" name="Google Shape;75;p22"/>
          <p:cNvSpPr txBox="1"/>
          <p:nvPr>
            <p:ph idx="1" type="body"/>
          </p:nvPr>
        </p:nvSpPr>
        <p:spPr>
          <a:xfrm>
            <a:off x="304800" y="1828800"/>
            <a:ext cx="4470301" cy="5791201"/>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2">
    <p:spTree>
      <p:nvGrpSpPr>
        <p:cNvPr id="76" name="Shape 76"/>
        <p:cNvGrpSpPr/>
        <p:nvPr/>
      </p:nvGrpSpPr>
      <p:grpSpPr>
        <a:xfrm>
          <a:off x="0" y="0"/>
          <a:ext cx="0" cy="0"/>
          <a:chOff x="0" y="0"/>
          <a:chExt cx="0" cy="0"/>
        </a:xfrm>
      </p:grpSpPr>
      <p:sp>
        <p:nvSpPr>
          <p:cNvPr id="77" name="Google Shape;77;p23"/>
          <p:cNvSpPr txBox="1"/>
          <p:nvPr>
            <p:ph idx="1" type="body"/>
          </p:nvPr>
        </p:nvSpPr>
        <p:spPr>
          <a:xfrm>
            <a:off x="304800" y="6705600"/>
            <a:ext cx="9550500" cy="91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3">
    <p:spTree>
      <p:nvGrpSpPr>
        <p:cNvPr id="78" name="Shape 78"/>
        <p:cNvGrpSpPr/>
        <p:nvPr/>
      </p:nvGrpSpPr>
      <p:grpSpPr>
        <a:xfrm>
          <a:off x="0" y="0"/>
          <a:ext cx="0" cy="0"/>
          <a:chOff x="0" y="0"/>
          <a:chExt cx="0" cy="0"/>
        </a:xfrm>
      </p:grpSpPr>
      <p:sp>
        <p:nvSpPr>
          <p:cNvPr id="79" name="Google Shape;79;p24"/>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80" name="Google Shape;80;p24"/>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1" name="Google Shape;81;p24"/>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Design">
  <p:cSld name="1_Default Design">
    <p:spTree>
      <p:nvGrpSpPr>
        <p:cNvPr id="82" name="Shape 82"/>
        <p:cNvGrpSpPr/>
        <p:nvPr/>
      </p:nvGrpSpPr>
      <p:grpSpPr>
        <a:xfrm>
          <a:off x="0" y="0"/>
          <a:ext cx="0" cy="0"/>
          <a:chOff x="0" y="0"/>
          <a:chExt cx="0" cy="0"/>
        </a:xfrm>
      </p:grpSpPr>
      <p:sp>
        <p:nvSpPr>
          <p:cNvPr id="83" name="Google Shape;83;p25"/>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84" name="Google Shape;84;p25"/>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5"/>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Office Theme">
  <p:cSld name="3_Office Theme">
    <p:bg>
      <p:bgPr>
        <a:solidFill>
          <a:srgbClr val="000000"/>
        </a:solidFill>
      </p:bgPr>
    </p:bg>
    <p:spTree>
      <p:nvGrpSpPr>
        <p:cNvPr id="86" name="Shape 86"/>
        <p:cNvGrpSpPr/>
        <p:nvPr/>
      </p:nvGrpSpPr>
      <p:grpSpPr>
        <a:xfrm>
          <a:off x="0" y="0"/>
          <a:ext cx="0" cy="0"/>
          <a:chOff x="0" y="0"/>
          <a:chExt cx="0" cy="0"/>
        </a:xfrm>
      </p:grpSpPr>
      <p:sp>
        <p:nvSpPr>
          <p:cNvPr id="87" name="Google Shape;87;p26"/>
          <p:cNvSpPr/>
          <p:nvPr/>
        </p:nvSpPr>
        <p:spPr>
          <a:xfrm>
            <a:off x="8193085" y="6942135"/>
            <a:ext cx="304800" cy="195648"/>
          </a:xfrm>
          <a:prstGeom prst="rect">
            <a:avLst/>
          </a:prstGeom>
          <a:noFill/>
          <a:ln>
            <a:noFill/>
          </a:ln>
        </p:spPr>
        <p:txBody>
          <a:bodyPr anchorCtr="0" anchor="t" bIns="0" lIns="0" spcFirstLastPara="1" rIns="0" wrap="square" tIns="0">
            <a:noAutofit/>
          </a:bodyPr>
          <a:lstStyle/>
          <a:p>
            <a:pPr indent="22878" lvl="0" marL="2522" marR="40622" rtl="0" algn="ctr">
              <a:spcBef>
                <a:spcPts val="0"/>
              </a:spcBef>
              <a:spcAft>
                <a:spcPts val="0"/>
              </a:spcAft>
              <a:buNone/>
            </a:pPr>
            <a:r>
              <a:rPr b="0" i="0" lang="en-US" sz="1400" u="none" cap="none" strike="noStrike">
                <a:latin typeface="Times New Roman"/>
                <a:ea typeface="Times New Roman"/>
                <a:cs typeface="Times New Roman"/>
                <a:sym typeface="Times New Roman"/>
              </a:rPr>
              <a:t>*</a:t>
            </a:r>
            <a:endParaRPr/>
          </a:p>
        </p:txBody>
      </p:sp>
      <p:sp>
        <p:nvSpPr>
          <p:cNvPr id="88" name="Google Shape;88;p26"/>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89" name="Google Shape;89;p26"/>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2">
    <p:spTree>
      <p:nvGrpSpPr>
        <p:cNvPr id="90" name="Shape 90"/>
        <p:cNvGrpSpPr/>
        <p:nvPr/>
      </p:nvGrpSpPr>
      <p:grpSpPr>
        <a:xfrm>
          <a:off x="0" y="0"/>
          <a:ext cx="0" cy="0"/>
          <a:chOff x="0" y="0"/>
          <a:chExt cx="0" cy="0"/>
        </a:xfrm>
      </p:grpSpPr>
      <p:sp>
        <p:nvSpPr>
          <p:cNvPr id="91" name="Google Shape;91;p27"/>
          <p:cNvSpPr txBox="1"/>
          <p:nvPr>
            <p:ph type="title"/>
          </p:nvPr>
        </p:nvSpPr>
        <p:spPr>
          <a:xfrm>
            <a:off x="762000" y="423748"/>
            <a:ext cx="8636100" cy="1776528"/>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92" name="Google Shape;92;p27"/>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3" name="Google Shape;93;p27"/>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Title and Body">
  <p:cSld name="Default - Title and Body">
    <p:bg>
      <p:bgPr>
        <a:solidFill>
          <a:srgbClr val="000000"/>
        </a:solidFill>
      </p:bgPr>
    </p:bg>
    <p:spTree>
      <p:nvGrpSpPr>
        <p:cNvPr id="94" name="Shape 94"/>
        <p:cNvGrpSpPr/>
        <p:nvPr/>
      </p:nvGrpSpPr>
      <p:grpSpPr>
        <a:xfrm>
          <a:off x="0" y="0"/>
          <a:ext cx="0" cy="0"/>
          <a:chOff x="0" y="0"/>
          <a:chExt cx="0" cy="0"/>
        </a:xfrm>
      </p:grpSpPr>
      <p:sp>
        <p:nvSpPr>
          <p:cNvPr id="95" name="Google Shape;95;p28"/>
          <p:cNvSpPr/>
          <p:nvPr/>
        </p:nvSpPr>
        <p:spPr>
          <a:xfrm>
            <a:off x="8193085" y="6942135"/>
            <a:ext cx="304800" cy="271848"/>
          </a:xfrm>
          <a:prstGeom prst="rect">
            <a:avLst/>
          </a:prstGeom>
          <a:noFill/>
          <a:ln>
            <a:noFill/>
          </a:ln>
        </p:spPr>
        <p:txBody>
          <a:bodyPr anchorCtr="0" anchor="t" bIns="38100" lIns="38100" spcFirstLastPara="1" rIns="38100" wrap="square" tIns="38100">
            <a:noAutofit/>
          </a:bodyPr>
          <a:lstStyle/>
          <a:p>
            <a:pPr indent="0" lvl="0" marL="0" marR="0" rtl="0" algn="ctr">
              <a:spcBef>
                <a:spcPts val="0"/>
              </a:spcBef>
              <a:spcAft>
                <a:spcPts val="0"/>
              </a:spcAft>
              <a:buNone/>
            </a:pPr>
            <a:r>
              <a:rPr b="0" i="0" lang="en-US" sz="1400" u="none" cap="none" strike="noStrike">
                <a:latin typeface="Times New Roman"/>
                <a:ea typeface="Times New Roman"/>
                <a:cs typeface="Times New Roman"/>
                <a:sym typeface="Times New Roman"/>
              </a:rPr>
              <a:t>*</a:t>
            </a:r>
            <a:endParaRPr/>
          </a:p>
        </p:txBody>
      </p:sp>
      <p:sp>
        <p:nvSpPr>
          <p:cNvPr id="96" name="Google Shape;96;p28"/>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97" name="Google Shape;97;p28"/>
          <p:cNvSpPr txBox="1"/>
          <p:nvPr>
            <p:ph idx="1" type="body"/>
          </p:nvPr>
        </p:nvSpPr>
        <p:spPr>
          <a:xfrm>
            <a:off x="762000" y="2200274"/>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3">
    <p:spTree>
      <p:nvGrpSpPr>
        <p:cNvPr id="98" name="Shape 98"/>
        <p:cNvGrpSpPr/>
        <p:nvPr/>
      </p:nvGrpSpPr>
      <p:grpSpPr>
        <a:xfrm>
          <a:off x="0" y="0"/>
          <a:ext cx="0" cy="0"/>
          <a:chOff x="0" y="0"/>
          <a:chExt cx="0" cy="0"/>
        </a:xfrm>
      </p:grpSpPr>
      <p:sp>
        <p:nvSpPr>
          <p:cNvPr id="99" name="Google Shape;99;p29"/>
          <p:cNvSpPr txBox="1"/>
          <p:nvPr>
            <p:ph type="title"/>
          </p:nvPr>
        </p:nvSpPr>
        <p:spPr>
          <a:xfrm>
            <a:off x="762000" y="423862"/>
            <a:ext cx="8636000" cy="1776413"/>
          </a:xfrm>
          <a:prstGeom prst="rect">
            <a:avLst/>
          </a:prstGeom>
          <a:noFill/>
          <a:ln>
            <a:noFill/>
          </a:ln>
        </p:spPr>
        <p:txBody>
          <a:bodyPr anchorCtr="0" anchor="ctr" bIns="91425" lIns="91425" spcFirstLastPara="1" rIns="91425" wrap="square" tIns="91425">
            <a:noAutofit/>
          </a:bodyPr>
          <a:lstStyle>
            <a:lvl1pPr indent="-91439" lvl="0" marL="40639" marR="40639"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0" name="Google Shape;100;p29"/>
          <p:cNvSpPr txBox="1"/>
          <p:nvPr>
            <p:ph idx="1" type="body"/>
          </p:nvPr>
        </p:nvSpPr>
        <p:spPr>
          <a:xfrm>
            <a:off x="762000" y="2200275"/>
            <a:ext cx="8636000" cy="5419725"/>
          </a:xfrm>
          <a:prstGeom prst="rect">
            <a:avLst/>
          </a:prstGeom>
          <a:noFill/>
          <a:ln>
            <a:noFill/>
          </a:ln>
        </p:spPr>
        <p:txBody>
          <a:bodyPr anchorCtr="0" anchor="t" bIns="91425" lIns="91425" spcFirstLastPara="1" rIns="91425" wrap="square" tIns="91425">
            <a:noAutofit/>
          </a:bodyPr>
          <a:lstStyle>
            <a:lvl1pPr indent="-317500" lvl="0" marL="457200" marR="40639" rtl="0">
              <a:spcBef>
                <a:spcPts val="700"/>
              </a:spcBef>
              <a:spcAft>
                <a:spcPts val="0"/>
              </a:spcAft>
              <a:buSzPts val="1400"/>
              <a:buFont typeface="Times New Roman"/>
              <a:buChar char="•"/>
              <a:defRPr/>
            </a:lvl1pPr>
            <a:lvl2pPr indent="-317500" lvl="1" marL="914400" marR="40639" rtl="0">
              <a:spcBef>
                <a:spcPts val="600"/>
              </a:spcBef>
              <a:spcAft>
                <a:spcPts val="0"/>
              </a:spcAft>
              <a:buSzPts val="1400"/>
              <a:buChar char="–"/>
              <a:defRPr/>
            </a:lvl2pPr>
            <a:lvl3pPr indent="-317500" lvl="2" marL="1371600" marR="40639" rtl="0">
              <a:spcBef>
                <a:spcPts val="500"/>
              </a:spcBef>
              <a:spcAft>
                <a:spcPts val="0"/>
              </a:spcAft>
              <a:buSzPts val="1400"/>
              <a:buFont typeface="Times New Roman"/>
              <a:buChar char="•"/>
              <a:defRPr/>
            </a:lvl3pPr>
            <a:lvl4pPr indent="-317500" lvl="3" marL="1828800" marR="40639" rtl="0">
              <a:spcBef>
                <a:spcPts val="400"/>
              </a:spcBef>
              <a:spcAft>
                <a:spcPts val="0"/>
              </a:spcAft>
              <a:buSzPts val="1400"/>
              <a:buChar char="–"/>
              <a:defRPr/>
            </a:lvl4pPr>
            <a:lvl5pPr indent="-317500" lvl="4" marL="2286000" marR="40639" rtl="0">
              <a:spcBef>
                <a:spcPts val="40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01" name="Google Shape;101;p29"/>
          <p:cNvSpPr txBox="1"/>
          <p:nvPr>
            <p:ph idx="12" type="sldNum"/>
          </p:nvPr>
        </p:nvSpPr>
        <p:spPr>
          <a:xfrm>
            <a:off x="8193881" y="6942137"/>
            <a:ext cx="292101" cy="297248"/>
          </a:xfrm>
          <a:prstGeom prst="rect">
            <a:avLst/>
          </a:prstGeom>
          <a:noFill/>
          <a:ln>
            <a:noFill/>
          </a:ln>
        </p:spPr>
        <p:txBody>
          <a:bodyPr anchorCtr="0" anchor="t" bIns="50800" lIns="50800" spcFirstLastPara="1" rIns="50800" wrap="square" tIns="50800">
            <a:noAutofit/>
          </a:bodyPr>
          <a:lstStyle>
            <a:lvl1pPr indent="0" lvl="0"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latin typeface="Helvetica Neue"/>
              <a:ea typeface="Helvetica Neue"/>
              <a:cs typeface="Helvetica Neue"/>
              <a:sym typeface="Helvetica Neue"/>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Title and Body">
  <p:cSld name="Default - Title and Body 2">
    <p:bg>
      <p:bgPr>
        <a:solidFill>
          <a:srgbClr val="000000"/>
        </a:solidFill>
      </p:bgPr>
    </p:bg>
    <p:spTree>
      <p:nvGrpSpPr>
        <p:cNvPr id="102" name="Shape 102"/>
        <p:cNvGrpSpPr/>
        <p:nvPr/>
      </p:nvGrpSpPr>
      <p:grpSpPr>
        <a:xfrm>
          <a:off x="0" y="0"/>
          <a:ext cx="0" cy="0"/>
          <a:chOff x="0" y="0"/>
          <a:chExt cx="0" cy="0"/>
        </a:xfrm>
      </p:grpSpPr>
      <p:sp>
        <p:nvSpPr>
          <p:cNvPr id="103" name="Google Shape;103;p30"/>
          <p:cNvSpPr/>
          <p:nvPr/>
        </p:nvSpPr>
        <p:spPr>
          <a:xfrm>
            <a:off x="8193085" y="6942135"/>
            <a:ext cx="304801" cy="271848"/>
          </a:xfrm>
          <a:prstGeom prst="rect">
            <a:avLst/>
          </a:prstGeom>
          <a:noFill/>
          <a:ln>
            <a:noFill/>
          </a:ln>
        </p:spPr>
        <p:txBody>
          <a:bodyPr anchorCtr="0" anchor="t" bIns="38100" lIns="38100" spcFirstLastPara="1" rIns="38100" wrap="square" tIns="38100">
            <a:noAutofit/>
          </a:bodyPr>
          <a:lstStyle/>
          <a:p>
            <a:pPr indent="0" lvl="0" marL="0" marR="0" rtl="0" algn="ctr">
              <a:spcBef>
                <a:spcPts val="0"/>
              </a:spcBef>
              <a:spcAft>
                <a:spcPts val="0"/>
              </a:spcAft>
              <a:buNone/>
            </a:pPr>
            <a:r>
              <a:rPr b="0" i="0" lang="en-US" sz="1400" u="none" cap="none" strike="noStrike">
                <a:latin typeface="Times New Roman"/>
                <a:ea typeface="Times New Roman"/>
                <a:cs typeface="Times New Roman"/>
                <a:sym typeface="Times New Roman"/>
              </a:rPr>
              <a:t>*</a:t>
            </a:r>
            <a:endParaRPr/>
          </a:p>
        </p:txBody>
      </p:sp>
      <p:sp>
        <p:nvSpPr>
          <p:cNvPr id="104" name="Google Shape;104;p30"/>
          <p:cNvSpPr txBox="1"/>
          <p:nvPr>
            <p:ph type="title"/>
          </p:nvPr>
        </p:nvSpPr>
        <p:spPr>
          <a:xfrm>
            <a:off x="762000" y="0"/>
            <a:ext cx="8636000" cy="2624137"/>
          </a:xfrm>
          <a:prstGeom prst="rect">
            <a:avLst/>
          </a:prstGeom>
          <a:noFill/>
          <a:ln>
            <a:noFill/>
          </a:ln>
        </p:spPr>
        <p:txBody>
          <a:bodyPr anchorCtr="0" anchor="ctr" bIns="91425" lIns="91425" spcFirstLastPara="1" rIns="91425" wrap="square" tIns="91425">
            <a:noAutofit/>
          </a:bodyPr>
          <a:lstStyle>
            <a:lvl1pPr indent="-88900" lvl="0" marR="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5" name="Google Shape;105;p30"/>
          <p:cNvSpPr txBox="1"/>
          <p:nvPr>
            <p:ph idx="1" type="body"/>
          </p:nvPr>
        </p:nvSpPr>
        <p:spPr>
          <a:xfrm>
            <a:off x="762000" y="2200274"/>
            <a:ext cx="8636000" cy="5419725"/>
          </a:xfrm>
          <a:prstGeom prst="rect">
            <a:avLst/>
          </a:prstGeom>
          <a:noFill/>
          <a:ln>
            <a:noFill/>
          </a:ln>
        </p:spPr>
        <p:txBody>
          <a:bodyPr anchorCtr="0" anchor="t" bIns="91425" lIns="91425" spcFirstLastPara="1" rIns="91425" wrap="square" tIns="91425">
            <a:noAutofit/>
          </a:bodyPr>
          <a:lstStyle>
            <a:lvl1pPr indent="-317500" lvl="0" marL="457200" rtl="0">
              <a:spcBef>
                <a:spcPts val="700"/>
              </a:spcBef>
              <a:spcAft>
                <a:spcPts val="0"/>
              </a:spcAft>
              <a:buClr>
                <a:srgbClr val="000000"/>
              </a:buClr>
              <a:buSzPts val="1400"/>
              <a:buFont typeface="Arial"/>
              <a:buChar char="•"/>
              <a:defRPr/>
            </a:lvl1pPr>
            <a:lvl2pPr indent="-317500" lvl="1" marL="914400" rtl="0">
              <a:spcBef>
                <a:spcPts val="600"/>
              </a:spcBef>
              <a:spcAft>
                <a:spcPts val="0"/>
              </a:spcAft>
              <a:buClr>
                <a:srgbClr val="000000"/>
              </a:buClr>
              <a:buSzPts val="1400"/>
              <a:buFont typeface="Arial"/>
              <a:buChar char="•"/>
              <a:defRPr/>
            </a:lvl2pPr>
            <a:lvl3pPr indent="-317500" lvl="2" marL="1371600" rtl="0">
              <a:spcBef>
                <a:spcPts val="500"/>
              </a:spcBef>
              <a:spcAft>
                <a:spcPts val="0"/>
              </a:spcAft>
              <a:buClr>
                <a:srgbClr val="000000"/>
              </a:buClr>
              <a:buSzPts val="1400"/>
              <a:buFont typeface="Arial"/>
              <a:buChar char="•"/>
              <a:defRPr/>
            </a:lvl3pPr>
            <a:lvl4pPr indent="-317500" lvl="3" marL="1828800" rtl="0">
              <a:spcBef>
                <a:spcPts val="500"/>
              </a:spcBef>
              <a:spcAft>
                <a:spcPts val="0"/>
              </a:spcAft>
              <a:buClr>
                <a:srgbClr val="000000"/>
              </a:buClr>
              <a:buSzPts val="1400"/>
              <a:buFont typeface="Arial"/>
              <a:buChar char="•"/>
              <a:defRPr/>
            </a:lvl4pPr>
            <a:lvl5pPr indent="-317500" lvl="4" marL="2286000" rtl="0">
              <a:spcBef>
                <a:spcPts val="500"/>
              </a:spcBef>
              <a:spcAft>
                <a:spcPts val="0"/>
              </a:spcAft>
              <a:buClr>
                <a:srgbClr val="000000"/>
              </a:buClr>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Design copy 1">
  <p:cSld name="1_Default Design copy 1">
    <p:bg>
      <p:bgPr>
        <a:solidFill>
          <a:srgbClr val="FFFB00"/>
        </a:solid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762000" y="0"/>
            <a:ext cx="8636000" cy="2624138"/>
          </a:xfrm>
          <a:prstGeom prst="rect">
            <a:avLst/>
          </a:prstGeom>
          <a:noFill/>
          <a:ln>
            <a:noFill/>
          </a:ln>
        </p:spPr>
        <p:txBody>
          <a:bodyPr anchorCtr="0" anchor="ctr" bIns="91425" lIns="91425" spcFirstLastPara="1" rIns="91425" wrap="square" tIns="91425">
            <a:noAutofit/>
          </a:bodyPr>
          <a:lstStyle>
            <a:lvl1pPr indent="-91439" lvl="0" marL="40639" marR="40639"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6" name="Google Shape;16;p4"/>
          <p:cNvSpPr txBox="1"/>
          <p:nvPr>
            <p:ph idx="1" type="body"/>
          </p:nvPr>
        </p:nvSpPr>
        <p:spPr>
          <a:xfrm>
            <a:off x="762000" y="2200275"/>
            <a:ext cx="8636000" cy="5419725"/>
          </a:xfrm>
          <a:prstGeom prst="rect">
            <a:avLst/>
          </a:prstGeom>
          <a:noFill/>
          <a:ln>
            <a:noFill/>
          </a:ln>
        </p:spPr>
        <p:txBody>
          <a:bodyPr anchorCtr="0" anchor="t" bIns="91425" lIns="91425" spcFirstLastPara="1" rIns="91425" wrap="square" tIns="91425">
            <a:noAutofit/>
          </a:bodyPr>
          <a:lstStyle>
            <a:lvl1pPr indent="-317500" lvl="0" marL="457200" marR="40639" rtl="0">
              <a:spcBef>
                <a:spcPts val="700"/>
              </a:spcBef>
              <a:spcAft>
                <a:spcPts val="0"/>
              </a:spcAft>
              <a:buSzPts val="1400"/>
              <a:buFont typeface="Times New Roman"/>
              <a:buChar char="•"/>
              <a:defRPr/>
            </a:lvl1pPr>
            <a:lvl2pPr indent="-317500" lvl="1" marL="914400" marR="40639" rtl="0">
              <a:spcBef>
                <a:spcPts val="600"/>
              </a:spcBef>
              <a:spcAft>
                <a:spcPts val="0"/>
              </a:spcAft>
              <a:buSzPts val="1400"/>
              <a:buChar char="–"/>
              <a:defRPr/>
            </a:lvl2pPr>
            <a:lvl3pPr indent="-317500" lvl="2" marL="1371600" marR="40639" rtl="0">
              <a:spcBef>
                <a:spcPts val="500"/>
              </a:spcBef>
              <a:spcAft>
                <a:spcPts val="0"/>
              </a:spcAft>
              <a:buSzPts val="1400"/>
              <a:buFont typeface="Times New Roman"/>
              <a:buChar char="•"/>
              <a:defRPr/>
            </a:lvl3pPr>
            <a:lvl4pPr indent="-317500" lvl="3" marL="1828800" marR="40639" rtl="0">
              <a:spcBef>
                <a:spcPts val="400"/>
              </a:spcBef>
              <a:spcAft>
                <a:spcPts val="0"/>
              </a:spcAft>
              <a:buSzPts val="1400"/>
              <a:buChar char="–"/>
              <a:defRPr/>
            </a:lvl4pPr>
            <a:lvl5pPr indent="-317500" lvl="4" marL="2286000" marR="40639" rtl="0">
              <a:spcBef>
                <a:spcPts val="40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 name="Google Shape;17;p4"/>
          <p:cNvSpPr txBox="1"/>
          <p:nvPr>
            <p:ph idx="12" type="sldNum"/>
          </p:nvPr>
        </p:nvSpPr>
        <p:spPr>
          <a:xfrm>
            <a:off x="8193881" y="6942137"/>
            <a:ext cx="292101" cy="297248"/>
          </a:xfrm>
          <a:prstGeom prst="rect">
            <a:avLst/>
          </a:prstGeom>
          <a:noFill/>
          <a:ln>
            <a:noFill/>
          </a:ln>
        </p:spPr>
        <p:txBody>
          <a:bodyPr anchorCtr="0" anchor="t" bIns="50800" lIns="50800" spcFirstLastPara="1" rIns="50800" wrap="square" tIns="50800">
            <a:noAutofit/>
          </a:bodyPr>
          <a:lstStyle>
            <a:lvl1pPr indent="0" lvl="0"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latin typeface="Helvetica Neue"/>
              <a:ea typeface="Helvetica Neue"/>
              <a:cs typeface="Helvetica Neue"/>
              <a:sym typeface="Helvetica Neue"/>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6" name="Shape 106"/>
        <p:cNvGrpSpPr/>
        <p:nvPr/>
      </p:nvGrpSpPr>
      <p:grpSpPr>
        <a:xfrm>
          <a:off x="0" y="0"/>
          <a:ext cx="0" cy="0"/>
          <a:chOff x="0" y="0"/>
          <a:chExt cx="0" cy="0"/>
        </a:xfrm>
      </p:grpSpPr>
      <p:sp>
        <p:nvSpPr>
          <p:cNvPr id="107" name="Google Shape;107;p31"/>
          <p:cNvSpPr txBox="1"/>
          <p:nvPr>
            <p:ph type="title"/>
          </p:nvPr>
        </p:nvSpPr>
        <p:spPr>
          <a:xfrm>
            <a:off x="346333" y="659296"/>
            <a:ext cx="9467400" cy="8484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8" name="Google Shape;108;p31"/>
          <p:cNvSpPr txBox="1"/>
          <p:nvPr>
            <p:ph idx="1" type="body"/>
          </p:nvPr>
        </p:nvSpPr>
        <p:spPr>
          <a:xfrm>
            <a:off x="346333" y="1707370"/>
            <a:ext cx="4444200" cy="5061300"/>
          </a:xfrm>
          <a:prstGeom prst="rect">
            <a:avLst/>
          </a:prstGeom>
        </p:spPr>
        <p:txBody>
          <a:bodyPr anchorCtr="0" anchor="t" bIns="91425" lIns="91425" spcFirstLastPara="1" rIns="91425" wrap="square" tIns="91425">
            <a:noAutofit/>
          </a:bodyPr>
          <a:lstStyle>
            <a:lvl1pPr indent="-336550" lvl="0" marL="457200" rtl="0">
              <a:spcBef>
                <a:spcPts val="0"/>
              </a:spcBef>
              <a:spcAft>
                <a:spcPts val="0"/>
              </a:spcAft>
              <a:buSzPts val="1700"/>
              <a:buChar char="●"/>
              <a:defRPr sz="17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09" name="Google Shape;109;p31"/>
          <p:cNvSpPr txBox="1"/>
          <p:nvPr>
            <p:ph idx="2" type="body"/>
          </p:nvPr>
        </p:nvSpPr>
        <p:spPr>
          <a:xfrm>
            <a:off x="5369333" y="1707370"/>
            <a:ext cx="4444200" cy="5061300"/>
          </a:xfrm>
          <a:prstGeom prst="rect">
            <a:avLst/>
          </a:prstGeom>
        </p:spPr>
        <p:txBody>
          <a:bodyPr anchorCtr="0" anchor="t" bIns="91425" lIns="91425" spcFirstLastPara="1" rIns="91425" wrap="square" tIns="91425">
            <a:noAutofit/>
          </a:bodyPr>
          <a:lstStyle>
            <a:lvl1pPr indent="-336550" lvl="0" marL="457200" rtl="0">
              <a:spcBef>
                <a:spcPts val="0"/>
              </a:spcBef>
              <a:spcAft>
                <a:spcPts val="0"/>
              </a:spcAft>
              <a:buSzPts val="1700"/>
              <a:buChar char="●"/>
              <a:defRPr sz="17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10" name="Google Shape;110;p31"/>
          <p:cNvSpPr txBox="1"/>
          <p:nvPr>
            <p:ph idx="12" type="sldNum"/>
          </p:nvPr>
        </p:nvSpPr>
        <p:spPr>
          <a:xfrm>
            <a:off x="9413842" y="6908469"/>
            <a:ext cx="609600" cy="583200"/>
          </a:xfrm>
          <a:prstGeom prst="rect">
            <a:avLst/>
          </a:prstGeom>
        </p:spPr>
        <p:txBody>
          <a:bodyPr anchorCtr="0" anchor="t" bIns="91400" lIns="91400" spcFirstLastPara="1" rIns="91400" wrap="square" tIns="914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8890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111" name="Shape 111"/>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116" name="Shape 116"/>
        <p:cNvGrpSpPr/>
        <p:nvPr/>
      </p:nvGrpSpPr>
      <p:grpSpPr>
        <a:xfrm>
          <a:off x="0" y="0"/>
          <a:ext cx="0" cy="0"/>
          <a:chOff x="0" y="0"/>
          <a:chExt cx="0" cy="0"/>
        </a:xfrm>
      </p:grpSpPr>
      <p:sp>
        <p:nvSpPr>
          <p:cNvPr id="117" name="Google Shape;117;p34"/>
          <p:cNvSpPr txBox="1"/>
          <p:nvPr>
            <p:ph type="title"/>
          </p:nvPr>
        </p:nvSpPr>
        <p:spPr>
          <a:xfrm>
            <a:off x="762000" y="0"/>
            <a:ext cx="8636100" cy="2624100"/>
          </a:xfrm>
          <a:prstGeom prst="rect">
            <a:avLst/>
          </a:prstGeom>
          <a:noFill/>
          <a:ln>
            <a:noFill/>
          </a:ln>
        </p:spPr>
        <p:txBody>
          <a:bodyPr anchorCtr="0" anchor="ctr" bIns="50800" lIns="50800" spcFirstLastPara="1" rIns="50800" wrap="square" tIns="50800">
            <a:noAutofit/>
          </a:bodyPr>
          <a:lstStyle>
            <a:lvl1pPr lvl="0"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1pPr>
            <a:lvl2pPr lvl="1"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2pPr>
            <a:lvl3pPr lvl="2"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3pPr>
            <a:lvl4pPr lvl="3"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4pPr>
            <a:lvl5pPr lvl="4"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5pPr>
            <a:lvl6pPr lvl="5"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6pPr>
            <a:lvl7pPr lvl="6"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7pPr>
            <a:lvl8pPr lvl="7"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8pPr>
            <a:lvl9pPr lvl="8"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18" name="Google Shape;118;p34"/>
          <p:cNvSpPr txBox="1"/>
          <p:nvPr>
            <p:ph idx="1" type="body"/>
          </p:nvPr>
        </p:nvSpPr>
        <p:spPr>
          <a:xfrm>
            <a:off x="762000" y="2200275"/>
            <a:ext cx="8636100" cy="5419800"/>
          </a:xfrm>
          <a:prstGeom prst="rect">
            <a:avLst/>
          </a:prstGeom>
          <a:noFill/>
          <a:ln>
            <a:noFill/>
          </a:ln>
        </p:spPr>
        <p:txBody>
          <a:bodyPr anchorCtr="0" anchor="t" bIns="50800" lIns="50800" spcFirstLastPara="1" rIns="50800" wrap="square" tIns="50800">
            <a:noAutofit/>
          </a:bodyPr>
          <a:lstStyle>
            <a:lvl1pPr indent="-431800" lvl="0" marL="457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1pPr>
            <a:lvl2pPr indent="-406400" lvl="1" marL="914400" marR="40638" rtl="0" algn="l">
              <a:lnSpc>
                <a:spcPct val="100000"/>
              </a:lnSpc>
              <a:spcBef>
                <a:spcPts val="600"/>
              </a:spcBef>
              <a:spcAft>
                <a:spcPts val="0"/>
              </a:spcAft>
              <a:buClr>
                <a:srgbClr val="000000"/>
              </a:buClr>
              <a:buSzPts val="2800"/>
              <a:buFont typeface="Times New Roman"/>
              <a:buChar char="–"/>
              <a:defRPr b="0" i="0" sz="2800" u="none" cap="none" strike="noStrike">
                <a:solidFill>
                  <a:srgbClr val="000000"/>
                </a:solidFill>
                <a:latin typeface="Times New Roman"/>
                <a:ea typeface="Times New Roman"/>
                <a:cs typeface="Times New Roman"/>
                <a:sym typeface="Times New Roman"/>
              </a:defRPr>
            </a:lvl2pPr>
            <a:lvl3pPr indent="-381000" lvl="2" marL="1371600" marR="40638" rtl="0" algn="l">
              <a:lnSpc>
                <a:spcPct val="100000"/>
              </a:lnSpc>
              <a:spcBef>
                <a:spcPts val="500"/>
              </a:spcBef>
              <a:spcAft>
                <a:spcPts val="0"/>
              </a:spcAft>
              <a:buClr>
                <a:srgbClr val="000000"/>
              </a:buClr>
              <a:buSzPts val="2400"/>
              <a:buFont typeface="Times New Roman"/>
              <a:buChar char="•"/>
              <a:defRPr b="0" i="0" sz="2400" u="none" cap="none" strike="noStrike">
                <a:solidFill>
                  <a:srgbClr val="000000"/>
                </a:solidFill>
                <a:latin typeface="Times New Roman"/>
                <a:ea typeface="Times New Roman"/>
                <a:cs typeface="Times New Roman"/>
                <a:sym typeface="Times New Roman"/>
              </a:defRPr>
            </a:lvl3pPr>
            <a:lvl4pPr indent="-355600" lvl="3" marL="1828800" marR="40638" rtl="0" algn="l">
              <a:lnSpc>
                <a:spcPct val="100000"/>
              </a:lnSpc>
              <a:spcBef>
                <a:spcPts val="4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4pPr>
            <a:lvl5pPr indent="-355600" lvl="4" marL="2286000" marR="40638" rtl="0" algn="l">
              <a:lnSpc>
                <a:spcPct val="100000"/>
              </a:lnSpc>
              <a:spcBef>
                <a:spcPts val="4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5pPr>
            <a:lvl6pPr indent="-431800" lvl="5" marL="2743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6pPr>
            <a:lvl7pPr indent="-431800" lvl="6" marL="32004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7pPr>
            <a:lvl8pPr indent="-431800" lvl="7" marL="36576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8pPr>
            <a:lvl9pPr indent="-431800" lvl="8" marL="41148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9pPr>
          </a:lstStyle>
          <a:p/>
        </p:txBody>
      </p:sp>
      <p:sp>
        <p:nvSpPr>
          <p:cNvPr id="119" name="Google Shape;119;p34"/>
          <p:cNvSpPr txBox="1"/>
          <p:nvPr>
            <p:ph idx="12" type="sldNum"/>
          </p:nvPr>
        </p:nvSpPr>
        <p:spPr>
          <a:xfrm>
            <a:off x="8193881" y="6942137"/>
            <a:ext cx="292200" cy="2973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p:cSld name="Title &amp; Bullets copy">
    <p:spTree>
      <p:nvGrpSpPr>
        <p:cNvPr id="120" name="Shape 120"/>
        <p:cNvGrpSpPr/>
        <p:nvPr/>
      </p:nvGrpSpPr>
      <p:grpSpPr>
        <a:xfrm>
          <a:off x="0" y="0"/>
          <a:ext cx="0" cy="0"/>
          <a:chOff x="0" y="0"/>
          <a:chExt cx="0" cy="0"/>
        </a:xfrm>
      </p:grpSpPr>
      <p:sp>
        <p:nvSpPr>
          <p:cNvPr id="121" name="Google Shape;121;p35"/>
          <p:cNvSpPr txBox="1"/>
          <p:nvPr>
            <p:ph type="title"/>
          </p:nvPr>
        </p:nvSpPr>
        <p:spPr>
          <a:xfrm>
            <a:off x="762000" y="423862"/>
            <a:ext cx="8636100" cy="1776300"/>
          </a:xfrm>
          <a:prstGeom prst="rect">
            <a:avLst/>
          </a:prstGeom>
          <a:noFill/>
          <a:ln>
            <a:noFill/>
          </a:ln>
        </p:spPr>
        <p:txBody>
          <a:bodyPr anchorCtr="0" anchor="ctr" bIns="50800" lIns="50800" spcFirstLastPara="1" rIns="50800" wrap="square" tIns="50800">
            <a:noAutofit/>
          </a:bodyPr>
          <a:lstStyle>
            <a:lvl1pPr lvl="0"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1pPr>
            <a:lvl2pPr lvl="1"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2pPr>
            <a:lvl3pPr lvl="2"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3pPr>
            <a:lvl4pPr lvl="3"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4pPr>
            <a:lvl5pPr lvl="4"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5pPr>
            <a:lvl6pPr lvl="5"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6pPr>
            <a:lvl7pPr lvl="6"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7pPr>
            <a:lvl8pPr lvl="7"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8pPr>
            <a:lvl9pPr lvl="8"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22" name="Google Shape;122;p35"/>
          <p:cNvSpPr txBox="1"/>
          <p:nvPr>
            <p:ph idx="1" type="body"/>
          </p:nvPr>
        </p:nvSpPr>
        <p:spPr>
          <a:xfrm>
            <a:off x="762000" y="2200275"/>
            <a:ext cx="8636100" cy="5419800"/>
          </a:xfrm>
          <a:prstGeom prst="rect">
            <a:avLst/>
          </a:prstGeom>
          <a:noFill/>
          <a:ln>
            <a:noFill/>
          </a:ln>
        </p:spPr>
        <p:txBody>
          <a:bodyPr anchorCtr="0" anchor="t" bIns="50800" lIns="50800" spcFirstLastPara="1" rIns="50800" wrap="square" tIns="50800">
            <a:noAutofit/>
          </a:bodyPr>
          <a:lstStyle>
            <a:lvl1pPr indent="-431800" lvl="0" marL="457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1pPr>
            <a:lvl2pPr indent="-406400" lvl="1" marL="914400" marR="40638" rtl="0" algn="l">
              <a:lnSpc>
                <a:spcPct val="100000"/>
              </a:lnSpc>
              <a:spcBef>
                <a:spcPts val="600"/>
              </a:spcBef>
              <a:spcAft>
                <a:spcPts val="0"/>
              </a:spcAft>
              <a:buClr>
                <a:srgbClr val="000000"/>
              </a:buClr>
              <a:buSzPts val="2800"/>
              <a:buFont typeface="Times New Roman"/>
              <a:buChar char="–"/>
              <a:defRPr b="0" i="0" sz="2800" u="none" cap="none" strike="noStrike">
                <a:solidFill>
                  <a:srgbClr val="000000"/>
                </a:solidFill>
                <a:latin typeface="Times New Roman"/>
                <a:ea typeface="Times New Roman"/>
                <a:cs typeface="Times New Roman"/>
                <a:sym typeface="Times New Roman"/>
              </a:defRPr>
            </a:lvl2pPr>
            <a:lvl3pPr indent="-381000" lvl="2" marL="1371600" marR="40638" rtl="0" algn="l">
              <a:lnSpc>
                <a:spcPct val="100000"/>
              </a:lnSpc>
              <a:spcBef>
                <a:spcPts val="500"/>
              </a:spcBef>
              <a:spcAft>
                <a:spcPts val="0"/>
              </a:spcAft>
              <a:buClr>
                <a:srgbClr val="000000"/>
              </a:buClr>
              <a:buSzPts val="2400"/>
              <a:buFont typeface="Times New Roman"/>
              <a:buChar char="•"/>
              <a:defRPr b="0" i="0" sz="2400" u="none" cap="none" strike="noStrike">
                <a:solidFill>
                  <a:srgbClr val="000000"/>
                </a:solidFill>
                <a:latin typeface="Times New Roman"/>
                <a:ea typeface="Times New Roman"/>
                <a:cs typeface="Times New Roman"/>
                <a:sym typeface="Times New Roman"/>
              </a:defRPr>
            </a:lvl3pPr>
            <a:lvl4pPr indent="-355600" lvl="3" marL="1828800" marR="40638" rtl="0" algn="l">
              <a:lnSpc>
                <a:spcPct val="100000"/>
              </a:lnSpc>
              <a:spcBef>
                <a:spcPts val="4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4pPr>
            <a:lvl5pPr indent="-355600" lvl="4" marL="2286000" marR="40638" rtl="0" algn="l">
              <a:lnSpc>
                <a:spcPct val="100000"/>
              </a:lnSpc>
              <a:spcBef>
                <a:spcPts val="4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5pPr>
            <a:lvl6pPr indent="-431800" lvl="5" marL="2743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6pPr>
            <a:lvl7pPr indent="-431800" lvl="6" marL="32004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7pPr>
            <a:lvl8pPr indent="-431800" lvl="7" marL="36576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8pPr>
            <a:lvl9pPr indent="-431800" lvl="8" marL="41148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9pPr>
          </a:lstStyle>
          <a:p/>
        </p:txBody>
      </p:sp>
      <p:sp>
        <p:nvSpPr>
          <p:cNvPr id="123" name="Google Shape;123;p35"/>
          <p:cNvSpPr txBox="1"/>
          <p:nvPr>
            <p:ph idx="12" type="sldNum"/>
          </p:nvPr>
        </p:nvSpPr>
        <p:spPr>
          <a:xfrm>
            <a:off x="8193881" y="6942137"/>
            <a:ext cx="292200" cy="2973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4" name="Shape 124"/>
        <p:cNvGrpSpPr/>
        <p:nvPr/>
      </p:nvGrpSpPr>
      <p:grpSpPr>
        <a:xfrm>
          <a:off x="0" y="0"/>
          <a:ext cx="0" cy="0"/>
          <a:chOff x="0" y="0"/>
          <a:chExt cx="0" cy="0"/>
        </a:xfrm>
      </p:grpSpPr>
      <p:sp>
        <p:nvSpPr>
          <p:cNvPr id="125" name="Google Shape;125;p36"/>
          <p:cNvSpPr txBox="1"/>
          <p:nvPr>
            <p:ph idx="12" type="sldNum"/>
          </p:nvPr>
        </p:nvSpPr>
        <p:spPr>
          <a:xfrm>
            <a:off x="7281333" y="6859410"/>
            <a:ext cx="2370600" cy="406500"/>
          </a:xfrm>
          <a:prstGeom prst="rect">
            <a:avLst/>
          </a:prstGeom>
          <a:noFill/>
          <a:ln>
            <a:noFill/>
          </a:ln>
        </p:spPr>
        <p:txBody>
          <a:bodyPr anchorCtr="0" anchor="ctr" bIns="45700" lIns="45700" spcFirstLastPara="1" rIns="45700"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latin typeface="Times New Roman"/>
              <a:ea typeface="Times New Roman"/>
              <a:cs typeface="Times New Roman"/>
              <a:sym typeface="Times New Roman"/>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26" name="Shape 126"/>
        <p:cNvGrpSpPr/>
        <p:nvPr/>
      </p:nvGrpSpPr>
      <p:grpSpPr>
        <a:xfrm>
          <a:off x="0" y="0"/>
          <a:ext cx="0" cy="0"/>
          <a:chOff x="0" y="0"/>
          <a:chExt cx="0" cy="0"/>
        </a:xfrm>
      </p:grpSpPr>
      <p:sp>
        <p:nvSpPr>
          <p:cNvPr id="127" name="Google Shape;127;p37"/>
          <p:cNvSpPr txBox="1"/>
          <p:nvPr>
            <p:ph type="title"/>
          </p:nvPr>
        </p:nvSpPr>
        <p:spPr>
          <a:xfrm>
            <a:off x="762000" y="0"/>
            <a:ext cx="8636100" cy="2624100"/>
          </a:xfrm>
          <a:prstGeom prst="rect">
            <a:avLst/>
          </a:prstGeom>
          <a:noFill/>
          <a:ln>
            <a:noFill/>
          </a:ln>
        </p:spPr>
        <p:txBody>
          <a:bodyPr anchorCtr="0" anchor="ctr" bIns="91400" lIns="91400" spcFirstLastPara="1" rIns="91400" wrap="square" tIns="91400">
            <a:noAutofit/>
          </a:bodyPr>
          <a:lstStyle>
            <a:lvl1pPr lvl="0" marR="40638" rtl="0" algn="ct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lvl="1"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2pPr>
            <a:lvl3pPr lvl="2"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3pPr>
            <a:lvl4pPr lvl="3"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4pPr>
            <a:lvl5pPr lvl="4"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5pPr>
            <a:lvl6pPr lvl="5"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6pPr>
            <a:lvl7pPr lvl="6"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7pPr>
            <a:lvl8pPr lvl="7"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8pPr>
            <a:lvl9pPr lvl="8"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28" name="Google Shape;128;p37"/>
          <p:cNvSpPr txBox="1"/>
          <p:nvPr>
            <p:ph idx="1" type="body"/>
          </p:nvPr>
        </p:nvSpPr>
        <p:spPr>
          <a:xfrm>
            <a:off x="762000" y="2200275"/>
            <a:ext cx="8636100" cy="5419800"/>
          </a:xfrm>
          <a:prstGeom prst="rect">
            <a:avLst/>
          </a:prstGeom>
          <a:noFill/>
          <a:ln>
            <a:noFill/>
          </a:ln>
        </p:spPr>
        <p:txBody>
          <a:bodyPr anchorCtr="0" anchor="t" bIns="91400" lIns="91400" spcFirstLastPara="1" rIns="91400" wrap="square" tIns="91400">
            <a:noAutofit/>
          </a:bodyPr>
          <a:lstStyle>
            <a:lvl1pPr indent="-228600" lvl="0" marL="4572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431800" lvl="5" marL="2743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6pPr>
            <a:lvl7pPr indent="-431800" lvl="6" marL="32004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7pPr>
            <a:lvl8pPr indent="-431800" lvl="7" marL="36576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8pPr>
            <a:lvl9pPr indent="-431800" lvl="8" marL="41148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9pPr>
          </a:lstStyle>
          <a:p/>
        </p:txBody>
      </p:sp>
      <p:sp>
        <p:nvSpPr>
          <p:cNvPr id="129" name="Google Shape;129;p37"/>
          <p:cNvSpPr txBox="1"/>
          <p:nvPr>
            <p:ph idx="12" type="sldNum"/>
          </p:nvPr>
        </p:nvSpPr>
        <p:spPr>
          <a:xfrm>
            <a:off x="8193881" y="6942135"/>
            <a:ext cx="292200" cy="1839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tx">
  <p:cSld name="Default - tx">
    <p:bg>
      <p:bgPr>
        <a:solidFill>
          <a:srgbClr val="000000"/>
        </a:solidFill>
      </p:bgPr>
    </p:bg>
    <p:spTree>
      <p:nvGrpSpPr>
        <p:cNvPr id="130" name="Shape 130"/>
        <p:cNvGrpSpPr/>
        <p:nvPr/>
      </p:nvGrpSpPr>
      <p:grpSpPr>
        <a:xfrm>
          <a:off x="0" y="0"/>
          <a:ext cx="0" cy="0"/>
          <a:chOff x="0" y="0"/>
          <a:chExt cx="0" cy="0"/>
        </a:xfrm>
      </p:grpSpPr>
      <p:sp>
        <p:nvSpPr>
          <p:cNvPr id="131" name="Google Shape;131;p38"/>
          <p:cNvSpPr txBox="1"/>
          <p:nvPr/>
        </p:nvSpPr>
        <p:spPr>
          <a:xfrm>
            <a:off x="8193085" y="6942135"/>
            <a:ext cx="304800" cy="271800"/>
          </a:xfrm>
          <a:prstGeom prst="rect">
            <a:avLst/>
          </a:prstGeom>
          <a:noFill/>
          <a:ln>
            <a:noFill/>
          </a:ln>
        </p:spPr>
        <p:txBody>
          <a:bodyPr anchorCtr="0" anchor="t" bIns="38100" lIns="38100" spcFirstLastPara="1" rIns="38100" wrap="square" tIns="38100">
            <a:noAutofit/>
          </a:bodyPr>
          <a:lstStyle/>
          <a:p>
            <a:pPr indent="0" lvl="0" marL="0" marR="0" rtl="0" algn="ctr">
              <a:lnSpc>
                <a:spcPct val="100000"/>
              </a:lnSpc>
              <a:spcBef>
                <a:spcPts val="0"/>
              </a:spcBef>
              <a:spcAft>
                <a:spcPts val="0"/>
              </a:spcAft>
              <a:buClr>
                <a:srgbClr val="000000"/>
              </a:buClr>
              <a:buSzPts val="1400"/>
              <a:buFont typeface="Times New Roman"/>
              <a:buNone/>
            </a:pPr>
            <a:r>
              <a:rPr b="0" i="0" lang="en-US" sz="1400" u="none" cap="none" strike="noStrike">
                <a:solidFill>
                  <a:srgbClr val="000000"/>
                </a:solidFill>
                <a:latin typeface="Times New Roman"/>
                <a:ea typeface="Times New Roman"/>
                <a:cs typeface="Times New Roman"/>
                <a:sym typeface="Times New Roman"/>
              </a:rPr>
              <a:t>*</a:t>
            </a:r>
            <a:endParaRPr/>
          </a:p>
        </p:txBody>
      </p:sp>
      <p:sp>
        <p:nvSpPr>
          <p:cNvPr id="132" name="Google Shape;132;p38"/>
          <p:cNvSpPr txBox="1"/>
          <p:nvPr>
            <p:ph type="title"/>
          </p:nvPr>
        </p:nvSpPr>
        <p:spPr>
          <a:xfrm>
            <a:off x="762000" y="0"/>
            <a:ext cx="8636100" cy="2624100"/>
          </a:xfrm>
          <a:prstGeom prst="rect">
            <a:avLst/>
          </a:prstGeom>
          <a:noFill/>
          <a:ln>
            <a:noFill/>
          </a:ln>
        </p:spPr>
        <p:txBody>
          <a:bodyPr anchorCtr="0" anchor="ctr" bIns="88900" lIns="88900" spcFirstLastPara="1" rIns="88900" wrap="square" tIns="88900">
            <a:noAutofit/>
          </a:bodyPr>
          <a:lstStyle>
            <a:lvl1pPr lvl="0" marR="0"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1pPr>
            <a:lvl2pPr lvl="1"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2pPr>
            <a:lvl3pPr lvl="2"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3pPr>
            <a:lvl4pPr lvl="3"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4pPr>
            <a:lvl5pPr lvl="4"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5pPr>
            <a:lvl6pPr lvl="5"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6pPr>
            <a:lvl7pPr lvl="6"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7pPr>
            <a:lvl8pPr lvl="7"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8pPr>
            <a:lvl9pPr lvl="8"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33" name="Google Shape;133;p38"/>
          <p:cNvSpPr txBox="1"/>
          <p:nvPr>
            <p:ph idx="1" type="body"/>
          </p:nvPr>
        </p:nvSpPr>
        <p:spPr>
          <a:xfrm>
            <a:off x="306387" y="5326062"/>
            <a:ext cx="8780400" cy="2293800"/>
          </a:xfrm>
          <a:prstGeom prst="rect">
            <a:avLst/>
          </a:prstGeom>
          <a:noFill/>
          <a:ln>
            <a:noFill/>
          </a:ln>
        </p:spPr>
        <p:txBody>
          <a:bodyPr anchorCtr="0" anchor="t" bIns="88900" lIns="88900" spcFirstLastPara="1" rIns="88900" wrap="square" tIns="88900">
            <a:noAutofit/>
          </a:bodyPr>
          <a:lstStyle>
            <a:lvl1pPr indent="-431800" lvl="0" marL="457200" marR="0" rtl="0" algn="l">
              <a:lnSpc>
                <a:spcPct val="100000"/>
              </a:lnSpc>
              <a:spcBef>
                <a:spcPts val="700"/>
              </a:spcBef>
              <a:spcAft>
                <a:spcPts val="0"/>
              </a:spcAft>
              <a:buClr>
                <a:srgbClr val="000000"/>
              </a:buClr>
              <a:buSzPts val="3200"/>
              <a:buFont typeface="Arial"/>
              <a:buChar char="•"/>
              <a:defRPr b="0" i="0" sz="3200" u="none" cap="none" strike="noStrike">
                <a:solidFill>
                  <a:srgbClr val="000000"/>
                </a:solidFill>
                <a:latin typeface="Times New Roman"/>
                <a:ea typeface="Times New Roman"/>
                <a:cs typeface="Times New Roman"/>
                <a:sym typeface="Times New Roman"/>
              </a:defRPr>
            </a:lvl1pPr>
            <a:lvl2pPr indent="-406400" lvl="1" marL="914400" marR="0" rtl="0" algn="l">
              <a:lnSpc>
                <a:spcPct val="100000"/>
              </a:lnSpc>
              <a:spcBef>
                <a:spcPts val="600"/>
              </a:spcBef>
              <a:spcAft>
                <a:spcPts val="0"/>
              </a:spcAft>
              <a:buClr>
                <a:srgbClr val="000000"/>
              </a:buClr>
              <a:buSzPts val="2800"/>
              <a:buFont typeface="Arial"/>
              <a:buChar char="•"/>
              <a:defRPr b="0" i="0" sz="2800" u="none" cap="none" strike="noStrike">
                <a:solidFill>
                  <a:srgbClr val="000000"/>
                </a:solidFill>
                <a:latin typeface="Times New Roman"/>
                <a:ea typeface="Times New Roman"/>
                <a:cs typeface="Times New Roman"/>
                <a:sym typeface="Times New Roman"/>
              </a:defRPr>
            </a:lvl2pPr>
            <a:lvl3pPr indent="-381000" lvl="2" marL="1371600" marR="0" rtl="0" algn="l">
              <a:lnSpc>
                <a:spcPct val="100000"/>
              </a:lnSpc>
              <a:spcBef>
                <a:spcPts val="500"/>
              </a:spcBef>
              <a:spcAft>
                <a:spcPts val="0"/>
              </a:spcAft>
              <a:buClr>
                <a:srgbClr val="000000"/>
              </a:buClr>
              <a:buSzPts val="2400"/>
              <a:buFont typeface="Arial"/>
              <a:buChar char="•"/>
              <a:defRPr b="0" i="0" sz="2400" u="none" cap="none" strike="noStrike">
                <a:solidFill>
                  <a:srgbClr val="000000"/>
                </a:solidFill>
                <a:latin typeface="Times New Roman"/>
                <a:ea typeface="Times New Roman"/>
                <a:cs typeface="Times New Roman"/>
                <a:sym typeface="Times New Roman"/>
              </a:defRPr>
            </a:lvl3pPr>
            <a:lvl4pPr indent="-355600" lvl="3" marL="1828800" marR="0" rtl="0" algn="l">
              <a:lnSpc>
                <a:spcPct val="100000"/>
              </a:lnSpc>
              <a:spcBef>
                <a:spcPts val="500"/>
              </a:spcBef>
              <a:spcAft>
                <a:spcPts val="0"/>
              </a:spcAft>
              <a:buClr>
                <a:srgbClr val="000000"/>
              </a:buClr>
              <a:buSzPts val="2000"/>
              <a:buFont typeface="Arial"/>
              <a:buChar char="•"/>
              <a:defRPr b="0" i="0" sz="2000" u="none" cap="none" strike="noStrike">
                <a:solidFill>
                  <a:srgbClr val="000000"/>
                </a:solidFill>
                <a:latin typeface="Times New Roman"/>
                <a:ea typeface="Times New Roman"/>
                <a:cs typeface="Times New Roman"/>
                <a:sym typeface="Times New Roman"/>
              </a:defRPr>
            </a:lvl4pPr>
            <a:lvl5pPr indent="-355600" lvl="4" marL="2286000" marR="0" rtl="0" algn="l">
              <a:lnSpc>
                <a:spcPct val="100000"/>
              </a:lnSpc>
              <a:spcBef>
                <a:spcPts val="500"/>
              </a:spcBef>
              <a:spcAft>
                <a:spcPts val="0"/>
              </a:spcAft>
              <a:buClr>
                <a:srgbClr val="000000"/>
              </a:buClr>
              <a:buSzPts val="2000"/>
              <a:buFont typeface="Arial"/>
              <a:buChar char="•"/>
              <a:defRPr b="0" i="0" sz="2000" u="none" cap="none" strike="noStrike">
                <a:solidFill>
                  <a:srgbClr val="000000"/>
                </a:solidFill>
                <a:latin typeface="Times New Roman"/>
                <a:ea typeface="Times New Roman"/>
                <a:cs typeface="Times New Roman"/>
                <a:sym typeface="Times New Roman"/>
              </a:defRPr>
            </a:lvl5pPr>
            <a:lvl6pPr indent="-431800" lvl="5" marL="2743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6pPr>
            <a:lvl7pPr indent="-431800" lvl="6" marL="32004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7pPr>
            <a:lvl8pPr indent="-431800" lvl="7" marL="36576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8pPr>
            <a:lvl9pPr indent="-431800" lvl="8" marL="41148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9pPr>
          </a:lstStyle>
          <a:p/>
        </p:txBody>
      </p:sp>
      <p:sp>
        <p:nvSpPr>
          <p:cNvPr id="134" name="Google Shape;134;p38"/>
          <p:cNvSpPr txBox="1"/>
          <p:nvPr>
            <p:ph idx="12" type="sldNum"/>
          </p:nvPr>
        </p:nvSpPr>
        <p:spPr>
          <a:xfrm>
            <a:off x="9368185" y="7188906"/>
            <a:ext cx="283800" cy="274500"/>
          </a:xfrm>
          <a:prstGeom prst="rect">
            <a:avLst/>
          </a:prstGeom>
          <a:noFill/>
          <a:ln>
            <a:noFill/>
          </a:ln>
        </p:spPr>
        <p:txBody>
          <a:bodyPr anchorCtr="0" anchor="t" bIns="50800" lIns="50800" spcFirstLastPara="1" rIns="50800" wrap="square" tIns="508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latin typeface="Times New Roman"/>
              <a:ea typeface="Times New Roman"/>
              <a:cs typeface="Times New Roman"/>
              <a:sym typeface="Times New Roman"/>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47">
  <p:cSld name="Title &amp; Bullets copy 47">
    <p:spTree>
      <p:nvGrpSpPr>
        <p:cNvPr id="135" name="Shape 135"/>
        <p:cNvGrpSpPr/>
        <p:nvPr/>
      </p:nvGrpSpPr>
      <p:grpSpPr>
        <a:xfrm>
          <a:off x="0" y="0"/>
          <a:ext cx="0" cy="0"/>
          <a:chOff x="0" y="0"/>
          <a:chExt cx="0" cy="0"/>
        </a:xfrm>
      </p:grpSpPr>
      <p:sp>
        <p:nvSpPr>
          <p:cNvPr id="136" name="Google Shape;136;p39"/>
          <p:cNvSpPr txBox="1"/>
          <p:nvPr>
            <p:ph type="title"/>
          </p:nvPr>
        </p:nvSpPr>
        <p:spPr>
          <a:xfrm>
            <a:off x="762000" y="0"/>
            <a:ext cx="8636100" cy="2624100"/>
          </a:xfrm>
          <a:prstGeom prst="rect">
            <a:avLst/>
          </a:prstGeom>
          <a:noFill/>
          <a:ln>
            <a:noFill/>
          </a:ln>
        </p:spPr>
        <p:txBody>
          <a:bodyPr anchorCtr="0" anchor="ctr" bIns="50800" lIns="50800" spcFirstLastPara="1" rIns="50800" wrap="square" tIns="50800">
            <a:noAutofit/>
          </a:bodyPr>
          <a:lstStyle>
            <a:lvl1pPr lvl="0" marR="40640" rtl="0" algn="ctr">
              <a:lnSpc>
                <a:spcPct val="100000"/>
              </a:lnSpc>
              <a:spcBef>
                <a:spcPts val="0"/>
              </a:spcBef>
              <a:spcAft>
                <a:spcPts val="0"/>
              </a:spcAft>
              <a:buClr>
                <a:srgbClr val="000000"/>
              </a:buClr>
              <a:buSzPts val="4200"/>
              <a:buFont typeface="Times New Roman"/>
              <a:buNone/>
              <a:defRPr b="0" i="0" sz="4200" u="none" cap="none" strike="noStrike">
                <a:solidFill>
                  <a:srgbClr val="000000"/>
                </a:solidFill>
                <a:latin typeface="Times New Roman"/>
                <a:ea typeface="Times New Roman"/>
                <a:cs typeface="Times New Roman"/>
                <a:sym typeface="Times New Roman"/>
              </a:defRPr>
            </a:lvl1pPr>
            <a:lvl2pPr lvl="1"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2pPr>
            <a:lvl3pPr lvl="2"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3pPr>
            <a:lvl4pPr lvl="3"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4pPr>
            <a:lvl5pPr lvl="4"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5pPr>
            <a:lvl6pPr lvl="5"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6pPr>
            <a:lvl7pPr lvl="6"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7pPr>
            <a:lvl8pPr lvl="7"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8pPr>
            <a:lvl9pPr lvl="8"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37" name="Google Shape;137;p39"/>
          <p:cNvSpPr txBox="1"/>
          <p:nvPr>
            <p:ph idx="1" type="body"/>
          </p:nvPr>
        </p:nvSpPr>
        <p:spPr>
          <a:xfrm>
            <a:off x="762000" y="2200275"/>
            <a:ext cx="8636100" cy="5419800"/>
          </a:xfrm>
          <a:prstGeom prst="rect">
            <a:avLst/>
          </a:prstGeom>
          <a:noFill/>
          <a:ln>
            <a:noFill/>
          </a:ln>
        </p:spPr>
        <p:txBody>
          <a:bodyPr anchorCtr="0" anchor="t" bIns="50800" lIns="50800" spcFirstLastPara="1" rIns="50800" wrap="square" tIns="50800">
            <a:noAutofit/>
          </a:bodyPr>
          <a:lstStyle>
            <a:lvl1pPr indent="-419100" lvl="0" marL="457200" marR="40640" rtl="0" algn="l">
              <a:lnSpc>
                <a:spcPct val="100000"/>
              </a:lnSpc>
              <a:spcBef>
                <a:spcPts val="700"/>
              </a:spcBef>
              <a:spcAft>
                <a:spcPts val="0"/>
              </a:spcAft>
              <a:buClr>
                <a:srgbClr val="000000"/>
              </a:buClr>
              <a:buSzPts val="3000"/>
              <a:buFont typeface="Times New Roman"/>
              <a:buChar char="•"/>
              <a:defRPr b="0" i="0" sz="3000" u="none" cap="none" strike="noStrike">
                <a:solidFill>
                  <a:srgbClr val="000000"/>
                </a:solidFill>
                <a:latin typeface="Times New Roman"/>
                <a:ea typeface="Times New Roman"/>
                <a:cs typeface="Times New Roman"/>
                <a:sym typeface="Times New Roman"/>
              </a:defRPr>
            </a:lvl1pPr>
            <a:lvl2pPr indent="-393700" lvl="1" marL="914400" marR="40640" rtl="0" algn="l">
              <a:lnSpc>
                <a:spcPct val="100000"/>
              </a:lnSpc>
              <a:spcBef>
                <a:spcPts val="600"/>
              </a:spcBef>
              <a:spcAft>
                <a:spcPts val="0"/>
              </a:spcAft>
              <a:buClr>
                <a:srgbClr val="000000"/>
              </a:buClr>
              <a:buSzPts val="2600"/>
              <a:buFont typeface="Times New Roman"/>
              <a:buChar char="–"/>
              <a:defRPr b="0" i="0" sz="2600" u="none" cap="none" strike="noStrike">
                <a:solidFill>
                  <a:srgbClr val="000000"/>
                </a:solidFill>
                <a:latin typeface="Times New Roman"/>
                <a:ea typeface="Times New Roman"/>
                <a:cs typeface="Times New Roman"/>
                <a:sym typeface="Times New Roman"/>
              </a:defRPr>
            </a:lvl2pPr>
            <a:lvl3pPr indent="-368300" lvl="2" marL="1371600" marR="40640" rtl="0" algn="l">
              <a:lnSpc>
                <a:spcPct val="100000"/>
              </a:lnSpc>
              <a:spcBef>
                <a:spcPts val="500"/>
              </a:spcBef>
              <a:spcAft>
                <a:spcPts val="0"/>
              </a:spcAft>
              <a:buClr>
                <a:srgbClr val="000000"/>
              </a:buClr>
              <a:buSzPts val="2200"/>
              <a:buFont typeface="Times New Roman"/>
              <a:buChar char="•"/>
              <a:defRPr b="0" i="0" sz="2200" u="none" cap="none" strike="noStrike">
                <a:solidFill>
                  <a:srgbClr val="000000"/>
                </a:solidFill>
                <a:latin typeface="Times New Roman"/>
                <a:ea typeface="Times New Roman"/>
                <a:cs typeface="Times New Roman"/>
                <a:sym typeface="Times New Roman"/>
              </a:defRPr>
            </a:lvl3pPr>
            <a:lvl4pPr indent="-355600" lvl="3" marL="1828800" marR="40640" rtl="0" algn="l">
              <a:lnSpc>
                <a:spcPct val="100000"/>
              </a:lnSpc>
              <a:spcBef>
                <a:spcPts val="4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4pPr>
            <a:lvl5pPr indent="-355600" lvl="4" marL="2286000" marR="40640" rtl="0" algn="l">
              <a:lnSpc>
                <a:spcPct val="100000"/>
              </a:lnSpc>
              <a:spcBef>
                <a:spcPts val="4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5pPr>
            <a:lvl6pPr indent="-431800" lvl="5" marL="2743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6pPr>
            <a:lvl7pPr indent="-431800" lvl="6" marL="32004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7pPr>
            <a:lvl8pPr indent="-431800" lvl="7" marL="36576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8pPr>
            <a:lvl9pPr indent="-431800" lvl="8" marL="41148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9pPr>
          </a:lstStyle>
          <a:p/>
        </p:txBody>
      </p:sp>
      <p:sp>
        <p:nvSpPr>
          <p:cNvPr id="138" name="Google Shape;138;p39"/>
          <p:cNvSpPr txBox="1"/>
          <p:nvPr>
            <p:ph idx="12" type="sldNum"/>
          </p:nvPr>
        </p:nvSpPr>
        <p:spPr>
          <a:xfrm>
            <a:off x="8206582" y="6942137"/>
            <a:ext cx="266700" cy="2856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000000"/>
              </a:buClr>
              <a:buSzPts val="1200"/>
              <a:buFont typeface="Times New Roman"/>
              <a:buNone/>
              <a:defRPr b="0" i="0" sz="1200" u="none" cap="none" strike="noStrike">
                <a:solidFill>
                  <a:srgbClr val="0000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sz="140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2">
    <p:spTree>
      <p:nvGrpSpPr>
        <p:cNvPr id="139" name="Shape 139"/>
        <p:cNvGrpSpPr/>
        <p:nvPr/>
      </p:nvGrpSpPr>
      <p:grpSpPr>
        <a:xfrm>
          <a:off x="0" y="0"/>
          <a:ext cx="0" cy="0"/>
          <a:chOff x="0" y="0"/>
          <a:chExt cx="0" cy="0"/>
        </a:xfrm>
      </p:grpSpPr>
      <p:sp>
        <p:nvSpPr>
          <p:cNvPr id="140" name="Google Shape;140;p40"/>
          <p:cNvSpPr txBox="1"/>
          <p:nvPr>
            <p:ph type="title"/>
          </p:nvPr>
        </p:nvSpPr>
        <p:spPr>
          <a:xfrm>
            <a:off x="762000" y="0"/>
            <a:ext cx="8636100" cy="2624100"/>
          </a:xfrm>
          <a:prstGeom prst="rect">
            <a:avLst/>
          </a:prstGeom>
          <a:noFill/>
          <a:ln>
            <a:noFill/>
          </a:ln>
        </p:spPr>
        <p:txBody>
          <a:bodyPr anchorCtr="0" anchor="ctr" bIns="91400" lIns="91400" spcFirstLastPara="1" rIns="91400" wrap="square" tIns="91400">
            <a:noAutofit/>
          </a:bodyPr>
          <a:lstStyle>
            <a:lvl1pPr lvl="0" marR="40638"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2pPr>
            <a:lvl3pPr lvl="2"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3pPr>
            <a:lvl4pPr lvl="3"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4pPr>
            <a:lvl5pPr lvl="4"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5pPr>
            <a:lvl6pPr lvl="5"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6pPr>
            <a:lvl7pPr lvl="6"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7pPr>
            <a:lvl8pPr lvl="7"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8pPr>
            <a:lvl9pPr lvl="8"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41" name="Google Shape;141;p40"/>
          <p:cNvSpPr txBox="1"/>
          <p:nvPr>
            <p:ph idx="1" type="body"/>
          </p:nvPr>
        </p:nvSpPr>
        <p:spPr>
          <a:xfrm>
            <a:off x="762000" y="2200275"/>
            <a:ext cx="8636100" cy="5419800"/>
          </a:xfrm>
          <a:prstGeom prst="rect">
            <a:avLst/>
          </a:prstGeom>
          <a:noFill/>
          <a:ln>
            <a:noFill/>
          </a:ln>
        </p:spPr>
        <p:txBody>
          <a:bodyPr anchorCtr="0" anchor="t" bIns="91400" lIns="91400" spcFirstLastPara="1" rIns="91400" wrap="square" tIns="914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431800" lvl="5" marL="2743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6pPr>
            <a:lvl7pPr indent="-431800" lvl="6" marL="32004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7pPr>
            <a:lvl8pPr indent="-431800" lvl="7" marL="36576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8pPr>
            <a:lvl9pPr indent="-431800" lvl="8" marL="41148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9pPr>
          </a:lstStyle>
          <a:p/>
        </p:txBody>
      </p:sp>
      <p:sp>
        <p:nvSpPr>
          <p:cNvPr id="142" name="Google Shape;142;p40"/>
          <p:cNvSpPr txBox="1"/>
          <p:nvPr>
            <p:ph idx="12" type="sldNum"/>
          </p:nvPr>
        </p:nvSpPr>
        <p:spPr>
          <a:xfrm>
            <a:off x="8193881" y="6942135"/>
            <a:ext cx="292200" cy="195600"/>
          </a:xfrm>
          <a:prstGeom prst="rect">
            <a:avLst/>
          </a:prstGeom>
          <a:noFill/>
          <a:ln>
            <a:noFill/>
          </a:ln>
        </p:spPr>
        <p:txBody>
          <a:bodyPr anchorCtr="0" anchor="t"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147" name="Shape 14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2">
    <p:spTree>
      <p:nvGrpSpPr>
        <p:cNvPr id="18" name="Shape 18"/>
        <p:cNvGrpSpPr/>
        <p:nvPr/>
      </p:nvGrpSpPr>
      <p:grpSpPr>
        <a:xfrm>
          <a:off x="0" y="0"/>
          <a:ext cx="0" cy="0"/>
          <a:chOff x="0" y="0"/>
          <a:chExt cx="0" cy="0"/>
        </a:xfrm>
      </p:grpSpPr>
      <p:sp>
        <p:nvSpPr>
          <p:cNvPr id="19" name="Google Shape;19;p5"/>
          <p:cNvSpPr txBox="1"/>
          <p:nvPr>
            <p:ph type="title"/>
          </p:nvPr>
        </p:nvSpPr>
        <p:spPr>
          <a:xfrm>
            <a:off x="762000" y="0"/>
            <a:ext cx="8636000" cy="2624138"/>
          </a:xfrm>
          <a:prstGeom prst="rect">
            <a:avLst/>
          </a:prstGeom>
          <a:noFill/>
          <a:ln>
            <a:noFill/>
          </a:ln>
        </p:spPr>
        <p:txBody>
          <a:bodyPr anchorCtr="0" anchor="ctr" bIns="91425" lIns="91425" spcFirstLastPara="1" rIns="91425" wrap="square" tIns="91425">
            <a:noAutofit/>
          </a:bodyPr>
          <a:lstStyle>
            <a:lvl1pPr indent="-91439" lvl="0" marL="40639" marR="40639"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 name="Google Shape;20;p5"/>
          <p:cNvSpPr txBox="1"/>
          <p:nvPr>
            <p:ph idx="1" type="body"/>
          </p:nvPr>
        </p:nvSpPr>
        <p:spPr>
          <a:xfrm>
            <a:off x="762000" y="2200275"/>
            <a:ext cx="8636000" cy="5419725"/>
          </a:xfrm>
          <a:prstGeom prst="rect">
            <a:avLst/>
          </a:prstGeom>
          <a:noFill/>
          <a:ln>
            <a:noFill/>
          </a:ln>
        </p:spPr>
        <p:txBody>
          <a:bodyPr anchorCtr="0" anchor="t" bIns="91425" lIns="91425" spcFirstLastPara="1" rIns="91425" wrap="square" tIns="91425">
            <a:noAutofit/>
          </a:bodyPr>
          <a:lstStyle>
            <a:lvl1pPr indent="-317500" lvl="0" marL="457200" marR="40639" rtl="0">
              <a:spcBef>
                <a:spcPts val="700"/>
              </a:spcBef>
              <a:spcAft>
                <a:spcPts val="0"/>
              </a:spcAft>
              <a:buSzPts val="1400"/>
              <a:buFont typeface="Times New Roman"/>
              <a:buChar char="•"/>
              <a:defRPr/>
            </a:lvl1pPr>
            <a:lvl2pPr indent="-317500" lvl="1" marL="914400" marR="40639" rtl="0">
              <a:spcBef>
                <a:spcPts val="600"/>
              </a:spcBef>
              <a:spcAft>
                <a:spcPts val="0"/>
              </a:spcAft>
              <a:buSzPts val="1400"/>
              <a:buChar char="–"/>
              <a:defRPr/>
            </a:lvl2pPr>
            <a:lvl3pPr indent="-317500" lvl="2" marL="1371600" marR="40639" rtl="0">
              <a:spcBef>
                <a:spcPts val="500"/>
              </a:spcBef>
              <a:spcAft>
                <a:spcPts val="0"/>
              </a:spcAft>
              <a:buSzPts val="1400"/>
              <a:buFont typeface="Times New Roman"/>
              <a:buChar char="•"/>
              <a:defRPr/>
            </a:lvl3pPr>
            <a:lvl4pPr indent="-317500" lvl="3" marL="1828800" marR="40639" rtl="0">
              <a:spcBef>
                <a:spcPts val="400"/>
              </a:spcBef>
              <a:spcAft>
                <a:spcPts val="0"/>
              </a:spcAft>
              <a:buSzPts val="1400"/>
              <a:buChar char="–"/>
              <a:defRPr/>
            </a:lvl4pPr>
            <a:lvl5pPr indent="-317500" lvl="4" marL="2286000" marR="40639" rtl="0">
              <a:spcBef>
                <a:spcPts val="40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 name="Google Shape;21;p5"/>
          <p:cNvSpPr txBox="1"/>
          <p:nvPr>
            <p:ph idx="12" type="sldNum"/>
          </p:nvPr>
        </p:nvSpPr>
        <p:spPr>
          <a:xfrm>
            <a:off x="8193881" y="6942137"/>
            <a:ext cx="292101" cy="297248"/>
          </a:xfrm>
          <a:prstGeom prst="rect">
            <a:avLst/>
          </a:prstGeom>
          <a:noFill/>
          <a:ln>
            <a:noFill/>
          </a:ln>
        </p:spPr>
        <p:txBody>
          <a:bodyPr anchorCtr="0" anchor="t" bIns="50800" lIns="50800" spcFirstLastPara="1" rIns="50800" wrap="square" tIns="50800">
            <a:noAutofit/>
          </a:bodyPr>
          <a:lstStyle>
            <a:lvl1pPr indent="0" lvl="0"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latin typeface="Helvetica Neue"/>
              <a:ea typeface="Helvetica Neue"/>
              <a:cs typeface="Helvetica Neue"/>
              <a:sym typeface="Helvetica Neue"/>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148" name="Shape 148"/>
        <p:cNvGrpSpPr/>
        <p:nvPr/>
      </p:nvGrpSpPr>
      <p:grpSpPr>
        <a:xfrm>
          <a:off x="0" y="0"/>
          <a:ext cx="0" cy="0"/>
          <a:chOff x="0" y="0"/>
          <a:chExt cx="0" cy="0"/>
        </a:xfrm>
      </p:grpSpPr>
      <p:sp>
        <p:nvSpPr>
          <p:cNvPr id="149" name="Google Shape;149;p43"/>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150" name="Google Shape;150;p43"/>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51" name="Google Shape;151;p43"/>
          <p:cNvSpPr txBox="1"/>
          <p:nvPr>
            <p:ph idx="12" type="sldNum"/>
          </p:nvPr>
        </p:nvSpPr>
        <p:spPr>
          <a:xfrm>
            <a:off x="8193881" y="6942135"/>
            <a:ext cx="292200" cy="786600"/>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Design copy 1">
  <p:cSld name="1_Default Design copy 1">
    <p:bg>
      <p:bgPr>
        <a:solidFill>
          <a:srgbClr val="FFFB00"/>
        </a:solidFill>
      </p:bgPr>
    </p:bg>
    <p:spTree>
      <p:nvGrpSpPr>
        <p:cNvPr id="152" name="Shape 152"/>
        <p:cNvGrpSpPr/>
        <p:nvPr/>
      </p:nvGrpSpPr>
      <p:grpSpPr>
        <a:xfrm>
          <a:off x="0" y="0"/>
          <a:ext cx="0" cy="0"/>
          <a:chOff x="0" y="0"/>
          <a:chExt cx="0" cy="0"/>
        </a:xfrm>
      </p:grpSpPr>
      <p:sp>
        <p:nvSpPr>
          <p:cNvPr id="153" name="Google Shape;153;p44"/>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91438" lvl="0" marL="40638" marR="40638"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54" name="Google Shape;154;p44"/>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marR="40638" rtl="0">
              <a:spcBef>
                <a:spcPts val="700"/>
              </a:spcBef>
              <a:spcAft>
                <a:spcPts val="0"/>
              </a:spcAft>
              <a:buSzPts val="1400"/>
              <a:buFont typeface="Times New Roman"/>
              <a:buChar char="•"/>
              <a:defRPr/>
            </a:lvl1pPr>
            <a:lvl2pPr indent="-317500" lvl="1" marL="914400" marR="40638" rtl="0">
              <a:spcBef>
                <a:spcPts val="600"/>
              </a:spcBef>
              <a:spcAft>
                <a:spcPts val="0"/>
              </a:spcAft>
              <a:buSzPts val="1400"/>
              <a:buChar char="–"/>
              <a:defRPr/>
            </a:lvl2pPr>
            <a:lvl3pPr indent="-317500" lvl="2" marL="1371600" marR="40638" rtl="0">
              <a:spcBef>
                <a:spcPts val="500"/>
              </a:spcBef>
              <a:spcAft>
                <a:spcPts val="0"/>
              </a:spcAft>
              <a:buSzPts val="1400"/>
              <a:buFont typeface="Times New Roman"/>
              <a:buChar char="•"/>
              <a:defRPr/>
            </a:lvl3pPr>
            <a:lvl4pPr indent="-317500" lvl="3" marL="1828800" marR="40638" rtl="0">
              <a:spcBef>
                <a:spcPts val="400"/>
              </a:spcBef>
              <a:spcAft>
                <a:spcPts val="0"/>
              </a:spcAft>
              <a:buSzPts val="1400"/>
              <a:buChar char="–"/>
              <a:defRPr/>
            </a:lvl4pPr>
            <a:lvl5pPr indent="-317500" lvl="4" marL="2286000" marR="40638" rtl="0">
              <a:spcBef>
                <a:spcPts val="40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55" name="Google Shape;155;p44"/>
          <p:cNvSpPr txBox="1"/>
          <p:nvPr>
            <p:ph idx="12" type="sldNum"/>
          </p:nvPr>
        </p:nvSpPr>
        <p:spPr>
          <a:xfrm>
            <a:off x="8193881" y="6942137"/>
            <a:ext cx="292200" cy="297300"/>
          </a:xfrm>
          <a:prstGeom prst="rect">
            <a:avLst/>
          </a:prstGeom>
          <a:noFill/>
          <a:ln>
            <a:noFill/>
          </a:ln>
        </p:spPr>
        <p:txBody>
          <a:bodyPr anchorCtr="0" anchor="t" bIns="50800" lIns="50800" spcFirstLastPara="1" rIns="50800" wrap="square" tIns="50800">
            <a:noAutofit/>
          </a:bodyPr>
          <a:lstStyle>
            <a:lvl1pPr indent="0" lvl="0"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latin typeface="Helvetica Neue"/>
              <a:ea typeface="Helvetica Neue"/>
              <a:cs typeface="Helvetica Neue"/>
              <a:sym typeface="Helvetica Neue"/>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2">
    <p:spTree>
      <p:nvGrpSpPr>
        <p:cNvPr id="156" name="Shape 156"/>
        <p:cNvGrpSpPr/>
        <p:nvPr/>
      </p:nvGrpSpPr>
      <p:grpSpPr>
        <a:xfrm>
          <a:off x="0" y="0"/>
          <a:ext cx="0" cy="0"/>
          <a:chOff x="0" y="0"/>
          <a:chExt cx="0" cy="0"/>
        </a:xfrm>
      </p:grpSpPr>
      <p:sp>
        <p:nvSpPr>
          <p:cNvPr id="157" name="Google Shape;157;p45"/>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91438" lvl="0" marL="40638" marR="40638"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58" name="Google Shape;158;p45"/>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marR="40638" rtl="0">
              <a:spcBef>
                <a:spcPts val="700"/>
              </a:spcBef>
              <a:spcAft>
                <a:spcPts val="0"/>
              </a:spcAft>
              <a:buSzPts val="1400"/>
              <a:buFont typeface="Times New Roman"/>
              <a:buChar char="•"/>
              <a:defRPr/>
            </a:lvl1pPr>
            <a:lvl2pPr indent="-317500" lvl="1" marL="914400" marR="40638" rtl="0">
              <a:spcBef>
                <a:spcPts val="600"/>
              </a:spcBef>
              <a:spcAft>
                <a:spcPts val="0"/>
              </a:spcAft>
              <a:buSzPts val="1400"/>
              <a:buChar char="–"/>
              <a:defRPr/>
            </a:lvl2pPr>
            <a:lvl3pPr indent="-317500" lvl="2" marL="1371600" marR="40638" rtl="0">
              <a:spcBef>
                <a:spcPts val="500"/>
              </a:spcBef>
              <a:spcAft>
                <a:spcPts val="0"/>
              </a:spcAft>
              <a:buSzPts val="1400"/>
              <a:buFont typeface="Times New Roman"/>
              <a:buChar char="•"/>
              <a:defRPr/>
            </a:lvl3pPr>
            <a:lvl4pPr indent="-317500" lvl="3" marL="1828800" marR="40638" rtl="0">
              <a:spcBef>
                <a:spcPts val="400"/>
              </a:spcBef>
              <a:spcAft>
                <a:spcPts val="0"/>
              </a:spcAft>
              <a:buSzPts val="1400"/>
              <a:buChar char="–"/>
              <a:defRPr/>
            </a:lvl4pPr>
            <a:lvl5pPr indent="-317500" lvl="4" marL="2286000" marR="40638" rtl="0">
              <a:spcBef>
                <a:spcPts val="40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59" name="Google Shape;159;p45"/>
          <p:cNvSpPr txBox="1"/>
          <p:nvPr>
            <p:ph idx="12" type="sldNum"/>
          </p:nvPr>
        </p:nvSpPr>
        <p:spPr>
          <a:xfrm>
            <a:off x="8193881" y="6942137"/>
            <a:ext cx="292200" cy="297300"/>
          </a:xfrm>
          <a:prstGeom prst="rect">
            <a:avLst/>
          </a:prstGeom>
          <a:noFill/>
          <a:ln>
            <a:noFill/>
          </a:ln>
        </p:spPr>
        <p:txBody>
          <a:bodyPr anchorCtr="0" anchor="t" bIns="50800" lIns="50800" spcFirstLastPara="1" rIns="50800" wrap="square" tIns="50800">
            <a:noAutofit/>
          </a:bodyPr>
          <a:lstStyle>
            <a:lvl1pPr indent="0" lvl="0"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latin typeface="Helvetica Neue"/>
              <a:ea typeface="Helvetica Neue"/>
              <a:cs typeface="Helvetica Neue"/>
              <a:sym typeface="Helvetica Neue"/>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Blank">
  <p:cSld name="Default - Blank">
    <p:spTree>
      <p:nvGrpSpPr>
        <p:cNvPr id="160" name="Shape 160"/>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1" name="Shape 161"/>
        <p:cNvGrpSpPr/>
        <p:nvPr/>
      </p:nvGrpSpPr>
      <p:grpSpPr>
        <a:xfrm>
          <a:off x="0" y="0"/>
          <a:ext cx="0" cy="0"/>
          <a:chOff x="0" y="0"/>
          <a:chExt cx="0" cy="0"/>
        </a:xfrm>
      </p:grpSpPr>
      <p:sp>
        <p:nvSpPr>
          <p:cNvPr id="162" name="Google Shape;162;p47"/>
          <p:cNvSpPr txBox="1"/>
          <p:nvPr>
            <p:ph type="title"/>
          </p:nvPr>
        </p:nvSpPr>
        <p:spPr>
          <a:xfrm>
            <a:off x="914400" y="3048000"/>
            <a:ext cx="83313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163" name="Google Shape;163;p47"/>
          <p:cNvSpPr txBox="1"/>
          <p:nvPr>
            <p:ph idx="1" type="body"/>
          </p:nvPr>
        </p:nvSpPr>
        <p:spPr>
          <a:xfrm>
            <a:off x="1828800" y="4572000"/>
            <a:ext cx="6502500" cy="2819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164" name="Shape 164"/>
        <p:cNvGrpSpPr/>
        <p:nvPr/>
      </p:nvGrpSpPr>
      <p:grpSpPr>
        <a:xfrm>
          <a:off x="0" y="0"/>
          <a:ext cx="0" cy="0"/>
          <a:chOff x="0" y="0"/>
          <a:chExt cx="0" cy="0"/>
        </a:xfrm>
      </p:grpSpPr>
      <p:sp>
        <p:nvSpPr>
          <p:cNvPr id="165" name="Google Shape;165;p48"/>
          <p:cNvSpPr txBox="1"/>
          <p:nvPr>
            <p:ph type="title"/>
          </p:nvPr>
        </p:nvSpPr>
        <p:spPr>
          <a:xfrm>
            <a:off x="304800" y="304800"/>
            <a:ext cx="95505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166" name="Google Shape;166;p48"/>
          <p:cNvSpPr txBox="1"/>
          <p:nvPr>
            <p:ph idx="1" type="body"/>
          </p:nvPr>
        </p:nvSpPr>
        <p:spPr>
          <a:xfrm>
            <a:off x="304800" y="1828800"/>
            <a:ext cx="9550500" cy="57912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167" name="Shape 167"/>
        <p:cNvGrpSpPr/>
        <p:nvPr/>
      </p:nvGrpSpPr>
      <p:grpSpPr>
        <a:xfrm>
          <a:off x="0" y="0"/>
          <a:ext cx="0" cy="0"/>
          <a:chOff x="0" y="0"/>
          <a:chExt cx="0" cy="0"/>
        </a:xfrm>
      </p:grpSpPr>
      <p:sp>
        <p:nvSpPr>
          <p:cNvPr id="168" name="Google Shape;168;p49"/>
          <p:cNvSpPr txBox="1"/>
          <p:nvPr>
            <p:ph type="title"/>
          </p:nvPr>
        </p:nvSpPr>
        <p:spPr>
          <a:xfrm>
            <a:off x="304800" y="304800"/>
            <a:ext cx="95505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169" name="Google Shape;169;p49"/>
          <p:cNvSpPr txBox="1"/>
          <p:nvPr>
            <p:ph idx="1" type="body"/>
          </p:nvPr>
        </p:nvSpPr>
        <p:spPr>
          <a:xfrm>
            <a:off x="304800" y="1828800"/>
            <a:ext cx="4470300" cy="57912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170" name="Shape 170"/>
        <p:cNvGrpSpPr/>
        <p:nvPr/>
      </p:nvGrpSpPr>
      <p:grpSpPr>
        <a:xfrm>
          <a:off x="0" y="0"/>
          <a:ext cx="0" cy="0"/>
          <a:chOff x="0" y="0"/>
          <a:chExt cx="0" cy="0"/>
        </a:xfrm>
      </p:grpSpPr>
      <p:sp>
        <p:nvSpPr>
          <p:cNvPr id="171" name="Google Shape;171;p50"/>
          <p:cNvSpPr txBox="1"/>
          <p:nvPr>
            <p:ph idx="1" type="body"/>
          </p:nvPr>
        </p:nvSpPr>
        <p:spPr>
          <a:xfrm>
            <a:off x="304800" y="6705600"/>
            <a:ext cx="9550500" cy="91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p:cSld name="Title &amp; Bullets copy">
    <p:bg>
      <p:bgPr>
        <a:solidFill>
          <a:srgbClr val="FFFB00"/>
        </a:solidFill>
      </p:bgPr>
    </p:bg>
    <p:spTree>
      <p:nvGrpSpPr>
        <p:cNvPr id="172" name="Shape 172"/>
        <p:cNvGrpSpPr/>
        <p:nvPr/>
      </p:nvGrpSpPr>
      <p:grpSpPr>
        <a:xfrm>
          <a:off x="0" y="0"/>
          <a:ext cx="0" cy="0"/>
          <a:chOff x="0" y="0"/>
          <a:chExt cx="0" cy="0"/>
        </a:xfrm>
      </p:grpSpPr>
      <p:sp>
        <p:nvSpPr>
          <p:cNvPr id="173" name="Google Shape;173;p51"/>
          <p:cNvSpPr txBox="1"/>
          <p:nvPr>
            <p:ph type="title"/>
          </p:nvPr>
        </p:nvSpPr>
        <p:spPr>
          <a:xfrm>
            <a:off x="762000" y="423748"/>
            <a:ext cx="8636100" cy="17766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174" name="Google Shape;174;p51"/>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5" name="Google Shape;175;p51"/>
          <p:cNvSpPr txBox="1"/>
          <p:nvPr>
            <p:ph idx="12" type="sldNum"/>
          </p:nvPr>
        </p:nvSpPr>
        <p:spPr>
          <a:xfrm>
            <a:off x="8193881" y="6942135"/>
            <a:ext cx="292200" cy="786600"/>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
  <p:cSld name="Title &amp; Bullets copy 1">
    <p:spTree>
      <p:nvGrpSpPr>
        <p:cNvPr id="176" name="Shape 176"/>
        <p:cNvGrpSpPr/>
        <p:nvPr/>
      </p:nvGrpSpPr>
      <p:grpSpPr>
        <a:xfrm>
          <a:off x="0" y="0"/>
          <a:ext cx="0" cy="0"/>
          <a:chOff x="0" y="0"/>
          <a:chExt cx="0" cy="0"/>
        </a:xfrm>
      </p:grpSpPr>
      <p:sp>
        <p:nvSpPr>
          <p:cNvPr id="177" name="Google Shape;177;p52"/>
          <p:cNvSpPr txBox="1"/>
          <p:nvPr>
            <p:ph type="title"/>
          </p:nvPr>
        </p:nvSpPr>
        <p:spPr>
          <a:xfrm>
            <a:off x="762000" y="423748"/>
            <a:ext cx="8636100" cy="17766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178" name="Google Shape;178;p52"/>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79" name="Google Shape;179;p52"/>
          <p:cNvSpPr txBox="1"/>
          <p:nvPr>
            <p:ph idx="12" type="sldNum"/>
          </p:nvPr>
        </p:nvSpPr>
        <p:spPr>
          <a:xfrm>
            <a:off x="8193881" y="6942135"/>
            <a:ext cx="292200" cy="786600"/>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Blank">
  <p:cSld name="Default - Blank">
    <p:spTree>
      <p:nvGrpSpPr>
        <p:cNvPr id="22" name="Shape 22"/>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p:spTree>
      <p:nvGrpSpPr>
        <p:cNvPr id="180" name="Shape 180"/>
        <p:cNvGrpSpPr/>
        <p:nvPr/>
      </p:nvGrpSpPr>
      <p:grpSpPr>
        <a:xfrm>
          <a:off x="0" y="0"/>
          <a:ext cx="0" cy="0"/>
          <a:chOff x="0" y="0"/>
          <a:chExt cx="0" cy="0"/>
        </a:xfrm>
      </p:grpSpPr>
      <p:sp>
        <p:nvSpPr>
          <p:cNvPr id="181" name="Google Shape;181;p53"/>
          <p:cNvSpPr txBox="1"/>
          <p:nvPr>
            <p:ph type="title"/>
          </p:nvPr>
        </p:nvSpPr>
        <p:spPr>
          <a:xfrm>
            <a:off x="762000" y="423748"/>
            <a:ext cx="8636100" cy="17766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182" name="Google Shape;182;p53"/>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83" name="Google Shape;183;p53"/>
          <p:cNvSpPr txBox="1"/>
          <p:nvPr>
            <p:ph idx="12" type="sldNum"/>
          </p:nvPr>
        </p:nvSpPr>
        <p:spPr>
          <a:xfrm>
            <a:off x="8193881" y="6942135"/>
            <a:ext cx="292200" cy="786600"/>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3">
  <p:cSld name="Title &amp; Bullets copy 13">
    <p:spTree>
      <p:nvGrpSpPr>
        <p:cNvPr id="184" name="Shape 184"/>
        <p:cNvGrpSpPr/>
        <p:nvPr/>
      </p:nvGrpSpPr>
      <p:grpSpPr>
        <a:xfrm>
          <a:off x="0" y="0"/>
          <a:ext cx="0" cy="0"/>
          <a:chOff x="0" y="0"/>
          <a:chExt cx="0" cy="0"/>
        </a:xfrm>
      </p:grpSpPr>
      <p:sp>
        <p:nvSpPr>
          <p:cNvPr id="185" name="Google Shape;185;p54"/>
          <p:cNvSpPr txBox="1"/>
          <p:nvPr>
            <p:ph type="title"/>
          </p:nvPr>
        </p:nvSpPr>
        <p:spPr>
          <a:xfrm>
            <a:off x="762000" y="423748"/>
            <a:ext cx="8636100" cy="17766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186" name="Google Shape;186;p54"/>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87" name="Google Shape;187;p54"/>
          <p:cNvSpPr txBox="1"/>
          <p:nvPr>
            <p:ph idx="12" type="sldNum"/>
          </p:nvPr>
        </p:nvSpPr>
        <p:spPr>
          <a:xfrm>
            <a:off x="8206582" y="6942135"/>
            <a:ext cx="266700" cy="786600"/>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7">
  <p:cSld name="Title &amp; Bullets copy 27">
    <p:spTree>
      <p:nvGrpSpPr>
        <p:cNvPr id="188" name="Shape 188"/>
        <p:cNvGrpSpPr/>
        <p:nvPr/>
      </p:nvGrpSpPr>
      <p:grpSpPr>
        <a:xfrm>
          <a:off x="0" y="0"/>
          <a:ext cx="0" cy="0"/>
          <a:chOff x="0" y="0"/>
          <a:chExt cx="0" cy="0"/>
        </a:xfrm>
      </p:grpSpPr>
      <p:sp>
        <p:nvSpPr>
          <p:cNvPr id="189" name="Google Shape;189;p55"/>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190" name="Google Shape;190;p55"/>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1" name="Google Shape;191;p55"/>
          <p:cNvSpPr txBox="1"/>
          <p:nvPr>
            <p:ph idx="12" type="sldNum"/>
          </p:nvPr>
        </p:nvSpPr>
        <p:spPr>
          <a:xfrm>
            <a:off x="8206582" y="6942135"/>
            <a:ext cx="266700" cy="786600"/>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52">
  <p:cSld name="Title &amp; Bullets copy 52">
    <p:spTree>
      <p:nvGrpSpPr>
        <p:cNvPr id="192" name="Shape 192"/>
        <p:cNvGrpSpPr/>
        <p:nvPr/>
      </p:nvGrpSpPr>
      <p:grpSpPr>
        <a:xfrm>
          <a:off x="0" y="0"/>
          <a:ext cx="0" cy="0"/>
          <a:chOff x="0" y="0"/>
          <a:chExt cx="0" cy="0"/>
        </a:xfrm>
      </p:grpSpPr>
      <p:sp>
        <p:nvSpPr>
          <p:cNvPr id="193" name="Google Shape;193;p56"/>
          <p:cNvSpPr txBox="1"/>
          <p:nvPr>
            <p:ph type="title"/>
          </p:nvPr>
        </p:nvSpPr>
        <p:spPr>
          <a:xfrm>
            <a:off x="762000" y="423748"/>
            <a:ext cx="8636100" cy="17766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194" name="Google Shape;194;p56"/>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5" name="Google Shape;195;p56"/>
          <p:cNvSpPr txBox="1"/>
          <p:nvPr>
            <p:ph idx="12" type="sldNum"/>
          </p:nvPr>
        </p:nvSpPr>
        <p:spPr>
          <a:xfrm>
            <a:off x="8206582" y="6942135"/>
            <a:ext cx="266700" cy="786600"/>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5">
  <p:cSld name="Title &amp; Bullets copy 15">
    <p:spTree>
      <p:nvGrpSpPr>
        <p:cNvPr id="196" name="Shape 196"/>
        <p:cNvGrpSpPr/>
        <p:nvPr/>
      </p:nvGrpSpPr>
      <p:grpSpPr>
        <a:xfrm>
          <a:off x="0" y="0"/>
          <a:ext cx="0" cy="0"/>
          <a:chOff x="0" y="0"/>
          <a:chExt cx="0" cy="0"/>
        </a:xfrm>
      </p:grpSpPr>
      <p:sp>
        <p:nvSpPr>
          <p:cNvPr id="197" name="Google Shape;197;p57"/>
          <p:cNvSpPr txBox="1"/>
          <p:nvPr>
            <p:ph type="title"/>
          </p:nvPr>
        </p:nvSpPr>
        <p:spPr>
          <a:xfrm>
            <a:off x="762000" y="423748"/>
            <a:ext cx="8636100" cy="17766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198" name="Google Shape;198;p57"/>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9" name="Google Shape;199;p57"/>
          <p:cNvSpPr txBox="1"/>
          <p:nvPr>
            <p:ph idx="12" type="sldNum"/>
          </p:nvPr>
        </p:nvSpPr>
        <p:spPr>
          <a:xfrm>
            <a:off x="8206582" y="6942135"/>
            <a:ext cx="266700" cy="786600"/>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6">
  <p:cSld name="Title &amp; Bullets copy 26">
    <p:spTree>
      <p:nvGrpSpPr>
        <p:cNvPr id="200" name="Shape 200"/>
        <p:cNvGrpSpPr/>
        <p:nvPr/>
      </p:nvGrpSpPr>
      <p:grpSpPr>
        <a:xfrm>
          <a:off x="0" y="0"/>
          <a:ext cx="0" cy="0"/>
          <a:chOff x="0" y="0"/>
          <a:chExt cx="0" cy="0"/>
        </a:xfrm>
      </p:grpSpPr>
      <p:sp>
        <p:nvSpPr>
          <p:cNvPr id="201" name="Google Shape;201;p58"/>
          <p:cNvSpPr txBox="1"/>
          <p:nvPr>
            <p:ph type="title"/>
          </p:nvPr>
        </p:nvSpPr>
        <p:spPr>
          <a:xfrm>
            <a:off x="762000" y="423748"/>
            <a:ext cx="8636100" cy="17766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202" name="Google Shape;202;p58"/>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3" name="Google Shape;203;p58"/>
          <p:cNvSpPr txBox="1"/>
          <p:nvPr>
            <p:ph idx="12" type="sldNum"/>
          </p:nvPr>
        </p:nvSpPr>
        <p:spPr>
          <a:xfrm>
            <a:off x="8206582" y="6942135"/>
            <a:ext cx="266700" cy="786600"/>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04" name="Shape 204"/>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2">
    <p:spTree>
      <p:nvGrpSpPr>
        <p:cNvPr id="205" name="Shape 205"/>
        <p:cNvGrpSpPr/>
        <p:nvPr/>
      </p:nvGrpSpPr>
      <p:grpSpPr>
        <a:xfrm>
          <a:off x="0" y="0"/>
          <a:ext cx="0" cy="0"/>
          <a:chOff x="0" y="0"/>
          <a:chExt cx="0" cy="0"/>
        </a:xfrm>
      </p:grpSpPr>
      <p:sp>
        <p:nvSpPr>
          <p:cNvPr id="206" name="Google Shape;206;p60"/>
          <p:cNvSpPr txBox="1"/>
          <p:nvPr>
            <p:ph type="title"/>
          </p:nvPr>
        </p:nvSpPr>
        <p:spPr>
          <a:xfrm>
            <a:off x="914400" y="3048000"/>
            <a:ext cx="83313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207" name="Google Shape;207;p60"/>
          <p:cNvSpPr txBox="1"/>
          <p:nvPr>
            <p:ph idx="1" type="body"/>
          </p:nvPr>
        </p:nvSpPr>
        <p:spPr>
          <a:xfrm>
            <a:off x="1828800" y="4572000"/>
            <a:ext cx="6502500" cy="2819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2">
    <p:spTree>
      <p:nvGrpSpPr>
        <p:cNvPr id="208" name="Shape 208"/>
        <p:cNvGrpSpPr/>
        <p:nvPr/>
      </p:nvGrpSpPr>
      <p:grpSpPr>
        <a:xfrm>
          <a:off x="0" y="0"/>
          <a:ext cx="0" cy="0"/>
          <a:chOff x="0" y="0"/>
          <a:chExt cx="0" cy="0"/>
        </a:xfrm>
      </p:grpSpPr>
      <p:sp>
        <p:nvSpPr>
          <p:cNvPr id="209" name="Google Shape;209;p61"/>
          <p:cNvSpPr txBox="1"/>
          <p:nvPr>
            <p:ph type="title"/>
          </p:nvPr>
        </p:nvSpPr>
        <p:spPr>
          <a:xfrm>
            <a:off x="304800" y="304800"/>
            <a:ext cx="95505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210" name="Google Shape;210;p61"/>
          <p:cNvSpPr txBox="1"/>
          <p:nvPr>
            <p:ph idx="1" type="body"/>
          </p:nvPr>
        </p:nvSpPr>
        <p:spPr>
          <a:xfrm>
            <a:off x="304800" y="1828800"/>
            <a:ext cx="9550500" cy="57912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2">
    <p:spTree>
      <p:nvGrpSpPr>
        <p:cNvPr id="211" name="Shape 211"/>
        <p:cNvGrpSpPr/>
        <p:nvPr/>
      </p:nvGrpSpPr>
      <p:grpSpPr>
        <a:xfrm>
          <a:off x="0" y="0"/>
          <a:ext cx="0" cy="0"/>
          <a:chOff x="0" y="0"/>
          <a:chExt cx="0" cy="0"/>
        </a:xfrm>
      </p:grpSpPr>
      <p:sp>
        <p:nvSpPr>
          <p:cNvPr id="212" name="Google Shape;212;p62"/>
          <p:cNvSpPr txBox="1"/>
          <p:nvPr>
            <p:ph type="title"/>
          </p:nvPr>
        </p:nvSpPr>
        <p:spPr>
          <a:xfrm>
            <a:off x="304800" y="304800"/>
            <a:ext cx="95505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213" name="Google Shape;213;p62"/>
          <p:cNvSpPr txBox="1"/>
          <p:nvPr>
            <p:ph idx="1" type="body"/>
          </p:nvPr>
        </p:nvSpPr>
        <p:spPr>
          <a:xfrm>
            <a:off x="304800" y="1828800"/>
            <a:ext cx="4470300" cy="57912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7"/>
          <p:cNvSpPr txBox="1"/>
          <p:nvPr>
            <p:ph type="title"/>
          </p:nvPr>
        </p:nvSpPr>
        <p:spPr>
          <a:xfrm>
            <a:off x="914400" y="3048000"/>
            <a:ext cx="83312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25" name="Google Shape;25;p7"/>
          <p:cNvSpPr txBox="1"/>
          <p:nvPr>
            <p:ph idx="1" type="body"/>
          </p:nvPr>
        </p:nvSpPr>
        <p:spPr>
          <a:xfrm>
            <a:off x="1828800" y="4572000"/>
            <a:ext cx="6502399" cy="2819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2">
    <p:spTree>
      <p:nvGrpSpPr>
        <p:cNvPr id="214" name="Shape 214"/>
        <p:cNvGrpSpPr/>
        <p:nvPr/>
      </p:nvGrpSpPr>
      <p:grpSpPr>
        <a:xfrm>
          <a:off x="0" y="0"/>
          <a:ext cx="0" cy="0"/>
          <a:chOff x="0" y="0"/>
          <a:chExt cx="0" cy="0"/>
        </a:xfrm>
      </p:grpSpPr>
      <p:sp>
        <p:nvSpPr>
          <p:cNvPr id="215" name="Google Shape;215;p63"/>
          <p:cNvSpPr txBox="1"/>
          <p:nvPr>
            <p:ph idx="1" type="body"/>
          </p:nvPr>
        </p:nvSpPr>
        <p:spPr>
          <a:xfrm>
            <a:off x="304800" y="6705600"/>
            <a:ext cx="9550500" cy="91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3">
    <p:spTree>
      <p:nvGrpSpPr>
        <p:cNvPr id="216" name="Shape 216"/>
        <p:cNvGrpSpPr/>
        <p:nvPr/>
      </p:nvGrpSpPr>
      <p:grpSpPr>
        <a:xfrm>
          <a:off x="0" y="0"/>
          <a:ext cx="0" cy="0"/>
          <a:chOff x="0" y="0"/>
          <a:chExt cx="0" cy="0"/>
        </a:xfrm>
      </p:grpSpPr>
      <p:sp>
        <p:nvSpPr>
          <p:cNvPr id="217" name="Google Shape;217;p64"/>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218" name="Google Shape;218;p64"/>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9" name="Google Shape;219;p64"/>
          <p:cNvSpPr txBox="1"/>
          <p:nvPr>
            <p:ph idx="12" type="sldNum"/>
          </p:nvPr>
        </p:nvSpPr>
        <p:spPr>
          <a:xfrm>
            <a:off x="8193881" y="6942135"/>
            <a:ext cx="292200" cy="786600"/>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Design">
  <p:cSld name="1_Default Design">
    <p:spTree>
      <p:nvGrpSpPr>
        <p:cNvPr id="220" name="Shape 220"/>
        <p:cNvGrpSpPr/>
        <p:nvPr/>
      </p:nvGrpSpPr>
      <p:grpSpPr>
        <a:xfrm>
          <a:off x="0" y="0"/>
          <a:ext cx="0" cy="0"/>
          <a:chOff x="0" y="0"/>
          <a:chExt cx="0" cy="0"/>
        </a:xfrm>
      </p:grpSpPr>
      <p:sp>
        <p:nvSpPr>
          <p:cNvPr id="221" name="Google Shape;221;p65"/>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222" name="Google Shape;222;p65"/>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3" name="Google Shape;223;p65"/>
          <p:cNvSpPr txBox="1"/>
          <p:nvPr>
            <p:ph idx="12" type="sldNum"/>
          </p:nvPr>
        </p:nvSpPr>
        <p:spPr>
          <a:xfrm>
            <a:off x="8193881" y="6942135"/>
            <a:ext cx="292200" cy="786600"/>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Office Theme">
  <p:cSld name="3_Office Theme">
    <p:bg>
      <p:bgPr>
        <a:solidFill>
          <a:srgbClr val="000000"/>
        </a:solidFill>
      </p:bgPr>
    </p:bg>
    <p:spTree>
      <p:nvGrpSpPr>
        <p:cNvPr id="224" name="Shape 224"/>
        <p:cNvGrpSpPr/>
        <p:nvPr/>
      </p:nvGrpSpPr>
      <p:grpSpPr>
        <a:xfrm>
          <a:off x="0" y="0"/>
          <a:ext cx="0" cy="0"/>
          <a:chOff x="0" y="0"/>
          <a:chExt cx="0" cy="0"/>
        </a:xfrm>
      </p:grpSpPr>
      <p:sp>
        <p:nvSpPr>
          <p:cNvPr id="225" name="Google Shape;225;p66"/>
          <p:cNvSpPr/>
          <p:nvPr/>
        </p:nvSpPr>
        <p:spPr>
          <a:xfrm>
            <a:off x="8193085" y="6942135"/>
            <a:ext cx="304800" cy="195600"/>
          </a:xfrm>
          <a:prstGeom prst="rect">
            <a:avLst/>
          </a:prstGeom>
          <a:noFill/>
          <a:ln>
            <a:noFill/>
          </a:ln>
        </p:spPr>
        <p:txBody>
          <a:bodyPr anchorCtr="0" anchor="t" bIns="0" lIns="0" spcFirstLastPara="1" rIns="0" wrap="square" tIns="0">
            <a:noAutofit/>
          </a:bodyPr>
          <a:lstStyle/>
          <a:p>
            <a:pPr indent="22877" lvl="0" marL="2522" marR="40622" rtl="0" algn="ctr">
              <a:spcBef>
                <a:spcPts val="0"/>
              </a:spcBef>
              <a:spcAft>
                <a:spcPts val="0"/>
              </a:spcAft>
              <a:buNone/>
            </a:pPr>
            <a:r>
              <a:rPr b="0" i="0" lang="en-US" sz="1400" u="none" cap="none" strike="noStrike">
                <a:latin typeface="Times New Roman"/>
                <a:ea typeface="Times New Roman"/>
                <a:cs typeface="Times New Roman"/>
                <a:sym typeface="Times New Roman"/>
              </a:rPr>
              <a:t>*</a:t>
            </a:r>
            <a:endParaRPr/>
          </a:p>
        </p:txBody>
      </p:sp>
      <p:sp>
        <p:nvSpPr>
          <p:cNvPr id="226" name="Google Shape;226;p66"/>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227" name="Google Shape;227;p66"/>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2">
    <p:spTree>
      <p:nvGrpSpPr>
        <p:cNvPr id="228" name="Shape 228"/>
        <p:cNvGrpSpPr/>
        <p:nvPr/>
      </p:nvGrpSpPr>
      <p:grpSpPr>
        <a:xfrm>
          <a:off x="0" y="0"/>
          <a:ext cx="0" cy="0"/>
          <a:chOff x="0" y="0"/>
          <a:chExt cx="0" cy="0"/>
        </a:xfrm>
      </p:grpSpPr>
      <p:sp>
        <p:nvSpPr>
          <p:cNvPr id="229" name="Google Shape;229;p67"/>
          <p:cNvSpPr txBox="1"/>
          <p:nvPr>
            <p:ph type="title"/>
          </p:nvPr>
        </p:nvSpPr>
        <p:spPr>
          <a:xfrm>
            <a:off x="762000" y="423748"/>
            <a:ext cx="8636100" cy="17766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230" name="Google Shape;230;p67"/>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1" name="Google Shape;231;p67"/>
          <p:cNvSpPr txBox="1"/>
          <p:nvPr>
            <p:ph idx="12" type="sldNum"/>
          </p:nvPr>
        </p:nvSpPr>
        <p:spPr>
          <a:xfrm>
            <a:off x="8193881" y="6942135"/>
            <a:ext cx="292200" cy="786600"/>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Title and Body">
  <p:cSld name="Default - Title and Body">
    <p:bg>
      <p:bgPr>
        <a:solidFill>
          <a:srgbClr val="000000"/>
        </a:solidFill>
      </p:bgPr>
    </p:bg>
    <p:spTree>
      <p:nvGrpSpPr>
        <p:cNvPr id="232" name="Shape 232"/>
        <p:cNvGrpSpPr/>
        <p:nvPr/>
      </p:nvGrpSpPr>
      <p:grpSpPr>
        <a:xfrm>
          <a:off x="0" y="0"/>
          <a:ext cx="0" cy="0"/>
          <a:chOff x="0" y="0"/>
          <a:chExt cx="0" cy="0"/>
        </a:xfrm>
      </p:grpSpPr>
      <p:sp>
        <p:nvSpPr>
          <p:cNvPr id="233" name="Google Shape;233;p68"/>
          <p:cNvSpPr/>
          <p:nvPr/>
        </p:nvSpPr>
        <p:spPr>
          <a:xfrm>
            <a:off x="8193085" y="6942135"/>
            <a:ext cx="304800" cy="271800"/>
          </a:xfrm>
          <a:prstGeom prst="rect">
            <a:avLst/>
          </a:prstGeom>
          <a:noFill/>
          <a:ln>
            <a:noFill/>
          </a:ln>
        </p:spPr>
        <p:txBody>
          <a:bodyPr anchorCtr="0" anchor="t" bIns="38100" lIns="38100" spcFirstLastPara="1" rIns="38100" wrap="square" tIns="38100">
            <a:noAutofit/>
          </a:bodyPr>
          <a:lstStyle/>
          <a:p>
            <a:pPr indent="0" lvl="0" marL="0" marR="0" rtl="0" algn="ctr">
              <a:spcBef>
                <a:spcPts val="0"/>
              </a:spcBef>
              <a:spcAft>
                <a:spcPts val="0"/>
              </a:spcAft>
              <a:buNone/>
            </a:pPr>
            <a:r>
              <a:rPr b="0" i="0" lang="en-US" sz="1400" u="none" cap="none" strike="noStrike">
                <a:latin typeface="Times New Roman"/>
                <a:ea typeface="Times New Roman"/>
                <a:cs typeface="Times New Roman"/>
                <a:sym typeface="Times New Roman"/>
              </a:rPr>
              <a:t>*</a:t>
            </a:r>
            <a:endParaRPr/>
          </a:p>
        </p:txBody>
      </p:sp>
      <p:sp>
        <p:nvSpPr>
          <p:cNvPr id="234" name="Google Shape;234;p68"/>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235" name="Google Shape;235;p68"/>
          <p:cNvSpPr txBox="1"/>
          <p:nvPr>
            <p:ph idx="1" type="body"/>
          </p:nvPr>
        </p:nvSpPr>
        <p:spPr>
          <a:xfrm>
            <a:off x="762000" y="2200274"/>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3">
    <p:spTree>
      <p:nvGrpSpPr>
        <p:cNvPr id="236" name="Shape 236"/>
        <p:cNvGrpSpPr/>
        <p:nvPr/>
      </p:nvGrpSpPr>
      <p:grpSpPr>
        <a:xfrm>
          <a:off x="0" y="0"/>
          <a:ext cx="0" cy="0"/>
          <a:chOff x="0" y="0"/>
          <a:chExt cx="0" cy="0"/>
        </a:xfrm>
      </p:grpSpPr>
      <p:sp>
        <p:nvSpPr>
          <p:cNvPr id="237" name="Google Shape;237;p69"/>
          <p:cNvSpPr txBox="1"/>
          <p:nvPr>
            <p:ph type="title"/>
          </p:nvPr>
        </p:nvSpPr>
        <p:spPr>
          <a:xfrm>
            <a:off x="762000" y="423862"/>
            <a:ext cx="8636100" cy="1776300"/>
          </a:xfrm>
          <a:prstGeom prst="rect">
            <a:avLst/>
          </a:prstGeom>
          <a:noFill/>
          <a:ln>
            <a:noFill/>
          </a:ln>
        </p:spPr>
        <p:txBody>
          <a:bodyPr anchorCtr="0" anchor="ctr" bIns="91425" lIns="91425" spcFirstLastPara="1" rIns="91425" wrap="square" tIns="91425">
            <a:noAutofit/>
          </a:bodyPr>
          <a:lstStyle>
            <a:lvl1pPr indent="-91438" lvl="0" marL="40638" marR="40638"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38" name="Google Shape;238;p69"/>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marR="40638" rtl="0">
              <a:spcBef>
                <a:spcPts val="700"/>
              </a:spcBef>
              <a:spcAft>
                <a:spcPts val="0"/>
              </a:spcAft>
              <a:buSzPts val="1400"/>
              <a:buFont typeface="Times New Roman"/>
              <a:buChar char="•"/>
              <a:defRPr/>
            </a:lvl1pPr>
            <a:lvl2pPr indent="-317500" lvl="1" marL="914400" marR="40638" rtl="0">
              <a:spcBef>
                <a:spcPts val="600"/>
              </a:spcBef>
              <a:spcAft>
                <a:spcPts val="0"/>
              </a:spcAft>
              <a:buSzPts val="1400"/>
              <a:buChar char="–"/>
              <a:defRPr/>
            </a:lvl2pPr>
            <a:lvl3pPr indent="-317500" lvl="2" marL="1371600" marR="40638" rtl="0">
              <a:spcBef>
                <a:spcPts val="500"/>
              </a:spcBef>
              <a:spcAft>
                <a:spcPts val="0"/>
              </a:spcAft>
              <a:buSzPts val="1400"/>
              <a:buFont typeface="Times New Roman"/>
              <a:buChar char="•"/>
              <a:defRPr/>
            </a:lvl3pPr>
            <a:lvl4pPr indent="-317500" lvl="3" marL="1828800" marR="40638" rtl="0">
              <a:spcBef>
                <a:spcPts val="400"/>
              </a:spcBef>
              <a:spcAft>
                <a:spcPts val="0"/>
              </a:spcAft>
              <a:buSzPts val="1400"/>
              <a:buChar char="–"/>
              <a:defRPr/>
            </a:lvl4pPr>
            <a:lvl5pPr indent="-317500" lvl="4" marL="2286000" marR="40638" rtl="0">
              <a:spcBef>
                <a:spcPts val="40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9" name="Google Shape;239;p69"/>
          <p:cNvSpPr txBox="1"/>
          <p:nvPr>
            <p:ph idx="12" type="sldNum"/>
          </p:nvPr>
        </p:nvSpPr>
        <p:spPr>
          <a:xfrm>
            <a:off x="8193881" y="6942137"/>
            <a:ext cx="292200" cy="297300"/>
          </a:xfrm>
          <a:prstGeom prst="rect">
            <a:avLst/>
          </a:prstGeom>
          <a:noFill/>
          <a:ln>
            <a:noFill/>
          </a:ln>
        </p:spPr>
        <p:txBody>
          <a:bodyPr anchorCtr="0" anchor="t" bIns="50800" lIns="50800" spcFirstLastPara="1" rIns="50800" wrap="square" tIns="50800">
            <a:noAutofit/>
          </a:bodyPr>
          <a:lstStyle>
            <a:lvl1pPr indent="0" lvl="0"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1pPr>
            <a:lvl2pPr indent="0" lvl="1"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2pPr>
            <a:lvl3pPr indent="0" lvl="2"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3pPr>
            <a:lvl4pPr indent="0" lvl="3"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4pPr>
            <a:lvl5pPr indent="0" lvl="4"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5pPr>
            <a:lvl6pPr indent="0" lvl="5"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6pPr>
            <a:lvl7pPr indent="0" lvl="6"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7pPr>
            <a:lvl8pPr indent="0" lvl="7"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8pPr>
            <a:lvl9pPr indent="0" lvl="8" marL="0" marR="0" rtl="0" algn="ctr">
              <a:spcBef>
                <a:spcPts val="0"/>
              </a:spcBef>
              <a:buClr>
                <a:schemeClr val="dk1"/>
              </a:buClr>
              <a:buFont typeface="Arial"/>
              <a:buNone/>
              <a:defRPr b="0" i="0" sz="14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latin typeface="Helvetica Neue"/>
              <a:ea typeface="Helvetica Neue"/>
              <a:cs typeface="Helvetica Neue"/>
              <a:sym typeface="Helvetica Neue"/>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Title and Body">
  <p:cSld name="Default - Title and Body 2">
    <p:bg>
      <p:bgPr>
        <a:solidFill>
          <a:srgbClr val="000000"/>
        </a:solidFill>
      </p:bgPr>
    </p:bg>
    <p:spTree>
      <p:nvGrpSpPr>
        <p:cNvPr id="240" name="Shape 240"/>
        <p:cNvGrpSpPr/>
        <p:nvPr/>
      </p:nvGrpSpPr>
      <p:grpSpPr>
        <a:xfrm>
          <a:off x="0" y="0"/>
          <a:ext cx="0" cy="0"/>
          <a:chOff x="0" y="0"/>
          <a:chExt cx="0" cy="0"/>
        </a:xfrm>
      </p:grpSpPr>
      <p:sp>
        <p:nvSpPr>
          <p:cNvPr id="241" name="Google Shape;241;p70"/>
          <p:cNvSpPr/>
          <p:nvPr/>
        </p:nvSpPr>
        <p:spPr>
          <a:xfrm>
            <a:off x="8193085" y="6942135"/>
            <a:ext cx="304800" cy="271800"/>
          </a:xfrm>
          <a:prstGeom prst="rect">
            <a:avLst/>
          </a:prstGeom>
          <a:noFill/>
          <a:ln>
            <a:noFill/>
          </a:ln>
        </p:spPr>
        <p:txBody>
          <a:bodyPr anchorCtr="0" anchor="t" bIns="38100" lIns="38100" spcFirstLastPara="1" rIns="38100" wrap="square" tIns="38100">
            <a:noAutofit/>
          </a:bodyPr>
          <a:lstStyle/>
          <a:p>
            <a:pPr indent="0" lvl="0" marL="0" marR="0" rtl="0" algn="ctr">
              <a:spcBef>
                <a:spcPts val="0"/>
              </a:spcBef>
              <a:spcAft>
                <a:spcPts val="0"/>
              </a:spcAft>
              <a:buNone/>
            </a:pPr>
            <a:r>
              <a:rPr b="0" i="0" lang="en-US" sz="1400" u="none" cap="none" strike="noStrike">
                <a:latin typeface="Times New Roman"/>
                <a:ea typeface="Times New Roman"/>
                <a:cs typeface="Times New Roman"/>
                <a:sym typeface="Times New Roman"/>
              </a:rPr>
              <a:t>*</a:t>
            </a:r>
            <a:endParaRPr/>
          </a:p>
        </p:txBody>
      </p:sp>
      <p:sp>
        <p:nvSpPr>
          <p:cNvPr id="242" name="Google Shape;242;p70"/>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88900" lvl="0" marR="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43" name="Google Shape;243;p70"/>
          <p:cNvSpPr txBox="1"/>
          <p:nvPr>
            <p:ph idx="1" type="body"/>
          </p:nvPr>
        </p:nvSpPr>
        <p:spPr>
          <a:xfrm>
            <a:off x="762000" y="2200274"/>
            <a:ext cx="8636100" cy="5419800"/>
          </a:xfrm>
          <a:prstGeom prst="rect">
            <a:avLst/>
          </a:prstGeom>
          <a:noFill/>
          <a:ln>
            <a:noFill/>
          </a:ln>
        </p:spPr>
        <p:txBody>
          <a:bodyPr anchorCtr="0" anchor="t" bIns="91425" lIns="91425" spcFirstLastPara="1" rIns="91425" wrap="square" tIns="91425">
            <a:noAutofit/>
          </a:bodyPr>
          <a:lstStyle>
            <a:lvl1pPr indent="-317500" lvl="0" marL="457200" rtl="0">
              <a:spcBef>
                <a:spcPts val="700"/>
              </a:spcBef>
              <a:spcAft>
                <a:spcPts val="0"/>
              </a:spcAft>
              <a:buClr>
                <a:srgbClr val="000000"/>
              </a:buClr>
              <a:buSzPts val="1400"/>
              <a:buFont typeface="Arial"/>
              <a:buChar char="•"/>
              <a:defRPr/>
            </a:lvl1pPr>
            <a:lvl2pPr indent="-317500" lvl="1" marL="914400" rtl="0">
              <a:spcBef>
                <a:spcPts val="600"/>
              </a:spcBef>
              <a:spcAft>
                <a:spcPts val="0"/>
              </a:spcAft>
              <a:buClr>
                <a:srgbClr val="000000"/>
              </a:buClr>
              <a:buSzPts val="1400"/>
              <a:buFont typeface="Arial"/>
              <a:buChar char="•"/>
              <a:defRPr/>
            </a:lvl2pPr>
            <a:lvl3pPr indent="-317500" lvl="2" marL="1371600" rtl="0">
              <a:spcBef>
                <a:spcPts val="500"/>
              </a:spcBef>
              <a:spcAft>
                <a:spcPts val="0"/>
              </a:spcAft>
              <a:buClr>
                <a:srgbClr val="000000"/>
              </a:buClr>
              <a:buSzPts val="1400"/>
              <a:buFont typeface="Arial"/>
              <a:buChar char="•"/>
              <a:defRPr/>
            </a:lvl3pPr>
            <a:lvl4pPr indent="-317500" lvl="3" marL="1828800" rtl="0">
              <a:spcBef>
                <a:spcPts val="500"/>
              </a:spcBef>
              <a:spcAft>
                <a:spcPts val="0"/>
              </a:spcAft>
              <a:buClr>
                <a:srgbClr val="000000"/>
              </a:buClr>
              <a:buSzPts val="1400"/>
              <a:buFont typeface="Arial"/>
              <a:buChar char="•"/>
              <a:defRPr/>
            </a:lvl4pPr>
            <a:lvl5pPr indent="-317500" lvl="4" marL="2286000" rtl="0">
              <a:spcBef>
                <a:spcPts val="500"/>
              </a:spcBef>
              <a:spcAft>
                <a:spcPts val="0"/>
              </a:spcAft>
              <a:buClr>
                <a:srgbClr val="000000"/>
              </a:buClr>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26" name="Shape 26"/>
        <p:cNvGrpSpPr/>
        <p:nvPr/>
      </p:nvGrpSpPr>
      <p:grpSpPr>
        <a:xfrm>
          <a:off x="0" y="0"/>
          <a:ext cx="0" cy="0"/>
          <a:chOff x="0" y="0"/>
          <a:chExt cx="0" cy="0"/>
        </a:xfrm>
      </p:grpSpPr>
      <p:sp>
        <p:nvSpPr>
          <p:cNvPr id="27" name="Google Shape;27;p8"/>
          <p:cNvSpPr txBox="1"/>
          <p:nvPr>
            <p:ph type="title"/>
          </p:nvPr>
        </p:nvSpPr>
        <p:spPr>
          <a:xfrm>
            <a:off x="304800" y="304800"/>
            <a:ext cx="95504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28" name="Google Shape;28;p8"/>
          <p:cNvSpPr txBox="1"/>
          <p:nvPr>
            <p:ph idx="1" type="body"/>
          </p:nvPr>
        </p:nvSpPr>
        <p:spPr>
          <a:xfrm>
            <a:off x="304800" y="1828800"/>
            <a:ext cx="9550400" cy="5791201"/>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29" name="Shape 29"/>
        <p:cNvGrpSpPr/>
        <p:nvPr/>
      </p:nvGrpSpPr>
      <p:grpSpPr>
        <a:xfrm>
          <a:off x="0" y="0"/>
          <a:ext cx="0" cy="0"/>
          <a:chOff x="0" y="0"/>
          <a:chExt cx="0" cy="0"/>
        </a:xfrm>
      </p:grpSpPr>
      <p:sp>
        <p:nvSpPr>
          <p:cNvPr id="30" name="Google Shape;30;p9"/>
          <p:cNvSpPr txBox="1"/>
          <p:nvPr>
            <p:ph type="title"/>
          </p:nvPr>
        </p:nvSpPr>
        <p:spPr>
          <a:xfrm>
            <a:off x="304800" y="304800"/>
            <a:ext cx="9550400" cy="1524000"/>
          </a:xfrm>
          <a:prstGeom prst="rect">
            <a:avLst/>
          </a:prstGeom>
          <a:noFill/>
          <a:ln>
            <a:noFill/>
          </a:ln>
        </p:spPr>
        <p:txBody>
          <a:bodyPr anchorCtr="0" anchor="t" bIns="91425" lIns="91425" spcFirstLastPara="1" rIns="91425" wrap="square" tIns="91425">
            <a:noAutofit/>
          </a:bodyPr>
          <a:lstStyle>
            <a:lvl1pPr indent="-50800" lvl="0" marR="40637" rtl="0" algn="ctr">
              <a:spcBef>
                <a:spcPts val="0"/>
              </a:spcBef>
              <a:spcAft>
                <a:spcPts val="0"/>
              </a:spcAft>
              <a:buSzPts val="1400"/>
              <a:buChar char="●"/>
              <a:defRPr/>
            </a:lvl1pPr>
            <a:lvl2pPr indent="-50800" lvl="1" marR="40637" rtl="0" algn="ctr">
              <a:spcBef>
                <a:spcPts val="0"/>
              </a:spcBef>
              <a:spcAft>
                <a:spcPts val="0"/>
              </a:spcAft>
              <a:buSzPts val="1400"/>
              <a:buChar char="○"/>
              <a:defRPr/>
            </a:lvl2pPr>
            <a:lvl3pPr indent="-50800" lvl="2" marR="40637" rtl="0" algn="ctr">
              <a:spcBef>
                <a:spcPts val="0"/>
              </a:spcBef>
              <a:spcAft>
                <a:spcPts val="0"/>
              </a:spcAft>
              <a:buSzPts val="1400"/>
              <a:buChar char="■"/>
              <a:defRPr/>
            </a:lvl3pPr>
            <a:lvl4pPr indent="-50800" lvl="3" marR="40637" rtl="0" algn="ctr">
              <a:spcBef>
                <a:spcPts val="0"/>
              </a:spcBef>
              <a:spcAft>
                <a:spcPts val="0"/>
              </a:spcAft>
              <a:buSzPts val="1400"/>
              <a:buChar char="●"/>
              <a:defRPr/>
            </a:lvl4pPr>
            <a:lvl5pPr indent="-50800" lvl="4" marR="40637" rtl="0" algn="ctr">
              <a:spcBef>
                <a:spcPts val="0"/>
              </a:spcBef>
              <a:spcAft>
                <a:spcPts val="0"/>
              </a:spcAft>
              <a:buSzPts val="1400"/>
              <a:buChar char="○"/>
              <a:defRPr/>
            </a:lvl5pPr>
            <a:lvl6pPr indent="-50800" lvl="5" marR="40637" rtl="0" algn="ctr">
              <a:spcBef>
                <a:spcPts val="0"/>
              </a:spcBef>
              <a:spcAft>
                <a:spcPts val="0"/>
              </a:spcAft>
              <a:buSzPts val="1400"/>
              <a:buChar char="■"/>
              <a:defRPr/>
            </a:lvl6pPr>
            <a:lvl7pPr indent="-50800" lvl="6" marR="40637" rtl="0" algn="ctr">
              <a:spcBef>
                <a:spcPts val="0"/>
              </a:spcBef>
              <a:spcAft>
                <a:spcPts val="0"/>
              </a:spcAft>
              <a:buSzPts val="1400"/>
              <a:buChar char="●"/>
              <a:defRPr/>
            </a:lvl7pPr>
            <a:lvl8pPr indent="-50800" lvl="7" marR="40637" rtl="0" algn="ctr">
              <a:spcBef>
                <a:spcPts val="0"/>
              </a:spcBef>
              <a:spcAft>
                <a:spcPts val="0"/>
              </a:spcAft>
              <a:buSzPts val="1400"/>
              <a:buChar char="○"/>
              <a:defRPr/>
            </a:lvl8pPr>
            <a:lvl9pPr indent="-50800" lvl="8" marR="40637" rtl="0" algn="ctr">
              <a:spcBef>
                <a:spcPts val="0"/>
              </a:spcBef>
              <a:spcAft>
                <a:spcPts val="0"/>
              </a:spcAft>
              <a:buSzPts val="1400"/>
              <a:buChar char="■"/>
              <a:defRPr/>
            </a:lvl9pPr>
          </a:lstStyle>
          <a:p/>
        </p:txBody>
      </p:sp>
      <p:sp>
        <p:nvSpPr>
          <p:cNvPr id="31" name="Google Shape;31;p9"/>
          <p:cNvSpPr txBox="1"/>
          <p:nvPr>
            <p:ph idx="1" type="body"/>
          </p:nvPr>
        </p:nvSpPr>
        <p:spPr>
          <a:xfrm>
            <a:off x="304800" y="1828800"/>
            <a:ext cx="4470399" cy="5791201"/>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2" name="Shape 32"/>
        <p:cNvGrpSpPr/>
        <p:nvPr/>
      </p:nvGrpSpPr>
      <p:grpSpPr>
        <a:xfrm>
          <a:off x="0" y="0"/>
          <a:ext cx="0" cy="0"/>
          <a:chOff x="0" y="0"/>
          <a:chExt cx="0" cy="0"/>
        </a:xfrm>
      </p:grpSpPr>
      <p:sp>
        <p:nvSpPr>
          <p:cNvPr id="33" name="Google Shape;33;p10"/>
          <p:cNvSpPr txBox="1"/>
          <p:nvPr>
            <p:ph idx="1" type="body"/>
          </p:nvPr>
        </p:nvSpPr>
        <p:spPr>
          <a:xfrm>
            <a:off x="304800" y="6705600"/>
            <a:ext cx="9550400" cy="9144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Font typeface="Arial"/>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Font typeface="Arial"/>
              <a:buChar char="–"/>
              <a:defRPr/>
            </a:lvl4pPr>
            <a:lvl5pPr indent="-317500" lvl="4" marL="2286000" rtl="0">
              <a:spcBef>
                <a:spcPts val="0"/>
              </a:spcBef>
              <a:spcAft>
                <a:spcPts val="0"/>
              </a:spcAft>
              <a:buSzPts val="1400"/>
              <a:buFont typeface="Arial"/>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5" Type="http://schemas.openxmlformats.org/officeDocument/2006/relationships/slideLayout" Target="../slideLayouts/slideLayout36.xml"/><Relationship Id="rId6" Type="http://schemas.openxmlformats.org/officeDocument/2006/relationships/slideLayout" Target="../slideLayouts/slideLayout37.xml"/><Relationship Id="rId7" Type="http://schemas.openxmlformats.org/officeDocument/2006/relationships/slideLayout" Target="../slideLayouts/slideLayout38.xml"/><Relationship Id="rId8"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8.xml"/><Relationship Id="rId22" Type="http://schemas.openxmlformats.org/officeDocument/2006/relationships/slideLayout" Target="../slideLayouts/slideLayout60.xml"/><Relationship Id="rId21" Type="http://schemas.openxmlformats.org/officeDocument/2006/relationships/slideLayout" Target="../slideLayouts/slideLayout59.xml"/><Relationship Id="rId24" Type="http://schemas.openxmlformats.org/officeDocument/2006/relationships/slideLayout" Target="../slideLayouts/slideLayout62.xml"/><Relationship Id="rId23" Type="http://schemas.openxmlformats.org/officeDocument/2006/relationships/slideLayout" Target="../slideLayouts/slideLayout61.xml"/><Relationship Id="rId1" Type="http://schemas.openxmlformats.org/officeDocument/2006/relationships/slideLayout" Target="../slideLayouts/slideLayout39.xml"/><Relationship Id="rId2" Type="http://schemas.openxmlformats.org/officeDocument/2006/relationships/slideLayout" Target="../slideLayouts/slideLayout40.xml"/><Relationship Id="rId3" Type="http://schemas.openxmlformats.org/officeDocument/2006/relationships/slideLayout" Target="../slideLayouts/slideLayout41.xml"/><Relationship Id="rId4" Type="http://schemas.openxmlformats.org/officeDocument/2006/relationships/slideLayout" Target="../slideLayouts/slideLayout42.xml"/><Relationship Id="rId9" Type="http://schemas.openxmlformats.org/officeDocument/2006/relationships/slideLayout" Target="../slideLayouts/slideLayout47.xml"/><Relationship Id="rId26" Type="http://schemas.openxmlformats.org/officeDocument/2006/relationships/slideLayout" Target="../slideLayouts/slideLayout64.xml"/><Relationship Id="rId25" Type="http://schemas.openxmlformats.org/officeDocument/2006/relationships/slideLayout" Target="../slideLayouts/slideLayout63.xml"/><Relationship Id="rId28" Type="http://schemas.openxmlformats.org/officeDocument/2006/relationships/slideLayout" Target="../slideLayouts/slideLayout66.xml"/><Relationship Id="rId27" Type="http://schemas.openxmlformats.org/officeDocument/2006/relationships/slideLayout" Target="../slideLayouts/slideLayout65.xml"/><Relationship Id="rId5" Type="http://schemas.openxmlformats.org/officeDocument/2006/relationships/slideLayout" Target="../slideLayouts/slideLayout43.xml"/><Relationship Id="rId6" Type="http://schemas.openxmlformats.org/officeDocument/2006/relationships/slideLayout" Target="../slideLayouts/slideLayout44.xml"/><Relationship Id="rId29" Type="http://schemas.openxmlformats.org/officeDocument/2006/relationships/slideLayout" Target="../slideLayouts/slideLayout67.xml"/><Relationship Id="rId7" Type="http://schemas.openxmlformats.org/officeDocument/2006/relationships/slideLayout" Target="../slideLayouts/slideLayout45.xml"/><Relationship Id="rId8" Type="http://schemas.openxmlformats.org/officeDocument/2006/relationships/slideLayout" Target="../slideLayouts/slideLayout46.xml"/><Relationship Id="rId30" Type="http://schemas.openxmlformats.org/officeDocument/2006/relationships/theme" Target="../theme/theme4.xml"/><Relationship Id="rId11" Type="http://schemas.openxmlformats.org/officeDocument/2006/relationships/slideLayout" Target="../slideLayouts/slideLayout49.xml"/><Relationship Id="rId10" Type="http://schemas.openxmlformats.org/officeDocument/2006/relationships/slideLayout" Target="../slideLayouts/slideLayout48.xml"/><Relationship Id="rId13" Type="http://schemas.openxmlformats.org/officeDocument/2006/relationships/slideLayout" Target="../slideLayouts/slideLayout51.xml"/><Relationship Id="rId12" Type="http://schemas.openxmlformats.org/officeDocument/2006/relationships/slideLayout" Target="../slideLayouts/slideLayout50.xml"/><Relationship Id="rId15" Type="http://schemas.openxmlformats.org/officeDocument/2006/relationships/slideLayout" Target="../slideLayouts/slideLayout53.xml"/><Relationship Id="rId14" Type="http://schemas.openxmlformats.org/officeDocument/2006/relationships/slideLayout" Target="../slideLayouts/slideLayout52.xml"/><Relationship Id="rId17" Type="http://schemas.openxmlformats.org/officeDocument/2006/relationships/slideLayout" Target="../slideLayouts/slideLayout55.xml"/><Relationship Id="rId16" Type="http://schemas.openxmlformats.org/officeDocument/2006/relationships/slideLayout" Target="../slideLayouts/slideLayout54.xml"/><Relationship Id="rId19" Type="http://schemas.openxmlformats.org/officeDocument/2006/relationships/slideLayout" Target="../slideLayouts/slideLayout57.xml"/><Relationship Id="rId1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L="0" marR="40637" rtl="0" algn="ctr">
              <a:spcBef>
                <a:spcPts val="0"/>
              </a:spcBef>
              <a:spcAft>
                <a:spcPts val="0"/>
              </a:spcAft>
              <a:buSzPts val="1400"/>
              <a:buChar char="●"/>
              <a:defRPr/>
            </a:lvl1pPr>
            <a:lvl2pPr indent="-50800" lvl="1" marL="0" marR="40637" rtl="0" algn="ctr">
              <a:spcBef>
                <a:spcPts val="0"/>
              </a:spcBef>
              <a:spcAft>
                <a:spcPts val="0"/>
              </a:spcAft>
              <a:buSzPts val="1400"/>
              <a:buChar char="○"/>
              <a:defRPr/>
            </a:lvl2pPr>
            <a:lvl3pPr indent="-50800" lvl="2" marL="0" marR="40637" rtl="0" algn="ctr">
              <a:spcBef>
                <a:spcPts val="0"/>
              </a:spcBef>
              <a:spcAft>
                <a:spcPts val="0"/>
              </a:spcAft>
              <a:buSzPts val="1400"/>
              <a:buChar char="■"/>
              <a:defRPr/>
            </a:lvl3pPr>
            <a:lvl4pPr indent="-50800" lvl="3" marL="0" marR="40637" rtl="0" algn="ctr">
              <a:spcBef>
                <a:spcPts val="0"/>
              </a:spcBef>
              <a:spcAft>
                <a:spcPts val="0"/>
              </a:spcAft>
              <a:buSzPts val="1400"/>
              <a:buChar char="●"/>
              <a:defRPr/>
            </a:lvl4pPr>
            <a:lvl5pPr indent="-50800" lvl="4" marL="0" marR="40637" rtl="0" algn="ctr">
              <a:spcBef>
                <a:spcPts val="0"/>
              </a:spcBef>
              <a:spcAft>
                <a:spcPts val="0"/>
              </a:spcAft>
              <a:buSzPts val="1400"/>
              <a:buChar char="○"/>
              <a:defRPr/>
            </a:lvl5pPr>
            <a:lvl6pPr indent="-50800" lvl="5" marL="0" marR="40637" rtl="0" algn="ctr">
              <a:spcBef>
                <a:spcPts val="0"/>
              </a:spcBef>
              <a:spcAft>
                <a:spcPts val="0"/>
              </a:spcAft>
              <a:buSzPts val="1400"/>
              <a:buChar char="■"/>
              <a:defRPr/>
            </a:lvl6pPr>
            <a:lvl7pPr indent="-50800" lvl="6" marL="0" marR="40637" rtl="0" algn="ctr">
              <a:spcBef>
                <a:spcPts val="0"/>
              </a:spcBef>
              <a:spcAft>
                <a:spcPts val="0"/>
              </a:spcAft>
              <a:buSzPts val="1400"/>
              <a:buChar char="●"/>
              <a:defRPr/>
            </a:lvl7pPr>
            <a:lvl8pPr indent="-50800" lvl="7" marL="0" marR="40637" rtl="0" algn="ctr">
              <a:spcBef>
                <a:spcPts val="0"/>
              </a:spcBef>
              <a:spcAft>
                <a:spcPts val="0"/>
              </a:spcAft>
              <a:buSzPts val="1400"/>
              <a:buChar char="○"/>
              <a:defRPr/>
            </a:lvl8pPr>
            <a:lvl9pPr indent="-50800" lvl="8" marL="0" marR="40637" rtl="0" algn="ctr">
              <a:spcBef>
                <a:spcPts val="0"/>
              </a:spcBef>
              <a:spcAft>
                <a:spcPts val="0"/>
              </a:spcAft>
              <a:buSzPts val="1400"/>
              <a:buChar char="■"/>
              <a:defRPr/>
            </a:lvl9pPr>
          </a:lstStyle>
          <a:p/>
        </p:txBody>
      </p:sp>
      <p:sp>
        <p:nvSpPr>
          <p:cNvPr id="7" name="Google Shape;7;p1"/>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Font typeface="Arial"/>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Font typeface="Arial"/>
              <a:buChar char="–"/>
              <a:defRPr/>
            </a:lvl4pPr>
            <a:lvl5pPr indent="-317500" lvl="4" marL="2286000" marR="0" rtl="0" algn="l">
              <a:spcBef>
                <a:spcPts val="0"/>
              </a:spcBef>
              <a:spcAft>
                <a:spcPts val="0"/>
              </a:spcAft>
              <a:buSzPts val="1400"/>
              <a:buFont typeface="Arial"/>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8" name="Google Shape;8;p1"/>
          <p:cNvSpPr txBox="1"/>
          <p:nvPr>
            <p:ph idx="12" type="sldNum"/>
          </p:nvPr>
        </p:nvSpPr>
        <p:spPr>
          <a:xfrm>
            <a:off x="8193881" y="6942135"/>
            <a:ext cx="292201" cy="786635"/>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sp>
        <p:nvSpPr>
          <p:cNvPr id="113" name="Google Shape;113;p33"/>
          <p:cNvSpPr txBox="1"/>
          <p:nvPr>
            <p:ph type="title"/>
          </p:nvPr>
        </p:nvSpPr>
        <p:spPr>
          <a:xfrm>
            <a:off x="762000" y="0"/>
            <a:ext cx="8636100" cy="2624100"/>
          </a:xfrm>
          <a:prstGeom prst="rect">
            <a:avLst/>
          </a:prstGeom>
          <a:noFill/>
          <a:ln>
            <a:noFill/>
          </a:ln>
        </p:spPr>
        <p:txBody>
          <a:bodyPr anchorCtr="0" anchor="ctr" bIns="50800" lIns="50800" spcFirstLastPara="1" rIns="50800" wrap="square" tIns="50800">
            <a:noAutofit/>
          </a:bodyPr>
          <a:lstStyle>
            <a:lvl1pPr lvl="0"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1pPr>
            <a:lvl2pPr lvl="1"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2pPr>
            <a:lvl3pPr lvl="2"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3pPr>
            <a:lvl4pPr lvl="3"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4pPr>
            <a:lvl5pPr lvl="4"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5pPr>
            <a:lvl6pPr lvl="5"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6pPr>
            <a:lvl7pPr lvl="6"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7pPr>
            <a:lvl8pPr lvl="7"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8pPr>
            <a:lvl9pPr lvl="8" marR="40638" rtl="0" algn="ctr">
              <a:lnSpc>
                <a:spcPct val="100000"/>
              </a:lnSpc>
              <a:spcBef>
                <a:spcPts val="0"/>
              </a:spcBef>
              <a:spcAft>
                <a:spcPts val="0"/>
              </a:spcAft>
              <a:buClr>
                <a:srgbClr val="000000"/>
              </a:buClr>
              <a:buSzPts val="4400"/>
              <a:buFont typeface="Times New Roman"/>
              <a:buNone/>
              <a:defRPr b="0" i="0" sz="4400" u="none" cap="none" strike="noStrike">
                <a:solidFill>
                  <a:srgbClr val="000000"/>
                </a:solidFill>
                <a:latin typeface="Times New Roman"/>
                <a:ea typeface="Times New Roman"/>
                <a:cs typeface="Times New Roman"/>
                <a:sym typeface="Times New Roman"/>
              </a:defRPr>
            </a:lvl9pPr>
          </a:lstStyle>
          <a:p/>
        </p:txBody>
      </p:sp>
      <p:sp>
        <p:nvSpPr>
          <p:cNvPr id="114" name="Google Shape;114;p33"/>
          <p:cNvSpPr txBox="1"/>
          <p:nvPr>
            <p:ph idx="1" type="body"/>
          </p:nvPr>
        </p:nvSpPr>
        <p:spPr>
          <a:xfrm>
            <a:off x="762000" y="2200275"/>
            <a:ext cx="8636100" cy="5419800"/>
          </a:xfrm>
          <a:prstGeom prst="rect">
            <a:avLst/>
          </a:prstGeom>
          <a:noFill/>
          <a:ln>
            <a:noFill/>
          </a:ln>
        </p:spPr>
        <p:txBody>
          <a:bodyPr anchorCtr="0" anchor="t" bIns="50800" lIns="50800" spcFirstLastPara="1" rIns="50800" wrap="square" tIns="50800">
            <a:noAutofit/>
          </a:bodyPr>
          <a:lstStyle>
            <a:lvl1pPr indent="-431800" lvl="0" marL="457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1pPr>
            <a:lvl2pPr indent="-406400" lvl="1" marL="914400" marR="40638" rtl="0" algn="l">
              <a:lnSpc>
                <a:spcPct val="100000"/>
              </a:lnSpc>
              <a:spcBef>
                <a:spcPts val="600"/>
              </a:spcBef>
              <a:spcAft>
                <a:spcPts val="0"/>
              </a:spcAft>
              <a:buClr>
                <a:srgbClr val="000000"/>
              </a:buClr>
              <a:buSzPts val="2800"/>
              <a:buFont typeface="Times New Roman"/>
              <a:buChar char="–"/>
              <a:defRPr b="0" i="0" sz="2800" u="none" cap="none" strike="noStrike">
                <a:solidFill>
                  <a:srgbClr val="000000"/>
                </a:solidFill>
                <a:latin typeface="Times New Roman"/>
                <a:ea typeface="Times New Roman"/>
                <a:cs typeface="Times New Roman"/>
                <a:sym typeface="Times New Roman"/>
              </a:defRPr>
            </a:lvl2pPr>
            <a:lvl3pPr indent="-381000" lvl="2" marL="1371600" marR="40638" rtl="0" algn="l">
              <a:lnSpc>
                <a:spcPct val="100000"/>
              </a:lnSpc>
              <a:spcBef>
                <a:spcPts val="500"/>
              </a:spcBef>
              <a:spcAft>
                <a:spcPts val="0"/>
              </a:spcAft>
              <a:buClr>
                <a:srgbClr val="000000"/>
              </a:buClr>
              <a:buSzPts val="2400"/>
              <a:buFont typeface="Times New Roman"/>
              <a:buChar char="•"/>
              <a:defRPr b="0" i="0" sz="2400" u="none" cap="none" strike="noStrike">
                <a:solidFill>
                  <a:srgbClr val="000000"/>
                </a:solidFill>
                <a:latin typeface="Times New Roman"/>
                <a:ea typeface="Times New Roman"/>
                <a:cs typeface="Times New Roman"/>
                <a:sym typeface="Times New Roman"/>
              </a:defRPr>
            </a:lvl3pPr>
            <a:lvl4pPr indent="-355600" lvl="3" marL="1828800" marR="40638" rtl="0" algn="l">
              <a:lnSpc>
                <a:spcPct val="100000"/>
              </a:lnSpc>
              <a:spcBef>
                <a:spcPts val="4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4pPr>
            <a:lvl5pPr indent="-355600" lvl="4" marL="2286000" marR="40638" rtl="0" algn="l">
              <a:lnSpc>
                <a:spcPct val="100000"/>
              </a:lnSpc>
              <a:spcBef>
                <a:spcPts val="400"/>
              </a:spcBef>
              <a:spcAft>
                <a:spcPts val="0"/>
              </a:spcAft>
              <a:buClr>
                <a:srgbClr val="000000"/>
              </a:buClr>
              <a:buSzPts val="2000"/>
              <a:buFont typeface="Times New Roman"/>
              <a:buChar char="»"/>
              <a:defRPr b="0" i="0" sz="2000" u="none" cap="none" strike="noStrike">
                <a:solidFill>
                  <a:srgbClr val="000000"/>
                </a:solidFill>
                <a:latin typeface="Times New Roman"/>
                <a:ea typeface="Times New Roman"/>
                <a:cs typeface="Times New Roman"/>
                <a:sym typeface="Times New Roman"/>
              </a:defRPr>
            </a:lvl5pPr>
            <a:lvl6pPr indent="-431800" lvl="5" marL="27432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6pPr>
            <a:lvl7pPr indent="-431800" lvl="6" marL="32004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7pPr>
            <a:lvl8pPr indent="-431800" lvl="7" marL="36576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8pPr>
            <a:lvl9pPr indent="-431800" lvl="8" marL="4114800" marR="40638" rtl="0" algn="l">
              <a:lnSpc>
                <a:spcPct val="100000"/>
              </a:lnSpc>
              <a:spcBef>
                <a:spcPts val="700"/>
              </a:spcBef>
              <a:spcAft>
                <a:spcPts val="0"/>
              </a:spcAft>
              <a:buClr>
                <a:srgbClr val="000000"/>
              </a:buClr>
              <a:buSzPts val="3200"/>
              <a:buFont typeface="Times New Roman"/>
              <a:buChar char="•"/>
              <a:defRPr b="0" i="0" sz="3200" u="none" cap="none" strike="noStrike">
                <a:solidFill>
                  <a:srgbClr val="000000"/>
                </a:solidFill>
                <a:latin typeface="Times New Roman"/>
                <a:ea typeface="Times New Roman"/>
                <a:cs typeface="Times New Roman"/>
                <a:sym typeface="Times New Roman"/>
              </a:defRPr>
            </a:lvl9pPr>
          </a:lstStyle>
          <a:p/>
        </p:txBody>
      </p:sp>
      <p:sp>
        <p:nvSpPr>
          <p:cNvPr id="115" name="Google Shape;115;p33"/>
          <p:cNvSpPr txBox="1"/>
          <p:nvPr>
            <p:ph idx="12" type="sldNum"/>
          </p:nvPr>
        </p:nvSpPr>
        <p:spPr>
          <a:xfrm>
            <a:off x="8193881" y="6942137"/>
            <a:ext cx="292200" cy="297300"/>
          </a:xfrm>
          <a:prstGeom prst="rect">
            <a:avLst/>
          </a:prstGeom>
          <a:noFill/>
          <a:ln>
            <a:noFill/>
          </a:ln>
        </p:spPr>
        <p:txBody>
          <a:bodyPr anchorCtr="0" anchor="t" bIns="50800" lIns="50800" spcFirstLastPara="1" rIns="50800" wrap="square" tIns="50800">
            <a:noAutofit/>
          </a:bodyPr>
          <a:lstStyle>
            <a:lvl1pPr indent="0" lvl="0"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indent="0" lvl="1"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2pPr>
            <a:lvl3pPr indent="0" lvl="2"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3pPr>
            <a:lvl4pPr indent="0" lvl="3"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4pPr>
            <a:lvl5pPr indent="0" lvl="4"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5pPr>
            <a:lvl6pPr indent="0" lvl="5"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6pPr>
            <a:lvl7pPr indent="0" lvl="6"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7pPr>
            <a:lvl8pPr indent="0" lvl="7"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8pPr>
            <a:lvl9pPr indent="0" lvl="8" marL="0" marR="0" rtl="0" algn="ctr">
              <a:lnSpc>
                <a:spcPct val="100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41"/>
          <p:cNvSpPr txBox="1"/>
          <p:nvPr>
            <p:ph type="title"/>
          </p:nvPr>
        </p:nvSpPr>
        <p:spPr>
          <a:xfrm>
            <a:off x="762000" y="0"/>
            <a:ext cx="8636100" cy="2624100"/>
          </a:xfrm>
          <a:prstGeom prst="rect">
            <a:avLst/>
          </a:prstGeom>
          <a:noFill/>
          <a:ln>
            <a:noFill/>
          </a:ln>
        </p:spPr>
        <p:txBody>
          <a:bodyPr anchorCtr="0" anchor="ctr" bIns="91425" lIns="91425" spcFirstLastPara="1" rIns="91425" wrap="square" tIns="91425">
            <a:noAutofit/>
          </a:bodyPr>
          <a:lstStyle>
            <a:lvl1pPr indent="-50800" lvl="0" marL="0" marR="40637" rtl="0" algn="ctr">
              <a:spcBef>
                <a:spcPts val="0"/>
              </a:spcBef>
              <a:spcAft>
                <a:spcPts val="0"/>
              </a:spcAft>
              <a:buSzPts val="1400"/>
              <a:buChar char="●"/>
              <a:defRPr/>
            </a:lvl1pPr>
            <a:lvl2pPr indent="-50800" lvl="1" marL="0" marR="40637" rtl="0" algn="ctr">
              <a:spcBef>
                <a:spcPts val="0"/>
              </a:spcBef>
              <a:spcAft>
                <a:spcPts val="0"/>
              </a:spcAft>
              <a:buSzPts val="1400"/>
              <a:buChar char="○"/>
              <a:defRPr/>
            </a:lvl2pPr>
            <a:lvl3pPr indent="-50800" lvl="2" marL="0" marR="40637" rtl="0" algn="ctr">
              <a:spcBef>
                <a:spcPts val="0"/>
              </a:spcBef>
              <a:spcAft>
                <a:spcPts val="0"/>
              </a:spcAft>
              <a:buSzPts val="1400"/>
              <a:buChar char="■"/>
              <a:defRPr/>
            </a:lvl3pPr>
            <a:lvl4pPr indent="-50800" lvl="3" marL="0" marR="40637" rtl="0" algn="ctr">
              <a:spcBef>
                <a:spcPts val="0"/>
              </a:spcBef>
              <a:spcAft>
                <a:spcPts val="0"/>
              </a:spcAft>
              <a:buSzPts val="1400"/>
              <a:buChar char="●"/>
              <a:defRPr/>
            </a:lvl4pPr>
            <a:lvl5pPr indent="-50800" lvl="4" marL="0" marR="40637" rtl="0" algn="ctr">
              <a:spcBef>
                <a:spcPts val="0"/>
              </a:spcBef>
              <a:spcAft>
                <a:spcPts val="0"/>
              </a:spcAft>
              <a:buSzPts val="1400"/>
              <a:buChar char="○"/>
              <a:defRPr/>
            </a:lvl5pPr>
            <a:lvl6pPr indent="-50800" lvl="5" marL="0" marR="40637" rtl="0" algn="ctr">
              <a:spcBef>
                <a:spcPts val="0"/>
              </a:spcBef>
              <a:spcAft>
                <a:spcPts val="0"/>
              </a:spcAft>
              <a:buSzPts val="1400"/>
              <a:buChar char="■"/>
              <a:defRPr/>
            </a:lvl6pPr>
            <a:lvl7pPr indent="-50800" lvl="6" marL="0" marR="40637" rtl="0" algn="ctr">
              <a:spcBef>
                <a:spcPts val="0"/>
              </a:spcBef>
              <a:spcAft>
                <a:spcPts val="0"/>
              </a:spcAft>
              <a:buSzPts val="1400"/>
              <a:buChar char="●"/>
              <a:defRPr/>
            </a:lvl7pPr>
            <a:lvl8pPr indent="-50800" lvl="7" marL="0" marR="40637" rtl="0" algn="ctr">
              <a:spcBef>
                <a:spcPts val="0"/>
              </a:spcBef>
              <a:spcAft>
                <a:spcPts val="0"/>
              </a:spcAft>
              <a:buSzPts val="1400"/>
              <a:buChar char="○"/>
              <a:defRPr/>
            </a:lvl8pPr>
            <a:lvl9pPr indent="-50800" lvl="8" marL="0" marR="40637" rtl="0" algn="ctr">
              <a:spcBef>
                <a:spcPts val="0"/>
              </a:spcBef>
              <a:spcAft>
                <a:spcPts val="0"/>
              </a:spcAft>
              <a:buSzPts val="1400"/>
              <a:buChar char="■"/>
              <a:defRPr/>
            </a:lvl9pPr>
          </a:lstStyle>
          <a:p/>
        </p:txBody>
      </p:sp>
      <p:sp>
        <p:nvSpPr>
          <p:cNvPr id="145" name="Google Shape;145;p41"/>
          <p:cNvSpPr txBox="1"/>
          <p:nvPr>
            <p:ph idx="1" type="body"/>
          </p:nvPr>
        </p:nvSpPr>
        <p:spPr>
          <a:xfrm>
            <a:off x="762000" y="2200275"/>
            <a:ext cx="8636100" cy="5419800"/>
          </a:xfrm>
          <a:prstGeom prst="rect">
            <a:avLst/>
          </a:prstGeom>
          <a:noFill/>
          <a:ln>
            <a:noFill/>
          </a:ln>
        </p:spPr>
        <p:txBody>
          <a:bodyPr anchorCtr="0" anchor="t" bIns="91425" lIns="91425" spcFirstLastPara="1" rIns="91425" wrap="square" tIns="91425">
            <a:noAutofit/>
          </a:bodyPr>
          <a:lstStyle>
            <a:lvl1pPr indent="-317500" lvl="0" marL="457200" marR="0" rtl="0" algn="l">
              <a:spcBef>
                <a:spcPts val="0"/>
              </a:spcBef>
              <a:spcAft>
                <a:spcPts val="0"/>
              </a:spcAft>
              <a:buSzPts val="1400"/>
              <a:buChar char="●"/>
              <a:defRPr/>
            </a:lvl1pPr>
            <a:lvl2pPr indent="-317500" lvl="1" marL="914400" marR="0" rtl="0" algn="l">
              <a:spcBef>
                <a:spcPts val="0"/>
              </a:spcBef>
              <a:spcAft>
                <a:spcPts val="0"/>
              </a:spcAft>
              <a:buSzPts val="1400"/>
              <a:buFont typeface="Arial"/>
              <a:buChar char="–"/>
              <a:defRPr/>
            </a:lvl2pPr>
            <a:lvl3pPr indent="-317500" lvl="2" marL="1371600" marR="0" rtl="0" algn="l">
              <a:spcBef>
                <a:spcPts val="0"/>
              </a:spcBef>
              <a:spcAft>
                <a:spcPts val="0"/>
              </a:spcAft>
              <a:buSzPts val="1400"/>
              <a:buChar char="■"/>
              <a:defRPr/>
            </a:lvl3pPr>
            <a:lvl4pPr indent="-317500" lvl="3" marL="1828800" marR="0" rtl="0" algn="l">
              <a:spcBef>
                <a:spcPts val="0"/>
              </a:spcBef>
              <a:spcAft>
                <a:spcPts val="0"/>
              </a:spcAft>
              <a:buSzPts val="1400"/>
              <a:buFont typeface="Arial"/>
              <a:buChar char="–"/>
              <a:defRPr/>
            </a:lvl4pPr>
            <a:lvl5pPr indent="-317500" lvl="4" marL="2286000" marR="0" rtl="0" algn="l">
              <a:spcBef>
                <a:spcPts val="0"/>
              </a:spcBef>
              <a:spcAft>
                <a:spcPts val="0"/>
              </a:spcAft>
              <a:buSzPts val="1400"/>
              <a:buFont typeface="Arial"/>
              <a:buChar char="»"/>
              <a:defRPr/>
            </a:lvl5pPr>
            <a:lvl6pPr indent="-317500" lvl="5" marL="2743200" marR="0" rtl="0" algn="l">
              <a:spcBef>
                <a:spcPts val="0"/>
              </a:spcBef>
              <a:spcAft>
                <a:spcPts val="0"/>
              </a:spcAft>
              <a:buSzPts val="1400"/>
              <a:buChar char="■"/>
              <a:defRPr/>
            </a:lvl6pPr>
            <a:lvl7pPr indent="-317500" lvl="6" marL="3200400" marR="0" rtl="0" algn="l">
              <a:spcBef>
                <a:spcPts val="0"/>
              </a:spcBef>
              <a:spcAft>
                <a:spcPts val="0"/>
              </a:spcAft>
              <a:buSzPts val="1400"/>
              <a:buChar char="●"/>
              <a:defRPr/>
            </a:lvl7pPr>
            <a:lvl8pPr indent="-317500" lvl="7" marL="3657600" marR="0" rtl="0" algn="l">
              <a:spcBef>
                <a:spcPts val="0"/>
              </a:spcBef>
              <a:spcAft>
                <a:spcPts val="0"/>
              </a:spcAft>
              <a:buSzPts val="1400"/>
              <a:buChar char="○"/>
              <a:defRPr/>
            </a:lvl8pPr>
            <a:lvl9pPr indent="-317500" lvl="8" marL="4114800" marR="0" rtl="0" algn="l">
              <a:spcBef>
                <a:spcPts val="0"/>
              </a:spcBef>
              <a:spcAft>
                <a:spcPts val="0"/>
              </a:spcAft>
              <a:buSzPts val="1400"/>
              <a:buChar char="■"/>
              <a:defRPr/>
            </a:lvl9pPr>
          </a:lstStyle>
          <a:p/>
        </p:txBody>
      </p:sp>
      <p:sp>
        <p:nvSpPr>
          <p:cNvPr id="146" name="Google Shape;146;p41"/>
          <p:cNvSpPr txBox="1"/>
          <p:nvPr>
            <p:ph idx="12" type="sldNum"/>
          </p:nvPr>
        </p:nvSpPr>
        <p:spPr>
          <a:xfrm>
            <a:off x="8193881" y="6942135"/>
            <a:ext cx="292200" cy="786600"/>
          </a:xfrm>
          <a:prstGeom prst="rect">
            <a:avLst/>
          </a:prstGeom>
          <a:noFill/>
          <a:ln>
            <a:noFill/>
          </a:ln>
        </p:spPr>
        <p:txBody>
          <a:bodyPr anchorCtr="0" anchor="t" bIns="91400" lIns="91400" spcFirstLastPara="1" rIns="91400" wrap="square" tIns="91400">
            <a:noAutofit/>
          </a:bodyPr>
          <a:lstStyle>
            <a:lvl1pPr indent="88900" lvl="0"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1pPr>
            <a:lvl2pPr indent="88900" lvl="1"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2pPr>
            <a:lvl3pPr indent="88900" lvl="2"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3pPr>
            <a:lvl4pPr indent="88900" lvl="3"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4pPr>
            <a:lvl5pPr indent="88900" lvl="4"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5pPr>
            <a:lvl6pPr indent="88900" lvl="5"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6pPr>
            <a:lvl7pPr indent="88900" lvl="6"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7pPr>
            <a:lvl8pPr indent="88900" lvl="7"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8pPr>
            <a:lvl9pPr indent="88900" lvl="8" marL="0" marR="0" rtl="0" algn="l">
              <a:spcBef>
                <a:spcPts val="0"/>
              </a:spcBef>
              <a:buClr>
                <a:srgbClr val="000000"/>
              </a:buClr>
              <a:buSzPts val="1400"/>
              <a:buFont typeface="Arial"/>
              <a:buNone/>
              <a:defRPr b="0" i="0" sz="14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400"/>
              <a:buFont typeface="Arial"/>
              <a:buChar char="●"/>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 id="2147483714"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hyperlink" Target="https://docs.google.com/document/d/e/2PACX-1vQEQOkk1WYLhyLUa0p491arBRTwXk7Vf6bD7cc3oD6ZDCyKE_kH2XVPJ8yLRL3p2QBdaQ_UeBEJCkQl/pub"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4.xml"/><Relationship Id="rId3" Type="http://schemas.openxmlformats.org/officeDocument/2006/relationships/hyperlink" Target="https://www.dropbox.com/s/umr3r11v8dc088x/nerdJournalismDISSERTATION.pdf?dl=0" TargetMode="Externa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hyperlink" Target="https://docs.google.com/document/d/1FMpBaCk1Cg5-n111STb1nUUPQgAfc2mXhXL-qZlDhGc/edit?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descr="Offshore leaks front pages" id="248" name="Google Shape;248;p71"/>
          <p:cNvPicPr preferRelativeResize="0"/>
          <p:nvPr/>
        </p:nvPicPr>
        <p:blipFill rotWithShape="1">
          <a:blip r:embed="rId3">
            <a:alphaModFix/>
          </a:blip>
          <a:srcRect b="0" l="0" r="6032" t="0"/>
          <a:stretch/>
        </p:blipFill>
        <p:spPr>
          <a:xfrm>
            <a:off x="0" y="0"/>
            <a:ext cx="10160001" cy="7620000"/>
          </a:xfrm>
          <a:prstGeom prst="rect">
            <a:avLst/>
          </a:prstGeom>
          <a:noFill/>
          <a:ln>
            <a:noFill/>
          </a:ln>
        </p:spPr>
      </p:pic>
      <p:pic>
        <p:nvPicPr>
          <p:cNvPr id="249" name="Google Shape;249;p71"/>
          <p:cNvPicPr preferRelativeResize="0"/>
          <p:nvPr/>
        </p:nvPicPr>
        <p:blipFill rotWithShape="1">
          <a:blip r:embed="rId4">
            <a:alphaModFix/>
          </a:blip>
          <a:srcRect b="0" l="0" r="0" t="0"/>
          <a:stretch/>
        </p:blipFill>
        <p:spPr>
          <a:xfrm>
            <a:off x="0" y="2243650"/>
            <a:ext cx="10160000" cy="5376325"/>
          </a:xfrm>
          <a:prstGeom prst="rect">
            <a:avLst/>
          </a:prstGeom>
          <a:noFill/>
          <a:ln>
            <a:noFill/>
          </a:ln>
        </p:spPr>
      </p:pic>
      <p:sp>
        <p:nvSpPr>
          <p:cNvPr id="250" name="Google Shape;250;p71"/>
          <p:cNvSpPr/>
          <p:nvPr/>
        </p:nvSpPr>
        <p:spPr>
          <a:xfrm>
            <a:off x="1190625" y="2848674"/>
            <a:ext cx="8726300" cy="1075402"/>
          </a:xfrm>
          <a:prstGeom prst="rect">
            <a:avLst/>
          </a:prstGeom>
          <a:noFill/>
          <a:ln>
            <a:noFill/>
          </a:ln>
        </p:spPr>
        <p:txBody>
          <a:bodyPr anchorCtr="0" anchor="t" bIns="38100" lIns="38100" spcFirstLastPara="1" rIns="38100" wrap="square" tIns="38100">
            <a:noAutofit/>
          </a:bodyPr>
          <a:lstStyle/>
          <a:p>
            <a:pPr indent="0" lvl="0" marL="0" marR="0" rtl="0" algn="r">
              <a:lnSpc>
                <a:spcPct val="113867"/>
              </a:lnSpc>
              <a:spcBef>
                <a:spcPts val="0"/>
              </a:spcBef>
              <a:spcAft>
                <a:spcPts val="0"/>
              </a:spcAft>
              <a:buNone/>
            </a:pPr>
            <a:r>
              <a:rPr b="1" lang="en-US" sz="7100">
                <a:solidFill>
                  <a:srgbClr val="FFFFFF"/>
                </a:solidFill>
              </a:rPr>
              <a:t>Data Journalism: </a:t>
            </a:r>
            <a:endParaRPr b="1" sz="7100">
              <a:solidFill>
                <a:srgbClr val="FFFFFF"/>
              </a:solidFill>
            </a:endParaRPr>
          </a:p>
          <a:p>
            <a:pPr indent="0" lvl="0" marL="0" marR="0" rtl="0" algn="r">
              <a:lnSpc>
                <a:spcPct val="113867"/>
              </a:lnSpc>
              <a:spcBef>
                <a:spcPts val="0"/>
              </a:spcBef>
              <a:spcAft>
                <a:spcPts val="0"/>
              </a:spcAft>
              <a:buNone/>
            </a:pPr>
            <a:r>
              <a:rPr b="1" lang="en-US" sz="7100">
                <a:solidFill>
                  <a:srgbClr val="FFFFFF"/>
                </a:solidFill>
              </a:rPr>
              <a:t>Introduction</a:t>
            </a:r>
            <a:endParaRPr/>
          </a:p>
        </p:txBody>
      </p:sp>
      <p:sp>
        <p:nvSpPr>
          <p:cNvPr id="251" name="Google Shape;251;p71"/>
          <p:cNvSpPr/>
          <p:nvPr/>
        </p:nvSpPr>
        <p:spPr>
          <a:xfrm>
            <a:off x="1693324" y="6674549"/>
            <a:ext cx="8232400" cy="771607"/>
          </a:xfrm>
          <a:prstGeom prst="rect">
            <a:avLst/>
          </a:prstGeom>
          <a:noFill/>
          <a:ln>
            <a:noFill/>
          </a:ln>
        </p:spPr>
        <p:txBody>
          <a:bodyPr anchorCtr="0" anchor="t" bIns="38100" lIns="38100" spcFirstLastPara="1" rIns="38100" wrap="square" tIns="38100">
            <a:noAutofit/>
          </a:bodyPr>
          <a:lstStyle/>
          <a:p>
            <a:pPr indent="0" lvl="0" marL="0" marR="0" rtl="0" algn="r">
              <a:lnSpc>
                <a:spcPct val="113750"/>
              </a:lnSpc>
              <a:spcBef>
                <a:spcPts val="0"/>
              </a:spcBef>
              <a:spcAft>
                <a:spcPts val="0"/>
              </a:spcAft>
              <a:buNone/>
            </a:pPr>
            <a:r>
              <a:rPr b="0" i="0" lang="en-US" sz="2200" u="none" cap="none" strike="noStrike">
                <a:solidFill>
                  <a:srgbClr val="FFFFFF"/>
                </a:solidFill>
                <a:latin typeface="Arial"/>
                <a:ea typeface="Arial"/>
                <a:cs typeface="Arial"/>
                <a:sym typeface="Arial"/>
              </a:rPr>
              <a:t>@PaulBradshaw</a:t>
            </a:r>
            <a:endParaRPr b="0" i="0" sz="2200" u="none" cap="none" strike="noStrike">
              <a:solidFill>
                <a:srgbClr val="FFFFFF"/>
              </a:solidFill>
              <a:latin typeface="Arial"/>
              <a:ea typeface="Arial"/>
              <a:cs typeface="Arial"/>
              <a:sym typeface="Arial"/>
            </a:endParaRPr>
          </a:p>
          <a:p>
            <a:pPr indent="0" lvl="0" marL="0" marR="0" rtl="0" algn="r">
              <a:lnSpc>
                <a:spcPct val="113750"/>
              </a:lnSpc>
              <a:spcBef>
                <a:spcPts val="0"/>
              </a:spcBef>
              <a:spcAft>
                <a:spcPts val="0"/>
              </a:spcAft>
              <a:buNone/>
            </a:pPr>
            <a:r>
              <a:rPr lang="en-US" sz="2200">
                <a:solidFill>
                  <a:srgbClr val="FFFFFF"/>
                </a:solidFill>
              </a:rPr>
              <a:t>#bcujournos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80"/>
          <p:cNvSpPr/>
          <p:nvPr/>
        </p:nvSpPr>
        <p:spPr>
          <a:xfrm>
            <a:off x="376650" y="2448250"/>
            <a:ext cx="9418200" cy="4226100"/>
          </a:xfrm>
          <a:prstGeom prst="rect">
            <a:avLst/>
          </a:prstGeom>
          <a:noFill/>
          <a:ln>
            <a:noFill/>
          </a:ln>
        </p:spPr>
        <p:txBody>
          <a:bodyPr anchorCtr="0" anchor="t" bIns="0" lIns="0" spcFirstLastPara="1" rIns="0" wrap="square" tIns="0">
            <a:noAutofit/>
          </a:bodyPr>
          <a:lstStyle/>
          <a:p>
            <a:pPr indent="-444500" lvl="0" marL="457200" marR="0" rtl="0" algn="l">
              <a:lnSpc>
                <a:spcPct val="95000"/>
              </a:lnSpc>
              <a:spcBef>
                <a:spcPts val="0"/>
              </a:spcBef>
              <a:spcAft>
                <a:spcPts val="0"/>
              </a:spcAft>
              <a:buClr>
                <a:srgbClr val="565656"/>
              </a:buClr>
              <a:buSzPts val="3400"/>
              <a:buChar char="●"/>
            </a:pPr>
            <a:r>
              <a:rPr b="1" lang="en-US" sz="3400">
                <a:solidFill>
                  <a:srgbClr val="565656"/>
                </a:solidFill>
              </a:rPr>
              <a:t>Identify</a:t>
            </a:r>
            <a:r>
              <a:rPr lang="en-US" sz="3400">
                <a:solidFill>
                  <a:srgbClr val="565656"/>
                </a:solidFill>
              </a:rPr>
              <a:t>: Generate lots of story ideas — and then develop and improve them with feedback</a:t>
            </a:r>
            <a:endParaRPr sz="3400">
              <a:solidFill>
                <a:srgbClr val="565656"/>
              </a:solidFill>
            </a:endParaRPr>
          </a:p>
          <a:p>
            <a:pPr indent="-444500" lvl="0" marL="457200" marR="0" rtl="0" algn="l">
              <a:lnSpc>
                <a:spcPct val="95000"/>
              </a:lnSpc>
              <a:spcBef>
                <a:spcPts val="0"/>
              </a:spcBef>
              <a:spcAft>
                <a:spcPts val="0"/>
              </a:spcAft>
              <a:buClr>
                <a:srgbClr val="565656"/>
              </a:buClr>
              <a:buSzPts val="3400"/>
              <a:buChar char="●"/>
            </a:pPr>
            <a:r>
              <a:rPr b="1" lang="en-US" sz="3400">
                <a:solidFill>
                  <a:srgbClr val="565656"/>
                </a:solidFill>
              </a:rPr>
              <a:t>G</a:t>
            </a:r>
            <a:r>
              <a:rPr b="1" lang="en-US" sz="3400">
                <a:solidFill>
                  <a:srgbClr val="565656"/>
                </a:solidFill>
              </a:rPr>
              <a:t>ather</a:t>
            </a:r>
            <a:r>
              <a:rPr lang="en-US" sz="3400">
                <a:solidFill>
                  <a:srgbClr val="565656"/>
                </a:solidFill>
              </a:rPr>
              <a:t>: Source data in different ways</a:t>
            </a:r>
            <a:endParaRPr sz="3400">
              <a:solidFill>
                <a:srgbClr val="565656"/>
              </a:solidFill>
            </a:endParaRPr>
          </a:p>
          <a:p>
            <a:pPr indent="-444500" lvl="0" marL="457200" marR="0" rtl="0" algn="l">
              <a:lnSpc>
                <a:spcPct val="95000"/>
              </a:lnSpc>
              <a:spcBef>
                <a:spcPts val="0"/>
              </a:spcBef>
              <a:spcAft>
                <a:spcPts val="0"/>
              </a:spcAft>
              <a:buClr>
                <a:srgbClr val="565656"/>
              </a:buClr>
              <a:buSzPts val="3400"/>
              <a:buChar char="●"/>
            </a:pPr>
            <a:r>
              <a:rPr b="1" lang="en-US" sz="3400">
                <a:solidFill>
                  <a:srgbClr val="565656"/>
                </a:solidFill>
              </a:rPr>
              <a:t>C</a:t>
            </a:r>
            <a:r>
              <a:rPr b="1" lang="en-US" sz="3400">
                <a:solidFill>
                  <a:srgbClr val="565656"/>
                </a:solidFill>
              </a:rPr>
              <a:t>ommunicate</a:t>
            </a:r>
            <a:r>
              <a:rPr lang="en-US" sz="3400">
                <a:solidFill>
                  <a:srgbClr val="565656"/>
                </a:solidFill>
              </a:rPr>
              <a:t>: Draft and re-draft; use datavis; review and improve; spellcheck!</a:t>
            </a:r>
            <a:endParaRPr sz="3400">
              <a:solidFill>
                <a:srgbClr val="565656"/>
              </a:solidFill>
            </a:endParaRPr>
          </a:p>
          <a:p>
            <a:pPr indent="-444500" lvl="0" marL="457200" marR="0" rtl="0" algn="l">
              <a:lnSpc>
                <a:spcPct val="95000"/>
              </a:lnSpc>
              <a:spcBef>
                <a:spcPts val="0"/>
              </a:spcBef>
              <a:spcAft>
                <a:spcPts val="0"/>
              </a:spcAft>
              <a:buClr>
                <a:srgbClr val="565656"/>
              </a:buClr>
              <a:buSzPts val="3400"/>
              <a:buChar char="●"/>
            </a:pPr>
            <a:r>
              <a:rPr b="1" lang="en-US" sz="3400">
                <a:solidFill>
                  <a:srgbClr val="565656"/>
                </a:solidFill>
              </a:rPr>
              <a:t>Data journalism techniques</a:t>
            </a:r>
            <a:r>
              <a:rPr lang="en-US" sz="3400">
                <a:solidFill>
                  <a:srgbClr val="565656"/>
                </a:solidFill>
              </a:rPr>
              <a:t>: Excel is fine. Vis is another. You can use code if you want.</a:t>
            </a:r>
            <a:endParaRPr sz="3400">
              <a:solidFill>
                <a:srgbClr val="565656"/>
              </a:solidFill>
            </a:endParaRPr>
          </a:p>
          <a:p>
            <a:pPr indent="-444500" lvl="0" marL="457200" marR="0" rtl="0" algn="l">
              <a:lnSpc>
                <a:spcPct val="95000"/>
              </a:lnSpc>
              <a:spcBef>
                <a:spcPts val="0"/>
              </a:spcBef>
              <a:spcAft>
                <a:spcPts val="0"/>
              </a:spcAft>
              <a:buClr>
                <a:srgbClr val="565656"/>
              </a:buClr>
              <a:buSzPts val="3400"/>
              <a:buChar char="●"/>
            </a:pPr>
            <a:r>
              <a:rPr lang="en-US" sz="3400">
                <a:solidFill>
                  <a:srgbClr val="565656"/>
                </a:solidFill>
              </a:rPr>
              <a:t>An </a:t>
            </a:r>
            <a:r>
              <a:rPr b="1" lang="en-US" sz="3400">
                <a:solidFill>
                  <a:srgbClr val="565656"/>
                </a:solidFill>
              </a:rPr>
              <a:t>identified audience</a:t>
            </a:r>
            <a:r>
              <a:rPr lang="en-US" sz="3400">
                <a:solidFill>
                  <a:srgbClr val="565656"/>
                </a:solidFill>
              </a:rPr>
              <a:t>: have an idea who you’re writing for</a:t>
            </a:r>
            <a:br>
              <a:rPr lang="en-US" sz="3400">
                <a:solidFill>
                  <a:srgbClr val="565656"/>
                </a:solidFill>
              </a:rPr>
            </a:br>
            <a:endParaRPr sz="3400">
              <a:solidFill>
                <a:srgbClr val="565656"/>
              </a:solidFill>
            </a:endParaRPr>
          </a:p>
        </p:txBody>
      </p:sp>
      <p:sp>
        <p:nvSpPr>
          <p:cNvPr id="307" name="Google Shape;307;p80"/>
          <p:cNvSpPr/>
          <p:nvPr/>
        </p:nvSpPr>
        <p:spPr>
          <a:xfrm>
            <a:off x="376647" y="933012"/>
            <a:ext cx="9729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B51A00"/>
                </a:solidFill>
              </a:rPr>
              <a:t>Criteria 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81"/>
          <p:cNvPicPr preferRelativeResize="0"/>
          <p:nvPr/>
        </p:nvPicPr>
        <p:blipFill>
          <a:blip r:embed="rId3">
            <a:alphaModFix/>
          </a:blip>
          <a:stretch>
            <a:fillRect/>
          </a:stretch>
        </p:blipFill>
        <p:spPr>
          <a:xfrm>
            <a:off x="152400" y="152400"/>
            <a:ext cx="5670674" cy="4237074"/>
          </a:xfrm>
          <a:prstGeom prst="rect">
            <a:avLst/>
          </a:prstGeom>
          <a:noFill/>
          <a:ln>
            <a:noFill/>
          </a:ln>
        </p:spPr>
      </p:pic>
      <p:pic>
        <p:nvPicPr>
          <p:cNvPr id="313" name="Google Shape;313;p81"/>
          <p:cNvPicPr preferRelativeResize="0"/>
          <p:nvPr/>
        </p:nvPicPr>
        <p:blipFill>
          <a:blip r:embed="rId4">
            <a:alphaModFix/>
          </a:blip>
          <a:stretch>
            <a:fillRect/>
          </a:stretch>
        </p:blipFill>
        <p:spPr>
          <a:xfrm>
            <a:off x="1615275" y="3592700"/>
            <a:ext cx="8697125" cy="4027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82"/>
          <p:cNvSpPr txBox="1"/>
          <p:nvPr>
            <p:ph type="title"/>
          </p:nvPr>
        </p:nvSpPr>
        <p:spPr>
          <a:xfrm>
            <a:off x="346333" y="659296"/>
            <a:ext cx="9467400" cy="848400"/>
          </a:xfrm>
          <a:prstGeom prst="rect">
            <a:avLst/>
          </a:prstGeom>
        </p:spPr>
        <p:txBody>
          <a:bodyPr anchorCtr="0" anchor="ctr" bIns="91425" lIns="91425" spcFirstLastPara="1" rIns="91425" wrap="square" tIns="91425">
            <a:noAutofit/>
          </a:bodyPr>
          <a:lstStyle/>
          <a:p>
            <a:pPr indent="38100" lvl="0" marL="0" rtl="0" algn="ctr">
              <a:spcBef>
                <a:spcPts val="0"/>
              </a:spcBef>
              <a:spcAft>
                <a:spcPts val="0"/>
              </a:spcAft>
              <a:buNone/>
            </a:pPr>
            <a:r>
              <a:rPr b="1" lang="en-US" sz="4400"/>
              <a:t>Portfolio element(s)</a:t>
            </a:r>
            <a:endParaRPr b="1" sz="4400"/>
          </a:p>
        </p:txBody>
      </p:sp>
      <p:sp>
        <p:nvSpPr>
          <p:cNvPr id="319" name="Google Shape;319;p82"/>
          <p:cNvSpPr txBox="1"/>
          <p:nvPr>
            <p:ph idx="1" type="body"/>
          </p:nvPr>
        </p:nvSpPr>
        <p:spPr>
          <a:xfrm>
            <a:off x="346333" y="1707370"/>
            <a:ext cx="9467400" cy="506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3000"/>
              <a:t>A few shorter pieces (recommended), or one longer story (if you’ve already done data-driven news stories as a journalist)</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US" sz="3000"/>
              <a:t>Consider:</a:t>
            </a:r>
            <a:endParaRPr sz="3000"/>
          </a:p>
          <a:p>
            <a:pPr indent="-469900" lvl="0" marL="558800" rtl="0" algn="l">
              <a:spcBef>
                <a:spcPts val="0"/>
              </a:spcBef>
              <a:spcAft>
                <a:spcPts val="0"/>
              </a:spcAft>
              <a:buSzPts val="3000"/>
              <a:buChar char="-"/>
            </a:pPr>
            <a:r>
              <a:rPr lang="en-US" sz="3000"/>
              <a:t>Interviews</a:t>
            </a:r>
            <a:endParaRPr sz="3000"/>
          </a:p>
          <a:p>
            <a:pPr indent="-469900" lvl="0" marL="558800" rtl="0" algn="l">
              <a:spcBef>
                <a:spcPts val="0"/>
              </a:spcBef>
              <a:spcAft>
                <a:spcPts val="0"/>
              </a:spcAft>
              <a:buSzPts val="3000"/>
              <a:buChar char="-"/>
            </a:pPr>
            <a:r>
              <a:rPr lang="en-US" sz="3000"/>
              <a:t>Visualisation/interactivity</a:t>
            </a:r>
            <a:endParaRPr sz="3000"/>
          </a:p>
          <a:p>
            <a:pPr indent="-469900" lvl="0" marL="558800" rtl="0" algn="l">
              <a:spcBef>
                <a:spcPts val="0"/>
              </a:spcBef>
              <a:spcAft>
                <a:spcPts val="0"/>
              </a:spcAft>
              <a:buSzPts val="3000"/>
              <a:buChar char="-"/>
            </a:pPr>
            <a:r>
              <a:rPr lang="en-US" sz="3000"/>
              <a:t>Social updates</a:t>
            </a:r>
            <a:endParaRPr sz="3000"/>
          </a:p>
          <a:p>
            <a:pPr indent="-469900" lvl="0" marL="558800" rtl="0" algn="l">
              <a:spcBef>
                <a:spcPts val="0"/>
              </a:spcBef>
              <a:spcAft>
                <a:spcPts val="0"/>
              </a:spcAft>
              <a:buSzPts val="3000"/>
              <a:buChar char="-"/>
            </a:pPr>
            <a:r>
              <a:rPr lang="en-US" sz="3000"/>
              <a:t>Audio/video (e.g. two-ways, animated video etc)</a:t>
            </a:r>
            <a:endParaRPr sz="3000"/>
          </a:p>
          <a:p>
            <a:pPr indent="0" lvl="0" marL="0" rtl="0" algn="l">
              <a:spcBef>
                <a:spcPts val="0"/>
              </a:spcBef>
              <a:spcAft>
                <a:spcPts val="0"/>
              </a:spcAft>
              <a:buNone/>
            </a:pPr>
            <a:r>
              <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83"/>
          <p:cNvSpPr txBox="1"/>
          <p:nvPr/>
        </p:nvSpPr>
        <p:spPr>
          <a:xfrm>
            <a:off x="0" y="0"/>
            <a:ext cx="10160100" cy="355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US" sz="2400">
                <a:solidFill>
                  <a:srgbClr val="005677"/>
                </a:solidFill>
                <a:latin typeface="Gill Sans"/>
                <a:ea typeface="Gill Sans"/>
                <a:cs typeface="Gill Sans"/>
                <a:sym typeface="Gill Sans"/>
              </a:rPr>
              <a:t>Identify, gather and communicate stories based on structured information using data journalism techniques and technologies for an identified audience:</a:t>
            </a:r>
            <a:endParaRPr b="1" sz="2200">
              <a:solidFill>
                <a:schemeClr val="dk1"/>
              </a:solidFill>
            </a:endParaRPr>
          </a:p>
          <a:p>
            <a:pPr indent="0" lvl="0" marL="0" rtl="0" algn="l">
              <a:lnSpc>
                <a:spcPct val="115000"/>
              </a:lnSpc>
              <a:spcBef>
                <a:spcPts val="600"/>
              </a:spcBef>
              <a:spcAft>
                <a:spcPts val="0"/>
              </a:spcAft>
              <a:buNone/>
            </a:pPr>
            <a:r>
              <a:rPr lang="en-US" sz="1600">
                <a:solidFill>
                  <a:schemeClr val="dk1"/>
                </a:solidFill>
              </a:rPr>
              <a:t>Criterion 1 (weighting 60%):</a:t>
            </a:r>
            <a:endParaRPr sz="1600">
              <a:solidFill>
                <a:schemeClr val="dk1"/>
              </a:solidFill>
            </a:endParaRPr>
          </a:p>
          <a:p>
            <a:pPr indent="-330200" lvl="0" marL="457200" rtl="0" algn="l">
              <a:lnSpc>
                <a:spcPct val="115000"/>
              </a:lnSpc>
              <a:spcBef>
                <a:spcPts val="600"/>
              </a:spcBef>
              <a:spcAft>
                <a:spcPts val="0"/>
              </a:spcAft>
              <a:buClr>
                <a:schemeClr val="dk1"/>
              </a:buClr>
              <a:buSzPts val="1600"/>
              <a:buChar char="●"/>
            </a:pPr>
            <a:r>
              <a:rPr b="1" lang="en-US" sz="1600">
                <a:solidFill>
                  <a:schemeClr val="dk1"/>
                </a:solidFill>
                <a:highlight>
                  <a:srgbClr val="FFFB00"/>
                </a:highlight>
              </a:rPr>
              <a:t>Quality of newsgathering and processing/analysis</a:t>
            </a:r>
            <a:r>
              <a:rPr lang="en-US" sz="1600">
                <a:solidFill>
                  <a:schemeClr val="dk1"/>
                </a:solidFill>
                <a:highlight>
                  <a:srgbClr val="FFFB00"/>
                </a:highlight>
              </a:rPr>
              <a:t>: use of planning devices such as news diary, contacts book etc; use of techniques such as FOI/scraping/APIs, cleaning, use and breadth of interviews, quality of analysis, rigour &amp; statistical validity of conclusions</a:t>
            </a:r>
            <a:endParaRPr sz="1600">
              <a:solidFill>
                <a:schemeClr val="dk1"/>
              </a:solidFill>
              <a:highlight>
                <a:srgbClr val="FFFB00"/>
              </a:highlight>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Effective use of data journalism as a medium; strength of story ideas</a:t>
            </a:r>
            <a:r>
              <a:rPr lang="en-US" sz="1600">
                <a:solidFill>
                  <a:schemeClr val="dk1"/>
                </a:solidFill>
              </a:rPr>
              <a:t>: clarity and accuracy of material (including any visualisation), spelling/grammar, structure, understanding of genre (e.g. feature vs news). Topicality of ideas, originality, and suitability for a particular audience and outlet.</a:t>
            </a:r>
            <a:endParaRPr sz="1600">
              <a:solidFill>
                <a:schemeClr val="dk1"/>
              </a:solidFill>
            </a:endParaRPr>
          </a:p>
        </p:txBody>
      </p:sp>
      <p:graphicFrame>
        <p:nvGraphicFramePr>
          <p:cNvPr id="325" name="Google Shape;325;p83"/>
          <p:cNvGraphicFramePr/>
          <p:nvPr/>
        </p:nvGraphicFramePr>
        <p:xfrm>
          <a:off x="7925" y="4153025"/>
          <a:ext cx="3000000" cy="3000000"/>
        </p:xfrm>
        <a:graphic>
          <a:graphicData uri="http://schemas.openxmlformats.org/drawingml/2006/table">
            <a:tbl>
              <a:tblPr>
                <a:noFill/>
                <a:tableStyleId>{0C4E03C4-805C-4D0B-B7A1-B3D7CFD92BA0}</a:tableStyleId>
              </a:tblPr>
              <a:tblGrid>
                <a:gridCol w="1095375"/>
                <a:gridCol w="1352550"/>
                <a:gridCol w="1400175"/>
                <a:gridCol w="1419225"/>
                <a:gridCol w="1200150"/>
                <a:gridCol w="1047750"/>
                <a:gridCol w="1247775"/>
                <a:gridCol w="1381125"/>
              </a:tblGrid>
              <a:tr h="352425">
                <a:tc>
                  <a:txBody>
                    <a:bodyPr/>
                    <a:lstStyle/>
                    <a:p>
                      <a:pPr indent="0" lvl="0" marL="0" rtl="0" algn="l">
                        <a:lnSpc>
                          <a:spcPct val="115000"/>
                        </a:lnSpc>
                        <a:spcBef>
                          <a:spcPts val="0"/>
                        </a:spcBef>
                        <a:spcAft>
                          <a:spcPts val="0"/>
                        </a:spcAft>
                        <a:buNone/>
                      </a:pPr>
                      <a:r>
                        <a:rPr b="1" lang="en-US" sz="1000"/>
                        <a:t>CRITERION</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0-29%</a:t>
                      </a:r>
                      <a:br>
                        <a:rPr b="1" lang="en-US" sz="1000"/>
                      </a:br>
                      <a:r>
                        <a:rPr b="1" lang="en-US" sz="1000"/>
                        <a:t> Fail</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30-39%</a:t>
                      </a:r>
                      <a:br>
                        <a:rPr b="1" lang="en-US" sz="1000"/>
                      </a:br>
                      <a:r>
                        <a:rPr b="1" lang="en-US" sz="1000"/>
                        <a:t> Fail</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49-40</a:t>
                      </a:r>
                      <a:br>
                        <a:rPr b="1" lang="en-US" sz="1000"/>
                      </a:br>
                      <a:r>
                        <a:rPr b="1" lang="en-US" sz="1000"/>
                        <a:t> Borderline Fail</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50-59</a:t>
                      </a:r>
                      <a:br>
                        <a:rPr b="1" lang="en-US" sz="1000"/>
                      </a:br>
                      <a:r>
                        <a:rPr b="1" lang="en-US" sz="1000"/>
                        <a:t> Pass</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60-69</a:t>
                      </a:r>
                      <a:br>
                        <a:rPr b="1" lang="en-US" sz="1000"/>
                      </a:br>
                      <a:r>
                        <a:rPr b="1" lang="en-US" sz="1000"/>
                        <a:t> Merit</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70-79</a:t>
                      </a:r>
                      <a:br>
                        <a:rPr b="1" lang="en-US" sz="1000"/>
                      </a:br>
                      <a:r>
                        <a:rPr b="1" lang="en-US" sz="1000"/>
                        <a:t> Distinction</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80-100</a:t>
                      </a:r>
                      <a:br>
                        <a:rPr b="1" lang="en-US" sz="1000"/>
                      </a:br>
                      <a:r>
                        <a:rPr b="1" lang="en-US" sz="1000"/>
                        <a:t> Distinction</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CCCCCC"/>
                      </a:solidFill>
                      <a:prstDash val="solid"/>
                      <a:round/>
                      <a:headEnd len="sm" w="sm" type="none"/>
                      <a:tailEnd len="sm" w="sm" type="none"/>
                    </a:lnB>
                    <a:solidFill>
                      <a:srgbClr val="E8C31D"/>
                    </a:solidFill>
                  </a:tcPr>
                </a:tc>
              </a:tr>
              <a:tr h="2581275">
                <a:tc>
                  <a:txBody>
                    <a:bodyPr/>
                    <a:lstStyle/>
                    <a:p>
                      <a:pPr indent="0" lvl="0" marL="0" rtl="0" algn="l">
                        <a:lnSpc>
                          <a:spcPct val="115000"/>
                        </a:lnSpc>
                        <a:spcBef>
                          <a:spcPts val="0"/>
                        </a:spcBef>
                        <a:spcAft>
                          <a:spcPts val="0"/>
                        </a:spcAft>
                        <a:buNone/>
                      </a:pPr>
                      <a:r>
                        <a:rPr b="1" lang="en-US" sz="1000"/>
                        <a:t>Newsgathering, processing, and analysis including digital skills</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Information collected is not appropriate and has not been collected and processed/analysed systematically.</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Information gathered is appropriate to some extent but necessary data is missing. Inappropriate use of processing/analysis tools.</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Selects some appropriate information, and processes/analyses some of it adequately but with limited impact overall.</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Adequate use of initiative to seek out sources of information and new insights. Effective evaluation of their validity against existing information to add to knowledge or understanding.</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Very good use of initiative to seek out varied sources of information and new insights. Very effective evaluation of their validity against existing information to add to target audience’s current knowledge.</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Excellent use of initiative to seek out original sources of information and new insights. Very effective evaluation of their validity against existing information to add to current knowledge.</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Outstanding use of initiative to seek out original sources of information and new insights. Highly effective evaluation of their validity against existing information to add to current knowledge.</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graphicFrame>
        <p:nvGraphicFramePr>
          <p:cNvPr id="330" name="Google Shape;330;p84"/>
          <p:cNvGraphicFramePr/>
          <p:nvPr/>
        </p:nvGraphicFramePr>
        <p:xfrm>
          <a:off x="7925" y="3772025"/>
          <a:ext cx="3000000" cy="3000000"/>
        </p:xfrm>
        <a:graphic>
          <a:graphicData uri="http://schemas.openxmlformats.org/drawingml/2006/table">
            <a:tbl>
              <a:tblPr>
                <a:noFill/>
                <a:tableStyleId>{0C4E03C4-805C-4D0B-B7A1-B3D7CFD92BA0}</a:tableStyleId>
              </a:tblPr>
              <a:tblGrid>
                <a:gridCol w="1095375"/>
                <a:gridCol w="1352550"/>
                <a:gridCol w="1400175"/>
                <a:gridCol w="1419225"/>
                <a:gridCol w="1200150"/>
                <a:gridCol w="1047750"/>
                <a:gridCol w="1247775"/>
                <a:gridCol w="1381125"/>
              </a:tblGrid>
              <a:tr h="352425">
                <a:tc>
                  <a:txBody>
                    <a:bodyPr/>
                    <a:lstStyle/>
                    <a:p>
                      <a:pPr indent="0" lvl="0" marL="0" rtl="0" algn="l">
                        <a:lnSpc>
                          <a:spcPct val="115000"/>
                        </a:lnSpc>
                        <a:spcBef>
                          <a:spcPts val="0"/>
                        </a:spcBef>
                        <a:spcAft>
                          <a:spcPts val="0"/>
                        </a:spcAft>
                        <a:buNone/>
                      </a:pPr>
                      <a:r>
                        <a:rPr b="1" lang="en-US" sz="1000"/>
                        <a:t>CRITERION</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0-29%</a:t>
                      </a:r>
                      <a:br>
                        <a:rPr b="1" lang="en-US" sz="1000"/>
                      </a:br>
                      <a:r>
                        <a:rPr b="1" lang="en-US" sz="1000"/>
                        <a:t> Fail</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30-39%</a:t>
                      </a:r>
                      <a:br>
                        <a:rPr b="1" lang="en-US" sz="1000"/>
                      </a:br>
                      <a:r>
                        <a:rPr b="1" lang="en-US" sz="1000"/>
                        <a:t> Fail</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49-40</a:t>
                      </a:r>
                      <a:br>
                        <a:rPr b="1" lang="en-US" sz="1000"/>
                      </a:br>
                      <a:r>
                        <a:rPr b="1" lang="en-US" sz="1000"/>
                        <a:t> Borderline Fail</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50-59</a:t>
                      </a:r>
                      <a:br>
                        <a:rPr b="1" lang="en-US" sz="1000"/>
                      </a:br>
                      <a:r>
                        <a:rPr b="1" lang="en-US" sz="1000"/>
                        <a:t> Pass</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60-69</a:t>
                      </a:r>
                      <a:br>
                        <a:rPr b="1" lang="en-US" sz="1000"/>
                      </a:br>
                      <a:r>
                        <a:rPr b="1" lang="en-US" sz="1000"/>
                        <a:t> Merit</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70-79</a:t>
                      </a:r>
                      <a:br>
                        <a:rPr b="1" lang="en-US" sz="1000"/>
                      </a:br>
                      <a:r>
                        <a:rPr b="1" lang="en-US" sz="1000"/>
                        <a:t> Distinction</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80-100</a:t>
                      </a:r>
                      <a:br>
                        <a:rPr b="1" lang="en-US" sz="1000"/>
                      </a:br>
                      <a:r>
                        <a:rPr b="1" lang="en-US" sz="1000"/>
                        <a:t> Distinction</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E8C31D"/>
                    </a:solidFill>
                  </a:tcPr>
                </a:tc>
              </a:tr>
              <a:tr h="2581275">
                <a:tc>
                  <a:txBody>
                    <a:bodyPr/>
                    <a:lstStyle/>
                    <a:p>
                      <a:pPr indent="0" lvl="0" marL="0" rtl="0" algn="l">
                        <a:lnSpc>
                          <a:spcPct val="115000"/>
                        </a:lnSpc>
                        <a:spcBef>
                          <a:spcPts val="0"/>
                        </a:spcBef>
                        <a:spcAft>
                          <a:spcPts val="0"/>
                        </a:spcAft>
                        <a:buNone/>
                      </a:pPr>
                      <a:r>
                        <a:rPr b="1" lang="en-US" sz="1000"/>
                        <a:t>Effective use of data journalism as a medium/ strength of story ideas</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This piece of work does not show evidence of creativity or innovation. Developed skills and techniques are not demonstrated here.</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This work contains undeveloped ideas and/or little creativity or skill/technique. Minimal journalistic style and little insight into effective working processes are demonstrated here.</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Work shows a basic level of technique. Journalistic style is lacking, with little understanding demonstrated of genre. Ideas need further development in terms of topicality and originality.</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Work shows imagination and technique. Processes involved have creative application and outcomes but may lack clarity. Journalistic style is evident in work which shows some original application and adaptation of models.</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Work shows well-developed imagination and technique. Processes involved are manipulated to achieve creative results.</a:t>
                      </a:r>
                      <a:br>
                        <a:rPr lang="en-US" sz="1000"/>
                      </a:br>
                      <a:r>
                        <a:rPr lang="en-US" sz="1000"/>
                        <a:t> Builds on models and moulds influences with originality and distinctive personal style.</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Creative work shows highly developed technique in the service of strong ideas and news sense. Processes involved are handled with assurance to achieve innovative results. Journalistic style consistently marked in work which builds on models with originality, flair and style.</a:t>
                      </a:r>
                      <a:br>
                        <a:rPr lang="en-US" sz="1000"/>
                      </a:br>
                      <a:r>
                        <a:rPr lang="en-US" sz="1000"/>
                        <a:t> Potential for publication and dissemination.</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Demonstrates striking innovation and creative imagination in work that reaches near-professional levels in its application of creative methods and techniques, resulting in material which is consummately well-crafted.</a:t>
                      </a:r>
                      <a:br>
                        <a:rPr lang="en-US" sz="1000"/>
                      </a:br>
                      <a:r>
                        <a:rPr lang="en-US" sz="1000"/>
                        <a:t> High potential for publication and dissemination.</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331" name="Google Shape;331;p84"/>
          <p:cNvSpPr txBox="1"/>
          <p:nvPr/>
        </p:nvSpPr>
        <p:spPr>
          <a:xfrm>
            <a:off x="0" y="0"/>
            <a:ext cx="10160100" cy="355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US" sz="2400">
                <a:solidFill>
                  <a:srgbClr val="005677"/>
                </a:solidFill>
                <a:latin typeface="Gill Sans"/>
                <a:ea typeface="Gill Sans"/>
                <a:cs typeface="Gill Sans"/>
                <a:sym typeface="Gill Sans"/>
              </a:rPr>
              <a:t>Identify, gather and communicate stories based on structured information using data journalism techniques and technologies for an identified audience:</a:t>
            </a:r>
            <a:endParaRPr b="1" sz="2200">
              <a:solidFill>
                <a:schemeClr val="dk1"/>
              </a:solidFill>
            </a:endParaRPr>
          </a:p>
          <a:p>
            <a:pPr indent="0" lvl="0" marL="0" rtl="0" algn="l">
              <a:lnSpc>
                <a:spcPct val="115000"/>
              </a:lnSpc>
              <a:spcBef>
                <a:spcPts val="600"/>
              </a:spcBef>
              <a:spcAft>
                <a:spcPts val="0"/>
              </a:spcAft>
              <a:buNone/>
            </a:pPr>
            <a:r>
              <a:rPr lang="en-US" sz="1600">
                <a:solidFill>
                  <a:schemeClr val="dk1"/>
                </a:solidFill>
              </a:rPr>
              <a:t>Criterion 1 (weighting 60%):</a:t>
            </a:r>
            <a:endParaRPr sz="1600">
              <a:solidFill>
                <a:schemeClr val="dk1"/>
              </a:solidFill>
            </a:endParaRPr>
          </a:p>
          <a:p>
            <a:pPr indent="-330200" lvl="0" marL="457200" rtl="0" algn="l">
              <a:lnSpc>
                <a:spcPct val="115000"/>
              </a:lnSpc>
              <a:spcBef>
                <a:spcPts val="600"/>
              </a:spcBef>
              <a:spcAft>
                <a:spcPts val="0"/>
              </a:spcAft>
              <a:buClr>
                <a:schemeClr val="dk1"/>
              </a:buClr>
              <a:buSzPts val="1600"/>
              <a:buChar char="●"/>
            </a:pPr>
            <a:r>
              <a:rPr b="1" lang="en-US" sz="1600">
                <a:solidFill>
                  <a:schemeClr val="dk1"/>
                </a:solidFill>
              </a:rPr>
              <a:t>Quality of newsgathering and processing/analysis</a:t>
            </a:r>
            <a:r>
              <a:rPr lang="en-US" sz="1600">
                <a:solidFill>
                  <a:schemeClr val="dk1"/>
                </a:solidFill>
              </a:rPr>
              <a:t>: use of planning devices such as news diary, contacts book etc; use of techniques such as FOI/scraping/APIs, cleaning, use and breadth of interviews, quality of analysis, rigour &amp; statistical validity of conclusions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highlight>
                  <a:srgbClr val="FFFB00"/>
                </a:highlight>
              </a:rPr>
              <a:t>Effective use of data journalism as a medium; strength of story ideas</a:t>
            </a:r>
            <a:r>
              <a:rPr lang="en-US" sz="1600">
                <a:solidFill>
                  <a:schemeClr val="dk1"/>
                </a:solidFill>
                <a:highlight>
                  <a:srgbClr val="FFFB00"/>
                </a:highlight>
              </a:rPr>
              <a:t>: clarity and accuracy of material (including any visualisation), spelling/grammar, structure, understanding of genre (e.g. feature vs news). Topicality of ideas, originality, and suitability for a particular audience and outlet.</a:t>
            </a:r>
            <a:endParaRPr sz="1600">
              <a:solidFill>
                <a:schemeClr val="dk1"/>
              </a:solidFill>
              <a:highlight>
                <a:srgbClr val="FFFB00"/>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85"/>
          <p:cNvSpPr/>
          <p:nvPr/>
        </p:nvSpPr>
        <p:spPr>
          <a:xfrm>
            <a:off x="376650" y="2448250"/>
            <a:ext cx="9418200" cy="4226100"/>
          </a:xfrm>
          <a:prstGeom prst="rect">
            <a:avLst/>
          </a:prstGeom>
          <a:noFill/>
          <a:ln>
            <a:noFill/>
          </a:ln>
        </p:spPr>
        <p:txBody>
          <a:bodyPr anchorCtr="0" anchor="t" bIns="0" lIns="0" spcFirstLastPara="1" rIns="0" wrap="square" tIns="0">
            <a:noAutofit/>
          </a:bodyPr>
          <a:lstStyle/>
          <a:p>
            <a:pPr indent="-444500" lvl="0" marL="457200" marR="0" rtl="0" algn="l">
              <a:lnSpc>
                <a:spcPct val="95000"/>
              </a:lnSpc>
              <a:spcBef>
                <a:spcPts val="0"/>
              </a:spcBef>
              <a:spcAft>
                <a:spcPts val="0"/>
              </a:spcAft>
              <a:buClr>
                <a:srgbClr val="565656"/>
              </a:buClr>
              <a:buSzPts val="3400"/>
              <a:buChar char="●"/>
            </a:pPr>
            <a:r>
              <a:rPr b="1" lang="en-US" sz="3400">
                <a:solidFill>
                  <a:srgbClr val="565656"/>
                </a:solidFill>
              </a:rPr>
              <a:t>Critically</a:t>
            </a:r>
            <a:r>
              <a:rPr lang="en-US" sz="3400">
                <a:solidFill>
                  <a:srgbClr val="565656"/>
                </a:solidFill>
              </a:rPr>
              <a:t>: don’t just say what you did well</a:t>
            </a:r>
            <a:endParaRPr sz="3400">
              <a:solidFill>
                <a:srgbClr val="565656"/>
              </a:solidFill>
            </a:endParaRPr>
          </a:p>
          <a:p>
            <a:pPr indent="-444500" lvl="0" marL="457200" marR="0" rtl="0" algn="l">
              <a:lnSpc>
                <a:spcPct val="95000"/>
              </a:lnSpc>
              <a:spcBef>
                <a:spcPts val="0"/>
              </a:spcBef>
              <a:spcAft>
                <a:spcPts val="0"/>
              </a:spcAft>
              <a:buClr>
                <a:srgbClr val="565656"/>
              </a:buClr>
              <a:buSzPts val="3400"/>
              <a:buChar char="●"/>
            </a:pPr>
            <a:r>
              <a:rPr b="1" lang="en-US" sz="3400">
                <a:solidFill>
                  <a:srgbClr val="565656"/>
                </a:solidFill>
              </a:rPr>
              <a:t>Evaluate</a:t>
            </a:r>
            <a:r>
              <a:rPr lang="en-US" sz="3400">
                <a:solidFill>
                  <a:srgbClr val="565656"/>
                </a:solidFill>
              </a:rPr>
              <a:t>: don’t just describe</a:t>
            </a:r>
            <a:endParaRPr sz="3400">
              <a:solidFill>
                <a:srgbClr val="565656"/>
              </a:solidFill>
            </a:endParaRPr>
          </a:p>
          <a:p>
            <a:pPr indent="-444500" lvl="0" marL="457200" marR="0" rtl="0" algn="l">
              <a:lnSpc>
                <a:spcPct val="95000"/>
              </a:lnSpc>
              <a:spcBef>
                <a:spcPts val="0"/>
              </a:spcBef>
              <a:spcAft>
                <a:spcPts val="0"/>
              </a:spcAft>
              <a:buClr>
                <a:srgbClr val="565656"/>
              </a:buClr>
              <a:buSzPts val="3400"/>
              <a:buChar char="●"/>
            </a:pPr>
            <a:r>
              <a:rPr b="1" lang="en-US" sz="3400">
                <a:solidFill>
                  <a:srgbClr val="565656"/>
                </a:solidFill>
              </a:rPr>
              <a:t>Professional</a:t>
            </a:r>
            <a:r>
              <a:rPr lang="en-US" sz="3400">
                <a:solidFill>
                  <a:srgbClr val="565656"/>
                </a:solidFill>
              </a:rPr>
              <a:t>: what’s good practice in the field? Refer to literature.</a:t>
            </a:r>
            <a:endParaRPr sz="3400">
              <a:solidFill>
                <a:srgbClr val="565656"/>
              </a:solidFill>
            </a:endParaRPr>
          </a:p>
          <a:p>
            <a:pPr indent="-444500" lvl="0" marL="457200" marR="0" rtl="0" algn="l">
              <a:lnSpc>
                <a:spcPct val="95000"/>
              </a:lnSpc>
              <a:spcBef>
                <a:spcPts val="0"/>
              </a:spcBef>
              <a:spcAft>
                <a:spcPts val="0"/>
              </a:spcAft>
              <a:buClr>
                <a:srgbClr val="565656"/>
              </a:buClr>
              <a:buSzPts val="3400"/>
              <a:buChar char="●"/>
            </a:pPr>
            <a:r>
              <a:rPr b="1" lang="en-US" sz="3400">
                <a:solidFill>
                  <a:srgbClr val="565656"/>
                </a:solidFill>
              </a:rPr>
              <a:t>Legal</a:t>
            </a:r>
            <a:r>
              <a:rPr lang="en-US" sz="3400">
                <a:solidFill>
                  <a:srgbClr val="565656"/>
                </a:solidFill>
              </a:rPr>
              <a:t>: what laws need to be considered?</a:t>
            </a:r>
            <a:endParaRPr sz="3400">
              <a:solidFill>
                <a:srgbClr val="565656"/>
              </a:solidFill>
            </a:endParaRPr>
          </a:p>
          <a:p>
            <a:pPr indent="-444500" lvl="0" marL="457200" marR="0" rtl="0" algn="l">
              <a:lnSpc>
                <a:spcPct val="95000"/>
              </a:lnSpc>
              <a:spcBef>
                <a:spcPts val="0"/>
              </a:spcBef>
              <a:spcAft>
                <a:spcPts val="0"/>
              </a:spcAft>
              <a:buClr>
                <a:srgbClr val="565656"/>
              </a:buClr>
              <a:buSzPts val="3400"/>
              <a:buChar char="●"/>
            </a:pPr>
            <a:r>
              <a:rPr b="1" lang="en-US" sz="3400">
                <a:solidFill>
                  <a:srgbClr val="565656"/>
                </a:solidFill>
              </a:rPr>
              <a:t>Ethical</a:t>
            </a:r>
            <a:r>
              <a:rPr lang="en-US" sz="3400">
                <a:solidFill>
                  <a:srgbClr val="565656"/>
                </a:solidFill>
              </a:rPr>
              <a:t>: and ethics? Refer to literature.</a:t>
            </a:r>
            <a:endParaRPr sz="3400">
              <a:solidFill>
                <a:srgbClr val="565656"/>
              </a:solidFill>
            </a:endParaRPr>
          </a:p>
          <a:p>
            <a:pPr indent="-444500" lvl="0" marL="457200" marR="0" rtl="0" algn="l">
              <a:lnSpc>
                <a:spcPct val="95000"/>
              </a:lnSpc>
              <a:spcBef>
                <a:spcPts val="0"/>
              </a:spcBef>
              <a:spcAft>
                <a:spcPts val="0"/>
              </a:spcAft>
              <a:buClr>
                <a:srgbClr val="565656"/>
              </a:buClr>
              <a:buSzPts val="3400"/>
              <a:buChar char="●"/>
            </a:pPr>
            <a:r>
              <a:rPr lang="en-US" sz="3400">
                <a:solidFill>
                  <a:srgbClr val="565656"/>
                </a:solidFill>
              </a:rPr>
              <a:t>And </a:t>
            </a:r>
            <a:r>
              <a:rPr b="1" lang="en-US" sz="3400">
                <a:solidFill>
                  <a:srgbClr val="565656"/>
                </a:solidFill>
              </a:rPr>
              <a:t>apply</a:t>
            </a:r>
            <a:r>
              <a:rPr lang="en-US" sz="3400">
                <a:solidFill>
                  <a:srgbClr val="565656"/>
                </a:solidFill>
              </a:rPr>
              <a:t> that to a specific project: how did you consider those - or should you have?</a:t>
            </a:r>
            <a:br>
              <a:rPr lang="en-US" sz="3400">
                <a:solidFill>
                  <a:srgbClr val="565656"/>
                </a:solidFill>
              </a:rPr>
            </a:br>
            <a:endParaRPr sz="3400">
              <a:solidFill>
                <a:srgbClr val="565656"/>
              </a:solidFill>
            </a:endParaRPr>
          </a:p>
        </p:txBody>
      </p:sp>
      <p:sp>
        <p:nvSpPr>
          <p:cNvPr id="337" name="Google Shape;337;p85"/>
          <p:cNvSpPr/>
          <p:nvPr/>
        </p:nvSpPr>
        <p:spPr>
          <a:xfrm>
            <a:off x="376647" y="933012"/>
            <a:ext cx="9729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B51A00"/>
                </a:solidFill>
              </a:rPr>
              <a:t>Criteria 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86"/>
          <p:cNvPicPr preferRelativeResize="0"/>
          <p:nvPr/>
        </p:nvPicPr>
        <p:blipFill>
          <a:blip r:embed="rId3">
            <a:alphaModFix/>
          </a:blip>
          <a:stretch>
            <a:fillRect/>
          </a:stretch>
        </p:blipFill>
        <p:spPr>
          <a:xfrm>
            <a:off x="5322975" y="4766125"/>
            <a:ext cx="4610050" cy="2700075"/>
          </a:xfrm>
          <a:prstGeom prst="rect">
            <a:avLst/>
          </a:prstGeom>
          <a:noFill/>
          <a:ln>
            <a:noFill/>
          </a:ln>
        </p:spPr>
      </p:pic>
      <p:pic>
        <p:nvPicPr>
          <p:cNvPr id="343" name="Google Shape;343;p86"/>
          <p:cNvPicPr preferRelativeResize="0"/>
          <p:nvPr/>
        </p:nvPicPr>
        <p:blipFill>
          <a:blip r:embed="rId4">
            <a:alphaModFix/>
          </a:blip>
          <a:stretch>
            <a:fillRect/>
          </a:stretch>
        </p:blipFill>
        <p:spPr>
          <a:xfrm>
            <a:off x="115900" y="129099"/>
            <a:ext cx="8880349" cy="48138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7" name="Shape 347"/>
        <p:cNvGrpSpPr/>
        <p:nvPr/>
      </p:nvGrpSpPr>
      <p:grpSpPr>
        <a:xfrm>
          <a:off x="0" y="0"/>
          <a:ext cx="0" cy="0"/>
          <a:chOff x="0" y="0"/>
          <a:chExt cx="0" cy="0"/>
        </a:xfrm>
      </p:grpSpPr>
      <p:sp>
        <p:nvSpPr>
          <p:cNvPr id="348" name="Google Shape;348;p87"/>
          <p:cNvSpPr txBox="1"/>
          <p:nvPr/>
        </p:nvSpPr>
        <p:spPr>
          <a:xfrm>
            <a:off x="295275" y="2155050"/>
            <a:ext cx="9439200" cy="4931700"/>
          </a:xfrm>
          <a:prstGeom prst="rect">
            <a:avLst/>
          </a:prstGeom>
          <a:noFill/>
          <a:ln>
            <a:noFill/>
          </a:ln>
        </p:spPr>
        <p:txBody>
          <a:bodyPr anchorCtr="0" anchor="t" bIns="38100" lIns="38100" spcFirstLastPara="1" rIns="38100" wrap="square" tIns="38100">
            <a:noAutofit/>
          </a:bodyPr>
          <a:lstStyle/>
          <a:p>
            <a:pPr indent="-482600" lvl="0" marL="457200" marR="0" rtl="0" algn="l">
              <a:lnSpc>
                <a:spcPct val="114062"/>
              </a:lnSpc>
              <a:spcBef>
                <a:spcPts val="0"/>
              </a:spcBef>
              <a:spcAft>
                <a:spcPts val="0"/>
              </a:spcAft>
              <a:buClr>
                <a:srgbClr val="444444"/>
              </a:buClr>
              <a:buSzPts val="4000"/>
              <a:buChar char="●"/>
            </a:pPr>
            <a:r>
              <a:rPr lang="en-US" sz="4000">
                <a:solidFill>
                  <a:srgbClr val="444444"/>
                </a:solidFill>
              </a:rPr>
              <a:t>News values</a:t>
            </a:r>
            <a:endParaRPr sz="4000">
              <a:solidFill>
                <a:srgbClr val="444444"/>
              </a:solidFill>
            </a:endParaRPr>
          </a:p>
          <a:p>
            <a:pPr indent="-482600" lvl="0" marL="457200" marR="0" rtl="0" algn="l">
              <a:lnSpc>
                <a:spcPct val="114062"/>
              </a:lnSpc>
              <a:spcBef>
                <a:spcPts val="0"/>
              </a:spcBef>
              <a:spcAft>
                <a:spcPts val="0"/>
              </a:spcAft>
              <a:buClr>
                <a:srgbClr val="444444"/>
              </a:buClr>
              <a:buSzPts val="4000"/>
              <a:buChar char="●"/>
            </a:pPr>
            <a:r>
              <a:rPr lang="en-US" sz="4000">
                <a:solidFill>
                  <a:srgbClr val="444444"/>
                </a:solidFill>
              </a:rPr>
              <a:t>Computational thinking</a:t>
            </a:r>
            <a:endParaRPr sz="4000">
              <a:solidFill>
                <a:srgbClr val="444444"/>
              </a:solidFill>
            </a:endParaRPr>
          </a:p>
          <a:p>
            <a:pPr indent="-482600" lvl="0" marL="457200" marR="0" rtl="0" algn="l">
              <a:lnSpc>
                <a:spcPct val="114062"/>
              </a:lnSpc>
              <a:spcBef>
                <a:spcPts val="0"/>
              </a:spcBef>
              <a:spcAft>
                <a:spcPts val="0"/>
              </a:spcAft>
              <a:buClr>
                <a:srgbClr val="444444"/>
              </a:buClr>
              <a:buSzPts val="4000"/>
              <a:buChar char="●"/>
            </a:pPr>
            <a:r>
              <a:rPr lang="en-US" sz="4000">
                <a:solidFill>
                  <a:srgbClr val="444444"/>
                </a:solidFill>
              </a:rPr>
              <a:t>Literate programming (notebooks)</a:t>
            </a:r>
            <a:endParaRPr sz="4000">
              <a:solidFill>
                <a:srgbClr val="444444"/>
              </a:solidFill>
            </a:endParaRPr>
          </a:p>
          <a:p>
            <a:pPr indent="-482600" lvl="0" marL="457200" marR="0" rtl="0" algn="l">
              <a:lnSpc>
                <a:spcPct val="114062"/>
              </a:lnSpc>
              <a:spcBef>
                <a:spcPts val="0"/>
              </a:spcBef>
              <a:spcAft>
                <a:spcPts val="0"/>
              </a:spcAft>
              <a:buClr>
                <a:srgbClr val="444444"/>
              </a:buClr>
              <a:buSzPts val="4000"/>
              <a:buChar char="●"/>
            </a:pPr>
            <a:r>
              <a:rPr lang="en-US" sz="4000">
                <a:solidFill>
                  <a:srgbClr val="444444"/>
                </a:solidFill>
              </a:rPr>
              <a:t>Critical issues in mapping</a:t>
            </a:r>
            <a:endParaRPr sz="4000">
              <a:solidFill>
                <a:srgbClr val="444444"/>
              </a:solidFill>
            </a:endParaRPr>
          </a:p>
          <a:p>
            <a:pPr indent="-482600" lvl="0" marL="457200" marR="0" rtl="0" algn="l">
              <a:lnSpc>
                <a:spcPct val="114062"/>
              </a:lnSpc>
              <a:spcBef>
                <a:spcPts val="0"/>
              </a:spcBef>
              <a:spcAft>
                <a:spcPts val="0"/>
              </a:spcAft>
              <a:buClr>
                <a:srgbClr val="444444"/>
              </a:buClr>
              <a:buSzPts val="4000"/>
              <a:buChar char="●"/>
            </a:pPr>
            <a:r>
              <a:rPr lang="en-US" sz="4000">
                <a:solidFill>
                  <a:srgbClr val="444444"/>
                </a:solidFill>
              </a:rPr>
              <a:t>Best practice in vis, data cleaning, big data, FOI, etc.</a:t>
            </a:r>
            <a:endParaRPr sz="4000">
              <a:solidFill>
                <a:srgbClr val="444444"/>
              </a:solidFill>
            </a:endParaRPr>
          </a:p>
          <a:p>
            <a:pPr indent="-482600" lvl="0" marL="457200" marR="0" rtl="0" algn="l">
              <a:lnSpc>
                <a:spcPct val="114062"/>
              </a:lnSpc>
              <a:spcBef>
                <a:spcPts val="0"/>
              </a:spcBef>
              <a:spcAft>
                <a:spcPts val="0"/>
              </a:spcAft>
              <a:buClr>
                <a:srgbClr val="444444"/>
              </a:buClr>
              <a:buSzPts val="4000"/>
              <a:buChar char="●"/>
            </a:pPr>
            <a:r>
              <a:rPr lang="en-US" sz="4000">
                <a:solidFill>
                  <a:srgbClr val="444444"/>
                </a:solidFill>
              </a:rPr>
              <a:t>Statistical literacy (Tim Harford)</a:t>
            </a:r>
            <a:endParaRPr sz="4000">
              <a:solidFill>
                <a:srgbClr val="444444"/>
              </a:solidFill>
            </a:endParaRPr>
          </a:p>
        </p:txBody>
      </p:sp>
      <p:sp>
        <p:nvSpPr>
          <p:cNvPr id="349" name="Google Shape;349;p87"/>
          <p:cNvSpPr txBox="1"/>
          <p:nvPr/>
        </p:nvSpPr>
        <p:spPr>
          <a:xfrm>
            <a:off x="209550" y="274775"/>
            <a:ext cx="9552000" cy="1525500"/>
          </a:xfrm>
          <a:prstGeom prst="rect">
            <a:avLst/>
          </a:prstGeom>
          <a:noFill/>
          <a:ln>
            <a:noFill/>
          </a:ln>
        </p:spPr>
        <p:txBody>
          <a:bodyPr anchorCtr="0" anchor="t" bIns="38100" lIns="38100" spcFirstLastPara="1" rIns="38100" wrap="square" tIns="38100">
            <a:noAutofit/>
          </a:bodyPr>
          <a:lstStyle/>
          <a:p>
            <a:pPr indent="0" lvl="0" marL="0" marR="0" rtl="0" algn="l">
              <a:lnSpc>
                <a:spcPct val="114030"/>
              </a:lnSpc>
              <a:spcBef>
                <a:spcPts val="0"/>
              </a:spcBef>
              <a:spcAft>
                <a:spcPts val="0"/>
              </a:spcAft>
              <a:buNone/>
            </a:pPr>
            <a:r>
              <a:rPr b="1" lang="en-US" sz="4900">
                <a:solidFill>
                  <a:srgbClr val="A40800"/>
                </a:solidFill>
              </a:rPr>
              <a:t>Issues covered in readings:</a:t>
            </a:r>
            <a:endParaRPr b="1" sz="4900">
              <a:solidFill>
                <a:srgbClr val="A408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p88"/>
          <p:cNvSpPr txBox="1"/>
          <p:nvPr/>
        </p:nvSpPr>
        <p:spPr>
          <a:xfrm>
            <a:off x="295275" y="2155050"/>
            <a:ext cx="9439200" cy="4931700"/>
          </a:xfrm>
          <a:prstGeom prst="rect">
            <a:avLst/>
          </a:prstGeom>
          <a:noFill/>
          <a:ln>
            <a:noFill/>
          </a:ln>
        </p:spPr>
        <p:txBody>
          <a:bodyPr anchorCtr="0" anchor="t" bIns="38100" lIns="38100" spcFirstLastPara="1" rIns="38100" wrap="square" tIns="38100">
            <a:noAutofit/>
          </a:bodyPr>
          <a:lstStyle/>
          <a:p>
            <a:pPr indent="0" lvl="0" marL="0" marR="0" rtl="0" algn="l">
              <a:lnSpc>
                <a:spcPct val="100000"/>
              </a:lnSpc>
              <a:spcBef>
                <a:spcPts val="0"/>
              </a:spcBef>
              <a:spcAft>
                <a:spcPts val="0"/>
              </a:spcAft>
              <a:buNone/>
            </a:pPr>
            <a:r>
              <a:rPr lang="en-US" sz="4000">
                <a:solidFill>
                  <a:srgbClr val="444444"/>
                </a:solidFill>
              </a:rPr>
              <a:t>You learned to generate a range of ideas for stories using data. You are able to use spreadsheet techniques to find stories in data, and visualisation techniques to communicate them. You learned about mobile-first design and mapping. </a:t>
            </a:r>
            <a:r>
              <a:rPr lang="en-US" sz="4000">
                <a:solidFill>
                  <a:srgbClr val="444444"/>
                </a:solidFill>
              </a:rPr>
              <a:t>You (might) have a basic knowledge of R and coding techniques for finding stories. </a:t>
            </a:r>
            <a:endParaRPr sz="4000">
              <a:solidFill>
                <a:srgbClr val="444444"/>
              </a:solidFill>
            </a:endParaRPr>
          </a:p>
        </p:txBody>
      </p:sp>
      <p:sp>
        <p:nvSpPr>
          <p:cNvPr id="355" name="Google Shape;355;p88"/>
          <p:cNvSpPr txBox="1"/>
          <p:nvPr/>
        </p:nvSpPr>
        <p:spPr>
          <a:xfrm>
            <a:off x="209550" y="274775"/>
            <a:ext cx="9552000" cy="1525500"/>
          </a:xfrm>
          <a:prstGeom prst="rect">
            <a:avLst/>
          </a:prstGeom>
          <a:noFill/>
          <a:ln>
            <a:noFill/>
          </a:ln>
        </p:spPr>
        <p:txBody>
          <a:bodyPr anchorCtr="0" anchor="t" bIns="38100" lIns="38100" spcFirstLastPara="1" rIns="38100" wrap="square" tIns="38100">
            <a:noAutofit/>
          </a:bodyPr>
          <a:lstStyle/>
          <a:p>
            <a:pPr indent="0" lvl="0" marL="0" marR="0" rtl="0" algn="l">
              <a:lnSpc>
                <a:spcPct val="114030"/>
              </a:lnSpc>
              <a:spcBef>
                <a:spcPts val="0"/>
              </a:spcBef>
              <a:spcAft>
                <a:spcPts val="0"/>
              </a:spcAft>
              <a:buNone/>
            </a:pPr>
            <a:r>
              <a:rPr b="1" lang="en-US" sz="4900">
                <a:solidFill>
                  <a:srgbClr val="A40800"/>
                </a:solidFill>
              </a:rPr>
              <a:t>What you should add to your CV now:</a:t>
            </a:r>
            <a:endParaRPr b="1" sz="4900">
              <a:solidFill>
                <a:srgbClr val="A408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89"/>
          <p:cNvSpPr txBox="1"/>
          <p:nvPr/>
        </p:nvSpPr>
        <p:spPr>
          <a:xfrm>
            <a:off x="116550" y="389275"/>
            <a:ext cx="9814500" cy="32076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rPr b="1" lang="en-US" sz="2400">
                <a:solidFill>
                  <a:srgbClr val="005677"/>
                </a:solidFill>
                <a:latin typeface="Gill Sans"/>
                <a:ea typeface="Gill Sans"/>
                <a:cs typeface="Gill Sans"/>
                <a:sym typeface="Gill Sans"/>
              </a:rPr>
              <a:t>Critically evaluate the professional, legal and ethical contexts surrounding data journalism and apply that to a specific project:</a:t>
            </a:r>
            <a:endParaRPr b="1" sz="2400">
              <a:solidFill>
                <a:srgbClr val="005677"/>
              </a:solidFill>
              <a:latin typeface="Gill Sans"/>
              <a:ea typeface="Gill Sans"/>
              <a:cs typeface="Gill Sans"/>
              <a:sym typeface="Gill Sans"/>
            </a:endParaRPr>
          </a:p>
          <a:p>
            <a:pPr indent="0" lvl="0" marL="0" rtl="0" algn="l">
              <a:spcBef>
                <a:spcPts val="600"/>
              </a:spcBef>
              <a:spcAft>
                <a:spcPts val="0"/>
              </a:spcAft>
              <a:buNone/>
            </a:pPr>
            <a:r>
              <a:t/>
            </a:r>
            <a:endParaRPr sz="1200">
              <a:solidFill>
                <a:schemeClr val="dk1"/>
              </a:solidFill>
            </a:endParaRPr>
          </a:p>
          <a:p>
            <a:pPr indent="-330200" lvl="0" marL="457200" rtl="0" algn="l">
              <a:lnSpc>
                <a:spcPct val="115000"/>
              </a:lnSpc>
              <a:spcBef>
                <a:spcPts val="600"/>
              </a:spcBef>
              <a:spcAft>
                <a:spcPts val="0"/>
              </a:spcAft>
              <a:buClr>
                <a:schemeClr val="dk1"/>
              </a:buClr>
              <a:buSzPts val="1600"/>
              <a:buFont typeface="Noto Sans Symbols"/>
              <a:buChar char="●"/>
            </a:pPr>
            <a:r>
              <a:rPr b="1" lang="en-US" sz="1600">
                <a:solidFill>
                  <a:schemeClr val="dk1"/>
                </a:solidFill>
                <a:highlight>
                  <a:srgbClr val="FFFB00"/>
                </a:highlight>
              </a:rPr>
              <a:t>Use of literature/evidence of reading</a:t>
            </a:r>
            <a:r>
              <a:rPr lang="en-US" sz="1600">
                <a:solidFill>
                  <a:schemeClr val="dk1"/>
                </a:solidFill>
                <a:highlight>
                  <a:srgbClr val="FFFB00"/>
                </a:highlight>
              </a:rPr>
              <a:t>: exploration and critical application of literature on best practice in the field</a:t>
            </a:r>
            <a:endParaRPr sz="1600">
              <a:solidFill>
                <a:schemeClr val="dk1"/>
              </a:solidFill>
              <a:highlight>
                <a:srgbClr val="FFFB00"/>
              </a:highlight>
            </a:endParaRPr>
          </a:p>
          <a:p>
            <a:pPr indent="-330200" lvl="0" marL="457200" rtl="0" algn="l">
              <a:lnSpc>
                <a:spcPct val="115000"/>
              </a:lnSpc>
              <a:spcBef>
                <a:spcPts val="0"/>
              </a:spcBef>
              <a:spcAft>
                <a:spcPts val="0"/>
              </a:spcAft>
              <a:buClr>
                <a:schemeClr val="dk1"/>
              </a:buClr>
              <a:buSzPts val="1600"/>
              <a:buFont typeface="Noto Sans Symbols"/>
              <a:buChar char="●"/>
            </a:pPr>
            <a:r>
              <a:rPr b="1" lang="en-US" sz="1600">
                <a:solidFill>
                  <a:schemeClr val="dk1"/>
                </a:solidFill>
              </a:rPr>
              <a:t>Understanding of professional contexts including equality, diversity and inclusion (EDI)</a:t>
            </a:r>
            <a:r>
              <a:rPr lang="en-US" sz="1600">
                <a:solidFill>
                  <a:schemeClr val="dk1"/>
                </a:solidFill>
              </a:rPr>
              <a:t>: professional documentation, including research and ideas development. Exploration of relevant legal considerations (such as privacy, the use of FOI laws, defamation, contempt, copyright, etc.); exploration of relevant ethical considerations (such as accuracy, transparency, accessibility, inclusion, appropriate use of language, etc.)</a:t>
            </a:r>
            <a:endParaRPr b="1" sz="1600">
              <a:solidFill>
                <a:schemeClr val="dk1"/>
              </a:solidFill>
            </a:endParaRPr>
          </a:p>
        </p:txBody>
      </p:sp>
      <p:graphicFrame>
        <p:nvGraphicFramePr>
          <p:cNvPr id="361" name="Google Shape;361;p89"/>
          <p:cNvGraphicFramePr/>
          <p:nvPr/>
        </p:nvGraphicFramePr>
        <p:xfrm>
          <a:off x="3175" y="3906025"/>
          <a:ext cx="3000000" cy="3000000"/>
        </p:xfrm>
        <a:graphic>
          <a:graphicData uri="http://schemas.openxmlformats.org/drawingml/2006/table">
            <a:tbl>
              <a:tblPr>
                <a:noFill/>
                <a:tableStyleId>{0C4E03C4-805C-4D0B-B7A1-B3D7CFD92BA0}</a:tableStyleId>
              </a:tblPr>
              <a:tblGrid>
                <a:gridCol w="847725"/>
                <a:gridCol w="904875"/>
                <a:gridCol w="1190625"/>
                <a:gridCol w="1057275"/>
                <a:gridCol w="1162050"/>
                <a:gridCol w="1533525"/>
                <a:gridCol w="1714500"/>
                <a:gridCol w="1743075"/>
              </a:tblGrid>
              <a:tr h="352425">
                <a:tc>
                  <a:txBody>
                    <a:bodyPr/>
                    <a:lstStyle/>
                    <a:p>
                      <a:pPr indent="0" lvl="0" marL="0" rtl="0" algn="l">
                        <a:lnSpc>
                          <a:spcPct val="115000"/>
                        </a:lnSpc>
                        <a:spcBef>
                          <a:spcPts val="0"/>
                        </a:spcBef>
                        <a:spcAft>
                          <a:spcPts val="0"/>
                        </a:spcAft>
                        <a:buNone/>
                      </a:pPr>
                      <a:r>
                        <a:rPr b="1" lang="en-US" sz="1000"/>
                        <a:t>CRITERION</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0-29%</a:t>
                      </a:r>
                      <a:br>
                        <a:rPr b="1" lang="en-US" sz="1000"/>
                      </a:br>
                      <a:r>
                        <a:rPr b="1" lang="en-US" sz="1000"/>
                        <a:t> Fail</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30-39%</a:t>
                      </a:r>
                      <a:br>
                        <a:rPr b="1" lang="en-US" sz="1000"/>
                      </a:br>
                      <a:r>
                        <a:rPr b="1" lang="en-US" sz="1000"/>
                        <a:t> Fail</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49-40</a:t>
                      </a:r>
                      <a:br>
                        <a:rPr b="1" lang="en-US" sz="1000"/>
                      </a:br>
                      <a:r>
                        <a:rPr b="1" lang="en-US" sz="1000"/>
                        <a:t> Borderline Fail</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50-59</a:t>
                      </a:r>
                      <a:br>
                        <a:rPr b="1" lang="en-US" sz="1000"/>
                      </a:br>
                      <a:r>
                        <a:rPr b="1" lang="en-US" sz="1000"/>
                        <a:t> Pass</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60-69</a:t>
                      </a:r>
                      <a:br>
                        <a:rPr b="1" lang="en-US" sz="1000"/>
                      </a:br>
                      <a:r>
                        <a:rPr b="1" lang="en-US" sz="1000"/>
                        <a:t> Merit</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70-79</a:t>
                      </a:r>
                      <a:br>
                        <a:rPr b="1" lang="en-US" sz="1000"/>
                      </a:br>
                      <a:r>
                        <a:rPr b="1" lang="en-US" sz="1000"/>
                        <a:t> Distinction</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80-100</a:t>
                      </a:r>
                      <a:br>
                        <a:rPr b="1" lang="en-US" sz="1000"/>
                      </a:br>
                      <a:r>
                        <a:rPr b="1" lang="en-US" sz="1000"/>
                        <a:t> Distinction</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solidFill>
                      <a:srgbClr val="E8C31D"/>
                    </a:solidFill>
                  </a:tcPr>
                </a:tc>
              </a:tr>
              <a:tr h="1781175">
                <a:tc>
                  <a:txBody>
                    <a:bodyPr/>
                    <a:lstStyle/>
                    <a:p>
                      <a:pPr indent="0" lvl="0" marL="0" rtl="0" algn="l">
                        <a:lnSpc>
                          <a:spcPct val="115000"/>
                        </a:lnSpc>
                        <a:spcBef>
                          <a:spcPts val="0"/>
                        </a:spcBef>
                        <a:spcAft>
                          <a:spcPts val="0"/>
                        </a:spcAft>
                        <a:buNone/>
                      </a:pPr>
                      <a:r>
                        <a:rPr b="1" lang="en-US" sz="1000"/>
                        <a:t>Use of literature/ evidence of reading</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Little or no evidence of engagement with relevant literature.</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Very limited evidence of independent reading. Core texts and/or some inappropriate sources may be referred to briefly and without critical analysis.</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Limited evidence of broad and independent reading. Application of literature is descriptive rather than critical overall.</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Evidence of independent reading from a wide range of appropriate sources, including current ones. Clear, accurate, systematic application of material.</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Demonstrates broad and/or in-depth independent reading from appropriate sources, including the most current ones in the field. Choice of sources clearly enhances fulfilment of the assignment objectives. Shows an ability to appraise material critically.</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Demonstrates very broad and/or in-depth independent reading from appropriate sources, including the most current ones in the field. Choice of sources clearly enhances fulfilment of the assignment objectives. Clear, accurate, systematic application of material with well-developed and/or integrated critical appraisal.</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Demonstrates outstandingly broad and/or in-depth independent reading from appropriate sources, including the most current ones in the field. Choice of sources highly enhances fulfilment of the assignment objectives. Clear, accurate, systematic application of material with highly developed and/or integrated critical appraisal.</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72"/>
          <p:cNvSpPr/>
          <p:nvPr/>
        </p:nvSpPr>
        <p:spPr>
          <a:xfrm>
            <a:off x="561975" y="2368150"/>
            <a:ext cx="9613800" cy="3087000"/>
          </a:xfrm>
          <a:prstGeom prst="rect">
            <a:avLst/>
          </a:prstGeom>
          <a:noFill/>
          <a:ln>
            <a:noFill/>
          </a:ln>
        </p:spPr>
        <p:txBody>
          <a:bodyPr anchorCtr="0" anchor="t" bIns="0" lIns="0" spcFirstLastPara="1" rIns="0" wrap="square" tIns="0">
            <a:noAutofit/>
          </a:bodyPr>
          <a:lstStyle/>
          <a:p>
            <a:pPr indent="-482600" lvl="0" marL="457200" marR="0" rtl="0" algn="l">
              <a:lnSpc>
                <a:spcPct val="95000"/>
              </a:lnSpc>
              <a:spcBef>
                <a:spcPts val="0"/>
              </a:spcBef>
              <a:spcAft>
                <a:spcPts val="0"/>
              </a:spcAft>
              <a:buClr>
                <a:srgbClr val="565656"/>
              </a:buClr>
              <a:buSzPts val="4000"/>
              <a:buAutoNum type="arabicPeriod"/>
            </a:pPr>
            <a:r>
              <a:rPr lang="en-US" sz="4000">
                <a:solidFill>
                  <a:srgbClr val="565656"/>
                </a:solidFill>
              </a:rPr>
              <a:t>Spreadsheets</a:t>
            </a:r>
            <a:endParaRPr sz="4000">
              <a:solidFill>
                <a:srgbClr val="565656"/>
              </a:solidFill>
            </a:endParaRPr>
          </a:p>
          <a:p>
            <a:pPr indent="-482600" lvl="0" marL="457200" marR="0" rtl="0" algn="l">
              <a:lnSpc>
                <a:spcPct val="95000"/>
              </a:lnSpc>
              <a:spcBef>
                <a:spcPts val="0"/>
              </a:spcBef>
              <a:spcAft>
                <a:spcPts val="0"/>
              </a:spcAft>
              <a:buClr>
                <a:srgbClr val="565656"/>
              </a:buClr>
              <a:buSzPts val="4000"/>
              <a:buAutoNum type="arabicPeriod"/>
            </a:pPr>
            <a:r>
              <a:rPr lang="en-US" sz="4000">
                <a:solidFill>
                  <a:srgbClr val="565656"/>
                </a:solidFill>
              </a:rPr>
              <a:t>Computational thinking</a:t>
            </a:r>
            <a:endParaRPr sz="4000">
              <a:solidFill>
                <a:srgbClr val="565656"/>
              </a:solidFill>
            </a:endParaRPr>
          </a:p>
          <a:p>
            <a:pPr indent="-482600" lvl="0" marL="457200" marR="0" rtl="0" algn="l">
              <a:lnSpc>
                <a:spcPct val="95000"/>
              </a:lnSpc>
              <a:spcBef>
                <a:spcPts val="0"/>
              </a:spcBef>
              <a:spcAft>
                <a:spcPts val="0"/>
              </a:spcAft>
              <a:buClr>
                <a:srgbClr val="565656"/>
              </a:buClr>
              <a:buSzPts val="4000"/>
              <a:buAutoNum type="arabicPeriod"/>
            </a:pPr>
            <a:r>
              <a:rPr i="1" lang="en-US" sz="4000">
                <a:solidFill>
                  <a:srgbClr val="565656"/>
                </a:solidFill>
              </a:rPr>
              <a:t>Critical</a:t>
            </a:r>
            <a:r>
              <a:rPr lang="en-US" sz="4000">
                <a:solidFill>
                  <a:srgbClr val="565656"/>
                </a:solidFill>
              </a:rPr>
              <a:t> cartography</a:t>
            </a:r>
            <a:endParaRPr sz="4000">
              <a:solidFill>
                <a:srgbClr val="565656"/>
              </a:solidFill>
            </a:endParaRPr>
          </a:p>
          <a:p>
            <a:pPr indent="-482600" lvl="0" marL="457200" marR="0" rtl="0" algn="l">
              <a:lnSpc>
                <a:spcPct val="95000"/>
              </a:lnSpc>
              <a:spcBef>
                <a:spcPts val="0"/>
              </a:spcBef>
              <a:spcAft>
                <a:spcPts val="0"/>
              </a:spcAft>
              <a:buClr>
                <a:srgbClr val="565656"/>
              </a:buClr>
              <a:buSzPts val="4000"/>
              <a:buAutoNum type="arabicPeriod"/>
            </a:pPr>
            <a:r>
              <a:rPr lang="en-US" sz="4000">
                <a:solidFill>
                  <a:srgbClr val="565656"/>
                </a:solidFill>
              </a:rPr>
              <a:t>Coding</a:t>
            </a:r>
            <a:endParaRPr sz="4000">
              <a:solidFill>
                <a:srgbClr val="565656"/>
              </a:solidFill>
            </a:endParaRPr>
          </a:p>
          <a:p>
            <a:pPr indent="-482600" lvl="0" marL="457200" marR="0" rtl="0" algn="l">
              <a:lnSpc>
                <a:spcPct val="95000"/>
              </a:lnSpc>
              <a:spcBef>
                <a:spcPts val="0"/>
              </a:spcBef>
              <a:spcAft>
                <a:spcPts val="0"/>
              </a:spcAft>
              <a:buClr>
                <a:srgbClr val="565656"/>
              </a:buClr>
              <a:buSzPts val="4000"/>
              <a:buAutoNum type="arabicPeriod"/>
            </a:pPr>
            <a:r>
              <a:rPr lang="en-US" sz="4000">
                <a:solidFill>
                  <a:srgbClr val="565656"/>
                </a:solidFill>
              </a:rPr>
              <a:t>Cleaning</a:t>
            </a:r>
            <a:endParaRPr sz="4000">
              <a:solidFill>
                <a:srgbClr val="565656"/>
              </a:solidFill>
            </a:endParaRPr>
          </a:p>
          <a:p>
            <a:pPr indent="-482600" lvl="0" marL="457200" marR="0" rtl="0" algn="l">
              <a:lnSpc>
                <a:spcPct val="95000"/>
              </a:lnSpc>
              <a:spcBef>
                <a:spcPts val="0"/>
              </a:spcBef>
              <a:spcAft>
                <a:spcPts val="0"/>
              </a:spcAft>
              <a:buClr>
                <a:srgbClr val="565656"/>
              </a:buClr>
              <a:buSzPts val="4000"/>
              <a:buAutoNum type="arabicPeriod"/>
            </a:pPr>
            <a:r>
              <a:rPr lang="en-US" sz="4000">
                <a:solidFill>
                  <a:srgbClr val="565656"/>
                </a:solidFill>
              </a:rPr>
              <a:t>Mobile-first design </a:t>
            </a:r>
            <a:endParaRPr sz="4000">
              <a:solidFill>
                <a:srgbClr val="565656"/>
              </a:solidFill>
            </a:endParaRPr>
          </a:p>
          <a:p>
            <a:pPr indent="-482600" lvl="0" marL="457200" marR="0" rtl="0" algn="l">
              <a:lnSpc>
                <a:spcPct val="95000"/>
              </a:lnSpc>
              <a:spcBef>
                <a:spcPts val="0"/>
              </a:spcBef>
              <a:spcAft>
                <a:spcPts val="0"/>
              </a:spcAft>
              <a:buClr>
                <a:srgbClr val="565656"/>
              </a:buClr>
              <a:buSzPts val="4000"/>
              <a:buAutoNum type="arabicPeriod"/>
            </a:pPr>
            <a:r>
              <a:rPr lang="en-US" sz="4000">
                <a:solidFill>
                  <a:srgbClr val="565656"/>
                </a:solidFill>
              </a:rPr>
              <a:t>HTML, CSS &amp; JavaScript</a:t>
            </a:r>
            <a:endParaRPr sz="4000">
              <a:solidFill>
                <a:srgbClr val="565656"/>
              </a:solidFill>
            </a:endParaRPr>
          </a:p>
          <a:p>
            <a:pPr indent="-482600" lvl="0" marL="457200" marR="0" rtl="0" algn="l">
              <a:lnSpc>
                <a:spcPct val="95000"/>
              </a:lnSpc>
              <a:spcBef>
                <a:spcPts val="0"/>
              </a:spcBef>
              <a:spcAft>
                <a:spcPts val="0"/>
              </a:spcAft>
              <a:buClr>
                <a:srgbClr val="565656"/>
              </a:buClr>
              <a:buSzPts val="4000"/>
              <a:buAutoNum type="arabicPeriod"/>
            </a:pPr>
            <a:r>
              <a:rPr lang="en-US" sz="4000">
                <a:solidFill>
                  <a:srgbClr val="565656"/>
                </a:solidFill>
              </a:rPr>
              <a:t>SQL, ChatGPT and other tools</a:t>
            </a:r>
            <a:endParaRPr sz="4000">
              <a:solidFill>
                <a:srgbClr val="565656"/>
              </a:solidFill>
            </a:endParaRPr>
          </a:p>
        </p:txBody>
      </p:sp>
      <p:sp>
        <p:nvSpPr>
          <p:cNvPr id="257" name="Google Shape;257;p72"/>
          <p:cNvSpPr/>
          <p:nvPr/>
        </p:nvSpPr>
        <p:spPr>
          <a:xfrm>
            <a:off x="476247" y="322262"/>
            <a:ext cx="9729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B51A00"/>
                </a:solidFill>
              </a:rPr>
              <a:t>A </a:t>
            </a:r>
            <a:r>
              <a:rPr b="1" i="1" lang="en-US" sz="4900">
                <a:solidFill>
                  <a:srgbClr val="B51A00"/>
                </a:solidFill>
              </a:rPr>
              <a:t>broad</a:t>
            </a:r>
            <a:r>
              <a:rPr b="1" lang="en-US" sz="4900">
                <a:solidFill>
                  <a:srgbClr val="B51A00"/>
                </a:solidFill>
              </a:rPr>
              <a:t> range of tools, techniques and concepts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90"/>
          <p:cNvSpPr txBox="1"/>
          <p:nvPr/>
        </p:nvSpPr>
        <p:spPr>
          <a:xfrm>
            <a:off x="116550" y="389275"/>
            <a:ext cx="9814500" cy="3207600"/>
          </a:xfrm>
          <a:prstGeom prst="rect">
            <a:avLst/>
          </a:prstGeom>
          <a:noFill/>
          <a:ln>
            <a:noFill/>
          </a:ln>
        </p:spPr>
        <p:txBody>
          <a:bodyPr anchorCtr="0" anchor="t" bIns="91425" lIns="91425" spcFirstLastPara="1" rIns="91425" wrap="square" tIns="91425">
            <a:spAutoFit/>
          </a:bodyPr>
          <a:lstStyle/>
          <a:p>
            <a:pPr indent="0" lvl="0" marL="0" rtl="0" algn="l">
              <a:spcBef>
                <a:spcPts val="200"/>
              </a:spcBef>
              <a:spcAft>
                <a:spcPts val="0"/>
              </a:spcAft>
              <a:buNone/>
            </a:pPr>
            <a:r>
              <a:rPr b="1" lang="en-US" sz="2400">
                <a:solidFill>
                  <a:srgbClr val="005677"/>
                </a:solidFill>
                <a:latin typeface="Gill Sans"/>
                <a:ea typeface="Gill Sans"/>
                <a:cs typeface="Gill Sans"/>
                <a:sym typeface="Gill Sans"/>
              </a:rPr>
              <a:t>Critically evaluate the professional, legal and ethical contexts surrounding data journalism and apply that to a specific project:</a:t>
            </a:r>
            <a:endParaRPr b="1" sz="2400">
              <a:solidFill>
                <a:srgbClr val="005677"/>
              </a:solidFill>
              <a:latin typeface="Gill Sans"/>
              <a:ea typeface="Gill Sans"/>
              <a:cs typeface="Gill Sans"/>
              <a:sym typeface="Gill Sans"/>
            </a:endParaRPr>
          </a:p>
          <a:p>
            <a:pPr indent="0" lvl="0" marL="0" rtl="0" algn="l">
              <a:spcBef>
                <a:spcPts val="600"/>
              </a:spcBef>
              <a:spcAft>
                <a:spcPts val="0"/>
              </a:spcAft>
              <a:buNone/>
            </a:pPr>
            <a:r>
              <a:t/>
            </a:r>
            <a:endParaRPr sz="1200">
              <a:solidFill>
                <a:schemeClr val="dk1"/>
              </a:solidFill>
            </a:endParaRPr>
          </a:p>
          <a:p>
            <a:pPr indent="-330200" lvl="0" marL="457200" rtl="0" algn="l">
              <a:lnSpc>
                <a:spcPct val="115000"/>
              </a:lnSpc>
              <a:spcBef>
                <a:spcPts val="600"/>
              </a:spcBef>
              <a:spcAft>
                <a:spcPts val="0"/>
              </a:spcAft>
              <a:buClr>
                <a:schemeClr val="dk1"/>
              </a:buClr>
              <a:buSzPts val="1600"/>
              <a:buFont typeface="Noto Sans Symbols"/>
              <a:buChar char="●"/>
            </a:pPr>
            <a:r>
              <a:rPr b="1" lang="en-US" sz="1600">
                <a:solidFill>
                  <a:schemeClr val="dk1"/>
                </a:solidFill>
              </a:rPr>
              <a:t>Use of literature/evidence of reading</a:t>
            </a:r>
            <a:r>
              <a:rPr lang="en-US" sz="1600">
                <a:solidFill>
                  <a:schemeClr val="dk1"/>
                </a:solidFill>
              </a:rPr>
              <a:t>: exploration and critical application of literature on best practice in the field</a:t>
            </a:r>
            <a:endParaRPr sz="1600">
              <a:solidFill>
                <a:schemeClr val="dk1"/>
              </a:solidFill>
            </a:endParaRPr>
          </a:p>
          <a:p>
            <a:pPr indent="-330200" lvl="0" marL="457200" rtl="0" algn="l">
              <a:lnSpc>
                <a:spcPct val="115000"/>
              </a:lnSpc>
              <a:spcBef>
                <a:spcPts val="0"/>
              </a:spcBef>
              <a:spcAft>
                <a:spcPts val="0"/>
              </a:spcAft>
              <a:buClr>
                <a:schemeClr val="dk1"/>
              </a:buClr>
              <a:buSzPts val="1600"/>
              <a:buFont typeface="Noto Sans Symbols"/>
              <a:buChar char="●"/>
            </a:pPr>
            <a:r>
              <a:rPr b="1" lang="en-US" sz="1600">
                <a:solidFill>
                  <a:schemeClr val="dk1"/>
                </a:solidFill>
                <a:highlight>
                  <a:srgbClr val="FFFB00"/>
                </a:highlight>
              </a:rPr>
              <a:t>Understanding of professional contexts including equality, diversity and inclusion (EDI)</a:t>
            </a:r>
            <a:r>
              <a:rPr lang="en-US" sz="1600">
                <a:solidFill>
                  <a:schemeClr val="dk1"/>
                </a:solidFill>
                <a:highlight>
                  <a:srgbClr val="FFFB00"/>
                </a:highlight>
              </a:rPr>
              <a:t>: professional documentation, including research and ideas development. Exploration of relevant legal considerations (such as privacy, the use of FOI laws, defamation, contempt, copyright, etc.); exploration of relevant ethical considerations (such as accuracy, transparency, accessibility, inclusion, appropriate use of language, etc.)</a:t>
            </a:r>
            <a:endParaRPr b="1" sz="1600">
              <a:solidFill>
                <a:schemeClr val="dk1"/>
              </a:solidFill>
              <a:highlight>
                <a:srgbClr val="FFFB00"/>
              </a:highlight>
            </a:endParaRPr>
          </a:p>
        </p:txBody>
      </p:sp>
      <p:graphicFrame>
        <p:nvGraphicFramePr>
          <p:cNvPr id="367" name="Google Shape;367;p90"/>
          <p:cNvGraphicFramePr/>
          <p:nvPr/>
        </p:nvGraphicFramePr>
        <p:xfrm>
          <a:off x="3175" y="3906025"/>
          <a:ext cx="3000000" cy="3000000"/>
        </p:xfrm>
        <a:graphic>
          <a:graphicData uri="http://schemas.openxmlformats.org/drawingml/2006/table">
            <a:tbl>
              <a:tblPr>
                <a:noFill/>
                <a:tableStyleId>{0C4E03C4-805C-4D0B-B7A1-B3D7CFD92BA0}</a:tableStyleId>
              </a:tblPr>
              <a:tblGrid>
                <a:gridCol w="847725"/>
                <a:gridCol w="904875"/>
                <a:gridCol w="1190625"/>
                <a:gridCol w="1057275"/>
                <a:gridCol w="1162050"/>
                <a:gridCol w="1533525"/>
                <a:gridCol w="1714500"/>
                <a:gridCol w="1743075"/>
              </a:tblGrid>
              <a:tr h="352425">
                <a:tc>
                  <a:txBody>
                    <a:bodyPr/>
                    <a:lstStyle/>
                    <a:p>
                      <a:pPr indent="0" lvl="0" marL="0" rtl="0" algn="l">
                        <a:lnSpc>
                          <a:spcPct val="115000"/>
                        </a:lnSpc>
                        <a:spcBef>
                          <a:spcPts val="0"/>
                        </a:spcBef>
                        <a:spcAft>
                          <a:spcPts val="0"/>
                        </a:spcAft>
                        <a:buNone/>
                      </a:pPr>
                      <a:r>
                        <a:rPr b="1" lang="en-US" sz="1000"/>
                        <a:t>CRITERION</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0-29%</a:t>
                      </a:r>
                      <a:br>
                        <a:rPr b="1" lang="en-US" sz="1000"/>
                      </a:br>
                      <a:r>
                        <a:rPr b="1" lang="en-US" sz="1000"/>
                        <a:t> Fail</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30-39%</a:t>
                      </a:r>
                      <a:br>
                        <a:rPr b="1" lang="en-US" sz="1000"/>
                      </a:br>
                      <a:r>
                        <a:rPr b="1" lang="en-US" sz="1000"/>
                        <a:t> Fail</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49-40</a:t>
                      </a:r>
                      <a:br>
                        <a:rPr b="1" lang="en-US" sz="1000"/>
                      </a:br>
                      <a:r>
                        <a:rPr b="1" lang="en-US" sz="1000"/>
                        <a:t> Borderline Fail</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50-59</a:t>
                      </a:r>
                      <a:br>
                        <a:rPr b="1" lang="en-US" sz="1000"/>
                      </a:br>
                      <a:r>
                        <a:rPr b="1" lang="en-US" sz="1000"/>
                        <a:t> Pass</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60-69</a:t>
                      </a:r>
                      <a:br>
                        <a:rPr b="1" lang="en-US" sz="1000"/>
                      </a:br>
                      <a:r>
                        <a:rPr b="1" lang="en-US" sz="1000"/>
                        <a:t> Merit</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70-79</a:t>
                      </a:r>
                      <a:br>
                        <a:rPr b="1" lang="en-US" sz="1000"/>
                      </a:br>
                      <a:r>
                        <a:rPr b="1" lang="en-US" sz="1000"/>
                        <a:t> Distinction</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E8C31D"/>
                    </a:solidFill>
                  </a:tcPr>
                </a:tc>
                <a:tc>
                  <a:txBody>
                    <a:bodyPr/>
                    <a:lstStyle/>
                    <a:p>
                      <a:pPr indent="0" lvl="0" marL="0" rtl="0" algn="ctr">
                        <a:lnSpc>
                          <a:spcPct val="115000"/>
                        </a:lnSpc>
                        <a:spcBef>
                          <a:spcPts val="0"/>
                        </a:spcBef>
                        <a:spcAft>
                          <a:spcPts val="0"/>
                        </a:spcAft>
                        <a:buNone/>
                      </a:pPr>
                      <a:r>
                        <a:rPr b="1" lang="en-US" sz="1000"/>
                        <a:t>80-100</a:t>
                      </a:r>
                      <a:br>
                        <a:rPr b="1" lang="en-US" sz="1000"/>
                      </a:br>
                      <a:r>
                        <a:rPr b="1" lang="en-US" sz="1000"/>
                        <a:t> Distinction</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CCCCCC"/>
                      </a:solidFill>
                      <a:prstDash val="solid"/>
                      <a:round/>
                      <a:headEnd len="sm" w="sm" type="none"/>
                      <a:tailEnd len="sm" w="sm" type="none"/>
                    </a:lnB>
                    <a:solidFill>
                      <a:srgbClr val="E8C31D"/>
                    </a:solidFill>
                  </a:tcPr>
                </a:tc>
              </a:tr>
              <a:tr h="1781175">
                <a:tc>
                  <a:txBody>
                    <a:bodyPr/>
                    <a:lstStyle/>
                    <a:p>
                      <a:pPr indent="0" lvl="0" marL="0" rtl="0" algn="l">
                        <a:lnSpc>
                          <a:spcPct val="115000"/>
                        </a:lnSpc>
                        <a:spcBef>
                          <a:spcPts val="0"/>
                        </a:spcBef>
                        <a:spcAft>
                          <a:spcPts val="0"/>
                        </a:spcAft>
                        <a:buNone/>
                      </a:pPr>
                      <a:r>
                        <a:rPr b="1" lang="en-US" sz="1000"/>
                        <a:t>Understanding of professional contexts including equality, diversity and inclusion (EDI)</a:t>
                      </a:r>
                      <a:endParaRPr b="1"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Fails to work within the prescribed professional values. No consideration of, or reference to, diversity issues throughout.</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Limited use of professional values and/or code of conduct frameworks. Very little consideration of, or reference to, diversity related issues and/or assumptions around diversity throughout.</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Work is consistent with professional values but limited consideration of appropriateness and practicability. Some, but limited understanding of, or reference to, diversity related issues and/or assumptions around diversity throughout.</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Good implementation of professional values such as objectivity and accuracy. Good understanding of, and reference to, diversity related issues and/or assumptions around diversity which are reasonably integrated throughout.</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Very good implementation of professional values such as objectivity, accuracy, privacy, and transparency. Very good understanding of, and reference to, diversity related issues and/or assumptions around diversity embedded throughout.</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Excellent implementation of all relevant professional contexts including objectivity, accuracy, privacy, and transparency. Excellent understanding of, and reference to, diversity related issues and/or assumptions around diversity embedded throughout including accessibility, appropriate use of language etc.</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sz="1000"/>
                        <a:t>Outstanding implementation of professional values. Highly sophisticated understanding and consideration of diversity related issues and/or assumptions around diversity embedded throughout.</a:t>
                      </a:r>
                      <a:endParaRPr sz="1000"/>
                    </a:p>
                  </a:txBody>
                  <a:tcPr marT="19050" marB="19050" marR="2857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CCCCCC"/>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91"/>
          <p:cNvSpPr/>
          <p:nvPr/>
        </p:nvSpPr>
        <p:spPr>
          <a:xfrm>
            <a:off x="180975" y="2046275"/>
            <a:ext cx="9613800" cy="3865800"/>
          </a:xfrm>
          <a:prstGeom prst="rect">
            <a:avLst/>
          </a:prstGeom>
          <a:noFill/>
          <a:ln>
            <a:noFill/>
          </a:ln>
        </p:spPr>
        <p:txBody>
          <a:bodyPr anchorCtr="0" anchor="t" bIns="0" lIns="0" spcFirstLastPara="1" rIns="0" wrap="square" tIns="0">
            <a:noAutofit/>
          </a:bodyPr>
          <a:lstStyle/>
          <a:p>
            <a:pPr indent="-979713" lvl="0" marL="1094013" marR="0" rtl="0" algn="l">
              <a:lnSpc>
                <a:spcPct val="95000"/>
              </a:lnSpc>
              <a:spcBef>
                <a:spcPts val="0"/>
              </a:spcBef>
              <a:spcAft>
                <a:spcPts val="0"/>
              </a:spcAft>
              <a:buClr>
                <a:srgbClr val="565656"/>
              </a:buClr>
              <a:buSzPts val="4000"/>
              <a:buFont typeface="Arial"/>
              <a:buAutoNum type="arabicPeriod"/>
            </a:pPr>
            <a:r>
              <a:rPr lang="en-US" sz="4000">
                <a:solidFill>
                  <a:srgbClr val="565656"/>
                </a:solidFill>
              </a:rPr>
              <a:t>A </a:t>
            </a:r>
            <a:r>
              <a:rPr i="1" lang="en-US" sz="4000" u="sng">
                <a:solidFill>
                  <a:srgbClr val="565656"/>
                </a:solidFill>
              </a:rPr>
              <a:t>copy</a:t>
            </a:r>
            <a:r>
              <a:rPr lang="en-US" sz="4000">
                <a:solidFill>
                  <a:srgbClr val="565656"/>
                </a:solidFill>
              </a:rPr>
              <a:t> of your stories (not just links)</a:t>
            </a:r>
            <a:endParaRPr sz="4000">
              <a:solidFill>
                <a:srgbClr val="565656"/>
              </a:solidFill>
            </a:endParaRPr>
          </a:p>
          <a:p>
            <a:pPr indent="-979713" lvl="0" marL="1094013" marR="0" rtl="0" algn="l">
              <a:lnSpc>
                <a:spcPct val="95000"/>
              </a:lnSpc>
              <a:spcBef>
                <a:spcPts val="0"/>
              </a:spcBef>
              <a:spcAft>
                <a:spcPts val="0"/>
              </a:spcAft>
              <a:buClr>
                <a:srgbClr val="565656"/>
              </a:buClr>
              <a:buSzPts val="4000"/>
              <a:buFont typeface="Arial"/>
              <a:buAutoNum type="arabicPeriod"/>
            </a:pPr>
            <a:r>
              <a:rPr lang="en-US" sz="4000">
                <a:solidFill>
                  <a:srgbClr val="565656"/>
                </a:solidFill>
              </a:rPr>
              <a:t>Evaluation (that refers to…)</a:t>
            </a:r>
            <a:endParaRPr sz="4000">
              <a:solidFill>
                <a:srgbClr val="565656"/>
              </a:solidFill>
            </a:endParaRPr>
          </a:p>
          <a:p>
            <a:pPr indent="-979713" lvl="0" marL="1094013" marR="0" rtl="0" algn="l">
              <a:lnSpc>
                <a:spcPct val="95000"/>
              </a:lnSpc>
              <a:spcBef>
                <a:spcPts val="0"/>
              </a:spcBef>
              <a:spcAft>
                <a:spcPts val="0"/>
              </a:spcAft>
              <a:buClr>
                <a:srgbClr val="565656"/>
              </a:buClr>
              <a:buSzPts val="4000"/>
              <a:buFont typeface="Arial"/>
              <a:buAutoNum type="arabicPeriod"/>
            </a:pPr>
            <a:r>
              <a:rPr lang="en-US" sz="4000">
                <a:solidFill>
                  <a:srgbClr val="565656"/>
                </a:solidFill>
              </a:rPr>
              <a:t>Bibliography (of sources referred to)</a:t>
            </a:r>
            <a:endParaRPr sz="4000">
              <a:solidFill>
                <a:srgbClr val="565656"/>
              </a:solidFill>
            </a:endParaRPr>
          </a:p>
          <a:p>
            <a:pPr indent="-979713" lvl="0" marL="1094013" marR="0" rtl="0" algn="l">
              <a:lnSpc>
                <a:spcPct val="95000"/>
              </a:lnSpc>
              <a:spcBef>
                <a:spcPts val="0"/>
              </a:spcBef>
              <a:spcAft>
                <a:spcPts val="0"/>
              </a:spcAft>
              <a:buClr>
                <a:srgbClr val="565656"/>
              </a:buClr>
              <a:buSzPts val="4000"/>
              <a:buFont typeface="Arial"/>
              <a:buAutoNum type="arabicPeriod"/>
            </a:pPr>
            <a:r>
              <a:rPr lang="en-US" sz="4000">
                <a:solidFill>
                  <a:srgbClr val="565656"/>
                </a:solidFill>
              </a:rPr>
              <a:t>Appendices (evidence you refer to, e.g. planning, diary, contacts book, brainstorming, correspondence, drafts, analysis of examples, FOI requests)</a:t>
            </a:r>
            <a:endParaRPr sz="4000">
              <a:solidFill>
                <a:srgbClr val="565656"/>
              </a:solidFill>
            </a:endParaRPr>
          </a:p>
        </p:txBody>
      </p:sp>
      <p:sp>
        <p:nvSpPr>
          <p:cNvPr id="373" name="Google Shape;373;p91"/>
          <p:cNvSpPr/>
          <p:nvPr/>
        </p:nvSpPr>
        <p:spPr>
          <a:xfrm>
            <a:off x="95247" y="779462"/>
            <a:ext cx="9729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B51A00"/>
                </a:solidFill>
              </a:rPr>
              <a:t>Include</a:t>
            </a:r>
            <a:r>
              <a:rPr b="1" i="0" lang="en-US" sz="4900" u="none" cap="none" strike="noStrike">
                <a:solidFill>
                  <a:srgbClr val="B51A00"/>
                </a:solidFill>
                <a:latin typeface="Arial"/>
                <a:ea typeface="Arial"/>
                <a:cs typeface="Arial"/>
                <a:sym typeface="Arial"/>
              </a:rPr>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92"/>
          <p:cNvPicPr preferRelativeResize="0"/>
          <p:nvPr/>
        </p:nvPicPr>
        <p:blipFill>
          <a:blip r:embed="rId3">
            <a:alphaModFix/>
          </a:blip>
          <a:stretch>
            <a:fillRect/>
          </a:stretch>
        </p:blipFill>
        <p:spPr>
          <a:xfrm>
            <a:off x="525913" y="152400"/>
            <a:ext cx="9108175" cy="6786724"/>
          </a:xfrm>
          <a:prstGeom prst="rect">
            <a:avLst/>
          </a:prstGeom>
          <a:noFill/>
          <a:ln>
            <a:noFill/>
          </a:ln>
        </p:spPr>
      </p:pic>
      <p:sp>
        <p:nvSpPr>
          <p:cNvPr id="379" name="Google Shape;379;p92"/>
          <p:cNvSpPr txBox="1"/>
          <p:nvPr/>
        </p:nvSpPr>
        <p:spPr>
          <a:xfrm>
            <a:off x="152400" y="6939125"/>
            <a:ext cx="1000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4"/>
              </a:rPr>
              <a:t>https://docs.google.com/document/d/e/2PACX-1vQEQOkk1WYLhyLUa0p491arBRTwXk7Vf6bD7cc3oD6ZDCyKE_kH2XVPJ8yLRL3p2QBdaQ_UeBEJCkQl/pub</a:t>
            </a:r>
            <a:r>
              <a:rPr lang="en-US"/>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93"/>
          <p:cNvSpPr/>
          <p:nvPr/>
        </p:nvSpPr>
        <p:spPr>
          <a:xfrm>
            <a:off x="180975" y="2808275"/>
            <a:ext cx="9613800" cy="3865800"/>
          </a:xfrm>
          <a:prstGeom prst="rect">
            <a:avLst/>
          </a:prstGeom>
          <a:noFill/>
          <a:ln>
            <a:noFill/>
          </a:ln>
        </p:spPr>
        <p:txBody>
          <a:bodyPr anchorCtr="0" anchor="t" bIns="0" lIns="0" spcFirstLastPara="1" rIns="0" wrap="square" tIns="0">
            <a:noAutofit/>
          </a:bodyPr>
          <a:lstStyle/>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Read lots of data journalism for inspiration</a:t>
            </a:r>
            <a:endParaRPr sz="4000">
              <a:solidFill>
                <a:srgbClr val="565656"/>
              </a:solidFill>
            </a:endParaRPr>
          </a:p>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See the readings in Moodle</a:t>
            </a:r>
            <a:endParaRPr sz="4000">
              <a:solidFill>
                <a:srgbClr val="565656"/>
              </a:solidFill>
            </a:endParaRPr>
          </a:p>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Read more widely for issues specific to your practice and interests</a:t>
            </a:r>
            <a:endParaRPr sz="4000">
              <a:solidFill>
                <a:srgbClr val="565656"/>
              </a:solidFill>
            </a:endParaRPr>
          </a:p>
        </p:txBody>
      </p:sp>
      <p:sp>
        <p:nvSpPr>
          <p:cNvPr id="385" name="Google Shape;385;p93"/>
          <p:cNvSpPr/>
          <p:nvPr/>
        </p:nvSpPr>
        <p:spPr>
          <a:xfrm>
            <a:off x="95247" y="1541462"/>
            <a:ext cx="9729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B51A00"/>
                </a:solidFill>
              </a:rPr>
              <a:t>Reading</a:t>
            </a:r>
            <a:r>
              <a:rPr b="1" i="0" lang="en-US" sz="4900" u="none" cap="none" strike="noStrike">
                <a:solidFill>
                  <a:srgbClr val="B51A00"/>
                </a:solidFill>
                <a:latin typeface="Arial"/>
                <a:ea typeface="Arial"/>
                <a:cs typeface="Arial"/>
                <a:sym typeface="Arial"/>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94"/>
          <p:cNvSpPr txBox="1"/>
          <p:nvPr/>
        </p:nvSpPr>
        <p:spPr>
          <a:xfrm>
            <a:off x="194000" y="7018800"/>
            <a:ext cx="9966000" cy="601200"/>
          </a:xfrm>
          <a:prstGeom prst="rect">
            <a:avLst/>
          </a:prstGeom>
          <a:noFill/>
          <a:ln>
            <a:noFill/>
          </a:ln>
        </p:spPr>
        <p:txBody>
          <a:bodyPr anchorCtr="0" anchor="ctr" bIns="91425" lIns="91425" spcFirstLastPara="1" rIns="91425" wrap="square" tIns="91425">
            <a:noAutofit/>
          </a:bodyPr>
          <a:lstStyle/>
          <a:p>
            <a:pPr indent="0" lvl="0" marL="0" rtl="0" algn="r">
              <a:lnSpc>
                <a:spcPct val="114062"/>
              </a:lnSpc>
              <a:spcBef>
                <a:spcPts val="0"/>
              </a:spcBef>
              <a:spcAft>
                <a:spcPts val="0"/>
              </a:spcAft>
              <a:buNone/>
            </a:pPr>
            <a:r>
              <a:rPr lang="en-US" sz="1800">
                <a:solidFill>
                  <a:srgbClr val="1A1A1A"/>
                </a:solidFill>
              </a:rPr>
              <a:t>Julia Wolfe, WSJ, quoted in Cairo (2017) </a:t>
            </a:r>
            <a:r>
              <a:rPr lang="en-US" sz="1800" u="sng">
                <a:solidFill>
                  <a:schemeClr val="hlink"/>
                </a:solidFill>
                <a:hlinkClick r:id="rId3"/>
              </a:rPr>
              <a:t>Nerd Journalism</a:t>
            </a:r>
            <a:endParaRPr sz="1800"/>
          </a:p>
        </p:txBody>
      </p:sp>
      <p:pic>
        <p:nvPicPr>
          <p:cNvPr id="391" name="Google Shape;391;p94"/>
          <p:cNvPicPr preferRelativeResize="0"/>
          <p:nvPr/>
        </p:nvPicPr>
        <p:blipFill>
          <a:blip r:embed="rId4">
            <a:alphaModFix/>
          </a:blip>
          <a:stretch>
            <a:fillRect/>
          </a:stretch>
        </p:blipFill>
        <p:spPr>
          <a:xfrm>
            <a:off x="0" y="152400"/>
            <a:ext cx="10208000" cy="510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id="396" name="Google Shape;396;p95"/>
          <p:cNvPicPr preferRelativeResize="0"/>
          <p:nvPr/>
        </p:nvPicPr>
        <p:blipFill>
          <a:blip r:embed="rId3">
            <a:alphaModFix/>
          </a:blip>
          <a:stretch>
            <a:fillRect/>
          </a:stretch>
        </p:blipFill>
        <p:spPr>
          <a:xfrm>
            <a:off x="152400" y="152400"/>
            <a:ext cx="7315200" cy="7315200"/>
          </a:xfrm>
          <a:prstGeom prst="rect">
            <a:avLst/>
          </a:prstGeom>
          <a:noFill/>
          <a:ln>
            <a:noFill/>
          </a:ln>
        </p:spPr>
      </p:pic>
      <p:sp>
        <p:nvSpPr>
          <p:cNvPr id="397" name="Google Shape;397;p95"/>
          <p:cNvSpPr txBox="1"/>
          <p:nvPr/>
        </p:nvSpPr>
        <p:spPr>
          <a:xfrm>
            <a:off x="7077850" y="301175"/>
            <a:ext cx="3000000" cy="215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200"/>
              <a:t>Fundamentals are the doorway to mastery.</a:t>
            </a:r>
            <a:endParaRPr b="1"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id="262" name="Google Shape;262;p73"/>
          <p:cNvPicPr preferRelativeResize="0"/>
          <p:nvPr/>
        </p:nvPicPr>
        <p:blipFill>
          <a:blip r:embed="rId3">
            <a:alphaModFix/>
          </a:blip>
          <a:stretch>
            <a:fillRect/>
          </a:stretch>
        </p:blipFill>
        <p:spPr>
          <a:xfrm>
            <a:off x="588788" y="152400"/>
            <a:ext cx="8982428" cy="7315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74"/>
          <p:cNvPicPr preferRelativeResize="0"/>
          <p:nvPr/>
        </p:nvPicPr>
        <p:blipFill>
          <a:blip r:embed="rId3">
            <a:alphaModFix/>
          </a:blip>
          <a:stretch>
            <a:fillRect/>
          </a:stretch>
        </p:blipFill>
        <p:spPr>
          <a:xfrm>
            <a:off x="774300" y="184625"/>
            <a:ext cx="8611401" cy="6694849"/>
          </a:xfrm>
          <a:prstGeom prst="rect">
            <a:avLst/>
          </a:prstGeom>
          <a:noFill/>
          <a:ln>
            <a:noFill/>
          </a:ln>
        </p:spPr>
      </p:pic>
      <p:sp>
        <p:nvSpPr>
          <p:cNvPr id="268" name="Google Shape;268;p74"/>
          <p:cNvSpPr txBox="1"/>
          <p:nvPr/>
        </p:nvSpPr>
        <p:spPr>
          <a:xfrm>
            <a:off x="0" y="7217250"/>
            <a:ext cx="1016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4"/>
              </a:rPr>
              <a:t>https://docs.google.com/document/d/1FMpBaCk1Cg5-n111STb1nUUPQgAfc2mXhXL-qZlDhGc/edit?usp=sharing</a:t>
            </a:r>
            <a:r>
              <a:rPr lang="en-US"/>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75"/>
          <p:cNvSpPr/>
          <p:nvPr/>
        </p:nvSpPr>
        <p:spPr>
          <a:xfrm>
            <a:off x="790575" y="1855700"/>
            <a:ext cx="8165400" cy="3828000"/>
          </a:xfrm>
          <a:prstGeom prst="rect">
            <a:avLst/>
          </a:prstGeom>
          <a:noFill/>
          <a:ln>
            <a:noFill/>
          </a:ln>
        </p:spPr>
        <p:txBody>
          <a:bodyPr anchorCtr="0" anchor="t" bIns="0" lIns="0" spcFirstLastPara="1" rIns="0" wrap="square" tIns="0">
            <a:noAutofit/>
          </a:bodyPr>
          <a:lstStyle/>
          <a:p>
            <a:pPr indent="-431800" lvl="0" marL="457200" marR="0" rtl="0" algn="l">
              <a:lnSpc>
                <a:spcPct val="95000"/>
              </a:lnSpc>
              <a:spcBef>
                <a:spcPts val="0"/>
              </a:spcBef>
              <a:spcAft>
                <a:spcPts val="0"/>
              </a:spcAft>
              <a:buClr>
                <a:srgbClr val="565656"/>
              </a:buClr>
              <a:buSzPts val="3200"/>
              <a:buAutoNum type="arabicPeriod"/>
            </a:pPr>
            <a:r>
              <a:rPr lang="en-US" sz="3200">
                <a:solidFill>
                  <a:srgbClr val="565656"/>
                </a:solidFill>
              </a:rPr>
              <a:t>Find a story in data (2-4 pars)</a:t>
            </a:r>
            <a:endParaRPr sz="3200">
              <a:solidFill>
                <a:srgbClr val="565656"/>
              </a:solidFill>
            </a:endParaRPr>
          </a:p>
          <a:p>
            <a:pPr indent="-431800" lvl="0" marL="457200" marR="0" rtl="0" algn="l">
              <a:lnSpc>
                <a:spcPct val="95000"/>
              </a:lnSpc>
              <a:spcBef>
                <a:spcPts val="0"/>
              </a:spcBef>
              <a:spcAft>
                <a:spcPts val="0"/>
              </a:spcAft>
              <a:buClr>
                <a:srgbClr val="565656"/>
              </a:buClr>
              <a:buSzPts val="3200"/>
              <a:buAutoNum type="arabicPeriod"/>
            </a:pPr>
            <a:r>
              <a:rPr lang="en-US" sz="3200">
                <a:solidFill>
                  <a:srgbClr val="565656"/>
                </a:solidFill>
              </a:rPr>
              <a:t>Add visualisation</a:t>
            </a:r>
            <a:endParaRPr sz="3200">
              <a:solidFill>
                <a:srgbClr val="565656"/>
              </a:solidFill>
            </a:endParaRPr>
          </a:p>
          <a:p>
            <a:pPr indent="-431800" lvl="0" marL="457200" marR="0" rtl="0" algn="l">
              <a:lnSpc>
                <a:spcPct val="95000"/>
              </a:lnSpc>
              <a:spcBef>
                <a:spcPts val="0"/>
              </a:spcBef>
              <a:spcAft>
                <a:spcPts val="0"/>
              </a:spcAft>
              <a:buClr>
                <a:srgbClr val="565656"/>
              </a:buClr>
              <a:buSzPts val="3200"/>
              <a:buAutoNum type="arabicPeriod"/>
            </a:pPr>
            <a:r>
              <a:rPr lang="en-US" sz="3200">
                <a:solidFill>
                  <a:srgbClr val="565656"/>
                </a:solidFill>
              </a:rPr>
              <a:t>Plan a diary story</a:t>
            </a:r>
            <a:endParaRPr sz="3200">
              <a:solidFill>
                <a:srgbClr val="565656"/>
              </a:solidFill>
            </a:endParaRPr>
          </a:p>
          <a:p>
            <a:pPr indent="-431800" lvl="0" marL="457200" marR="0" rtl="0" algn="l">
              <a:lnSpc>
                <a:spcPct val="95000"/>
              </a:lnSpc>
              <a:spcBef>
                <a:spcPts val="0"/>
              </a:spcBef>
              <a:spcAft>
                <a:spcPts val="0"/>
              </a:spcAft>
              <a:buClr>
                <a:srgbClr val="565656"/>
              </a:buClr>
              <a:buSzPts val="3200"/>
              <a:buAutoNum type="arabicPeriod"/>
            </a:pPr>
            <a:r>
              <a:rPr lang="en-US" sz="3200">
                <a:solidFill>
                  <a:srgbClr val="565656"/>
                </a:solidFill>
              </a:rPr>
              <a:t>Prepare to write a story for scheduled data release</a:t>
            </a:r>
            <a:endParaRPr sz="3200">
              <a:solidFill>
                <a:srgbClr val="565656"/>
              </a:solidFill>
            </a:endParaRPr>
          </a:p>
          <a:p>
            <a:pPr indent="-431800" lvl="0" marL="457200" marR="0" rtl="0" algn="l">
              <a:lnSpc>
                <a:spcPct val="95000"/>
              </a:lnSpc>
              <a:spcBef>
                <a:spcPts val="0"/>
              </a:spcBef>
              <a:spcAft>
                <a:spcPts val="0"/>
              </a:spcAft>
              <a:buClr>
                <a:srgbClr val="565656"/>
              </a:buClr>
              <a:buSzPts val="3200"/>
              <a:buAutoNum type="arabicPeriod"/>
            </a:pPr>
            <a:r>
              <a:rPr lang="en-US" sz="3200">
                <a:solidFill>
                  <a:srgbClr val="565656"/>
                </a:solidFill>
              </a:rPr>
              <a:t>Add quotes</a:t>
            </a:r>
            <a:endParaRPr sz="3200">
              <a:solidFill>
                <a:srgbClr val="565656"/>
              </a:solidFill>
            </a:endParaRPr>
          </a:p>
          <a:p>
            <a:pPr indent="-431800" lvl="0" marL="457200" marR="0" rtl="0" algn="l">
              <a:lnSpc>
                <a:spcPct val="95000"/>
              </a:lnSpc>
              <a:spcBef>
                <a:spcPts val="0"/>
              </a:spcBef>
              <a:spcAft>
                <a:spcPts val="0"/>
              </a:spcAft>
              <a:buClr>
                <a:srgbClr val="565656"/>
              </a:buClr>
              <a:buSzPts val="3200"/>
              <a:buAutoNum type="arabicPeriod"/>
            </a:pPr>
            <a:r>
              <a:rPr lang="en-US" sz="3200">
                <a:solidFill>
                  <a:srgbClr val="565656"/>
                </a:solidFill>
              </a:rPr>
              <a:t>Respond to a news event</a:t>
            </a:r>
            <a:endParaRPr sz="3200">
              <a:solidFill>
                <a:srgbClr val="565656"/>
              </a:solidFill>
            </a:endParaRPr>
          </a:p>
          <a:p>
            <a:pPr indent="-431800" lvl="0" marL="457200" marR="0" rtl="0" algn="l">
              <a:lnSpc>
                <a:spcPct val="95000"/>
              </a:lnSpc>
              <a:spcBef>
                <a:spcPts val="0"/>
              </a:spcBef>
              <a:spcAft>
                <a:spcPts val="0"/>
              </a:spcAft>
              <a:buClr>
                <a:srgbClr val="565656"/>
              </a:buClr>
              <a:buSzPts val="3200"/>
              <a:buAutoNum type="arabicPeriod"/>
            </a:pPr>
            <a:r>
              <a:rPr lang="en-US" sz="3200">
                <a:solidFill>
                  <a:srgbClr val="565656"/>
                </a:solidFill>
              </a:rPr>
              <a:t>Plan a data-driven feature/investigation</a:t>
            </a:r>
            <a:endParaRPr sz="3200">
              <a:solidFill>
                <a:srgbClr val="565656"/>
              </a:solidFill>
            </a:endParaRPr>
          </a:p>
          <a:p>
            <a:pPr indent="-431800" lvl="0" marL="457200" marR="0" rtl="0" algn="l">
              <a:lnSpc>
                <a:spcPct val="95000"/>
              </a:lnSpc>
              <a:spcBef>
                <a:spcPts val="0"/>
              </a:spcBef>
              <a:spcAft>
                <a:spcPts val="0"/>
              </a:spcAft>
              <a:buClr>
                <a:srgbClr val="565656"/>
              </a:buClr>
              <a:buSzPts val="3200"/>
              <a:buAutoNum type="arabicPeriod"/>
            </a:pPr>
            <a:r>
              <a:rPr lang="en-US" sz="3200">
                <a:solidFill>
                  <a:srgbClr val="565656"/>
                </a:solidFill>
              </a:rPr>
              <a:t>Source exclusive data</a:t>
            </a:r>
            <a:endParaRPr sz="3200">
              <a:solidFill>
                <a:srgbClr val="565656"/>
              </a:solidFill>
            </a:endParaRPr>
          </a:p>
          <a:p>
            <a:pPr indent="-431800" lvl="0" marL="457200" marR="0" rtl="0" algn="l">
              <a:lnSpc>
                <a:spcPct val="95000"/>
              </a:lnSpc>
              <a:spcBef>
                <a:spcPts val="0"/>
              </a:spcBef>
              <a:spcAft>
                <a:spcPts val="0"/>
              </a:spcAft>
              <a:buClr>
                <a:srgbClr val="565656"/>
              </a:buClr>
              <a:buSzPts val="3200"/>
              <a:buAutoNum type="arabicPeriod"/>
            </a:pPr>
            <a:r>
              <a:rPr lang="en-US" sz="3200">
                <a:solidFill>
                  <a:srgbClr val="565656"/>
                </a:solidFill>
              </a:rPr>
              <a:t>Use coding</a:t>
            </a:r>
            <a:endParaRPr sz="3200">
              <a:solidFill>
                <a:srgbClr val="565656"/>
              </a:solidFill>
            </a:endParaRPr>
          </a:p>
          <a:p>
            <a:pPr indent="-431800" lvl="0" marL="457200" marR="0" rtl="0" algn="l">
              <a:lnSpc>
                <a:spcPct val="95000"/>
              </a:lnSpc>
              <a:spcBef>
                <a:spcPts val="0"/>
              </a:spcBef>
              <a:spcAft>
                <a:spcPts val="0"/>
              </a:spcAft>
              <a:buClr>
                <a:srgbClr val="565656"/>
              </a:buClr>
              <a:buSzPts val="3200"/>
              <a:buAutoNum type="arabicPeriod"/>
            </a:pPr>
            <a:r>
              <a:rPr lang="en-US" sz="3200">
                <a:solidFill>
                  <a:srgbClr val="565656"/>
                </a:solidFill>
              </a:rPr>
              <a:t>All of the above</a:t>
            </a:r>
            <a:endParaRPr sz="3200">
              <a:solidFill>
                <a:srgbClr val="565656"/>
              </a:solidFill>
            </a:endParaRPr>
          </a:p>
        </p:txBody>
      </p:sp>
      <p:sp>
        <p:nvSpPr>
          <p:cNvPr id="274" name="Google Shape;274;p75"/>
          <p:cNvSpPr/>
          <p:nvPr/>
        </p:nvSpPr>
        <p:spPr>
          <a:xfrm>
            <a:off x="400047" y="627062"/>
            <a:ext cx="9729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B51A00"/>
                </a:solidFill>
              </a:rPr>
              <a:t>Those levels: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descr="Offshore leaks front pages" id="279" name="Google Shape;279;p76"/>
          <p:cNvPicPr preferRelativeResize="0"/>
          <p:nvPr/>
        </p:nvPicPr>
        <p:blipFill rotWithShape="1">
          <a:blip r:embed="rId3">
            <a:alphaModFix/>
          </a:blip>
          <a:srcRect b="0" l="0" r="6032" t="0"/>
          <a:stretch/>
        </p:blipFill>
        <p:spPr>
          <a:xfrm>
            <a:off x="0" y="0"/>
            <a:ext cx="10160001" cy="7620000"/>
          </a:xfrm>
          <a:prstGeom prst="rect">
            <a:avLst/>
          </a:prstGeom>
          <a:noFill/>
          <a:ln>
            <a:noFill/>
          </a:ln>
        </p:spPr>
      </p:pic>
      <p:pic>
        <p:nvPicPr>
          <p:cNvPr id="280" name="Google Shape;280;p76"/>
          <p:cNvPicPr preferRelativeResize="0"/>
          <p:nvPr/>
        </p:nvPicPr>
        <p:blipFill rotWithShape="1">
          <a:blip r:embed="rId4">
            <a:alphaModFix/>
          </a:blip>
          <a:srcRect b="0" l="0" r="0" t="0"/>
          <a:stretch/>
        </p:blipFill>
        <p:spPr>
          <a:xfrm>
            <a:off x="0" y="2243650"/>
            <a:ext cx="10160100" cy="5376300"/>
          </a:xfrm>
          <a:prstGeom prst="rect">
            <a:avLst/>
          </a:prstGeom>
          <a:noFill/>
          <a:ln>
            <a:noFill/>
          </a:ln>
        </p:spPr>
      </p:pic>
      <p:sp>
        <p:nvSpPr>
          <p:cNvPr id="281" name="Google Shape;281;p76"/>
          <p:cNvSpPr/>
          <p:nvPr/>
        </p:nvSpPr>
        <p:spPr>
          <a:xfrm>
            <a:off x="1190625" y="2848674"/>
            <a:ext cx="8726400" cy="1075500"/>
          </a:xfrm>
          <a:prstGeom prst="rect">
            <a:avLst/>
          </a:prstGeom>
          <a:noFill/>
          <a:ln>
            <a:noFill/>
          </a:ln>
        </p:spPr>
        <p:txBody>
          <a:bodyPr anchorCtr="0" anchor="t" bIns="38100" lIns="38100" spcFirstLastPara="1" rIns="38100" wrap="square" tIns="38100">
            <a:noAutofit/>
          </a:bodyPr>
          <a:lstStyle/>
          <a:p>
            <a:pPr indent="0" lvl="0" marL="0" marR="0" rtl="0" algn="r">
              <a:lnSpc>
                <a:spcPct val="113867"/>
              </a:lnSpc>
              <a:spcBef>
                <a:spcPts val="0"/>
              </a:spcBef>
              <a:spcAft>
                <a:spcPts val="0"/>
              </a:spcAft>
              <a:buNone/>
            </a:pPr>
            <a:r>
              <a:rPr b="1" lang="en-US" sz="7100">
                <a:solidFill>
                  <a:srgbClr val="FFFFFF"/>
                </a:solidFill>
              </a:rPr>
              <a:t>Data Journalism: </a:t>
            </a:r>
            <a:endParaRPr b="1" sz="7100">
              <a:solidFill>
                <a:srgbClr val="FFFFFF"/>
              </a:solidFill>
            </a:endParaRPr>
          </a:p>
          <a:p>
            <a:pPr indent="0" lvl="0" marL="0" marR="0" rtl="0" algn="r">
              <a:lnSpc>
                <a:spcPct val="113867"/>
              </a:lnSpc>
              <a:spcBef>
                <a:spcPts val="0"/>
              </a:spcBef>
              <a:spcAft>
                <a:spcPts val="0"/>
              </a:spcAft>
              <a:buNone/>
            </a:pPr>
            <a:r>
              <a:rPr b="1" lang="en-US" sz="7100">
                <a:solidFill>
                  <a:srgbClr val="FFFFFF"/>
                </a:solidFill>
              </a:rPr>
              <a:t>Assessment</a:t>
            </a:r>
            <a:endParaRPr/>
          </a:p>
        </p:txBody>
      </p:sp>
      <p:sp>
        <p:nvSpPr>
          <p:cNvPr id="282" name="Google Shape;282;p76"/>
          <p:cNvSpPr/>
          <p:nvPr/>
        </p:nvSpPr>
        <p:spPr>
          <a:xfrm>
            <a:off x="1693324" y="6674549"/>
            <a:ext cx="8232300" cy="771600"/>
          </a:xfrm>
          <a:prstGeom prst="rect">
            <a:avLst/>
          </a:prstGeom>
          <a:noFill/>
          <a:ln>
            <a:noFill/>
          </a:ln>
        </p:spPr>
        <p:txBody>
          <a:bodyPr anchorCtr="0" anchor="t" bIns="38100" lIns="38100" spcFirstLastPara="1" rIns="38100" wrap="square" tIns="38100">
            <a:noAutofit/>
          </a:bodyPr>
          <a:lstStyle/>
          <a:p>
            <a:pPr indent="0" lvl="0" marL="0" marR="0" rtl="0" algn="r">
              <a:lnSpc>
                <a:spcPct val="113750"/>
              </a:lnSpc>
              <a:spcBef>
                <a:spcPts val="0"/>
              </a:spcBef>
              <a:spcAft>
                <a:spcPts val="0"/>
              </a:spcAft>
              <a:buNone/>
            </a:pPr>
            <a:r>
              <a:rPr b="0" i="0" lang="en-US" sz="2200" u="none" cap="none" strike="noStrike">
                <a:solidFill>
                  <a:srgbClr val="FFFFFF"/>
                </a:solidFill>
                <a:latin typeface="Arial"/>
                <a:ea typeface="Arial"/>
                <a:cs typeface="Arial"/>
                <a:sym typeface="Arial"/>
              </a:rPr>
              <a:t>@PaulBradshaw</a:t>
            </a:r>
            <a:endParaRPr b="0" i="0" sz="2200" u="none" cap="none" strike="noStrike">
              <a:solidFill>
                <a:srgbClr val="FFFFFF"/>
              </a:solidFill>
              <a:latin typeface="Arial"/>
              <a:ea typeface="Arial"/>
              <a:cs typeface="Arial"/>
              <a:sym typeface="Arial"/>
            </a:endParaRPr>
          </a:p>
          <a:p>
            <a:pPr indent="0" lvl="0" marL="0" marR="0" rtl="0" algn="r">
              <a:lnSpc>
                <a:spcPct val="113750"/>
              </a:lnSpc>
              <a:spcBef>
                <a:spcPts val="0"/>
              </a:spcBef>
              <a:spcAft>
                <a:spcPts val="0"/>
              </a:spcAft>
              <a:buNone/>
            </a:pPr>
            <a:r>
              <a:rPr lang="en-US" sz="2200">
                <a:solidFill>
                  <a:srgbClr val="FFFFFF"/>
                </a:solidFill>
              </a:rPr>
              <a:t>#bcujournos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77"/>
          <p:cNvSpPr/>
          <p:nvPr/>
        </p:nvSpPr>
        <p:spPr>
          <a:xfrm>
            <a:off x="180975" y="3860801"/>
            <a:ext cx="9613800" cy="2813400"/>
          </a:xfrm>
          <a:prstGeom prst="rect">
            <a:avLst/>
          </a:prstGeom>
          <a:noFill/>
          <a:ln>
            <a:noFill/>
          </a:ln>
        </p:spPr>
        <p:txBody>
          <a:bodyPr anchorCtr="0" anchor="t" bIns="0" lIns="0" spcFirstLastPara="1" rIns="0" wrap="square" tIns="0">
            <a:noAutofit/>
          </a:bodyPr>
          <a:lstStyle/>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Assessment criteria</a:t>
            </a:r>
            <a:endParaRPr sz="4000">
              <a:solidFill>
                <a:srgbClr val="565656"/>
              </a:solidFill>
            </a:endParaRPr>
          </a:p>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What can I do?</a:t>
            </a:r>
            <a:endParaRPr sz="4000">
              <a:solidFill>
                <a:srgbClr val="565656"/>
              </a:solidFill>
            </a:endParaRPr>
          </a:p>
          <a:p>
            <a:pPr indent="-979713" lvl="0" marL="1094013" marR="0" rtl="0" algn="l">
              <a:lnSpc>
                <a:spcPct val="95000"/>
              </a:lnSpc>
              <a:spcBef>
                <a:spcPts val="0"/>
              </a:spcBef>
              <a:spcAft>
                <a:spcPts val="0"/>
              </a:spcAft>
              <a:buClr>
                <a:srgbClr val="565656"/>
              </a:buClr>
              <a:buSzPts val="4000"/>
              <a:buFont typeface="Arial"/>
              <a:buChar char="•"/>
            </a:pPr>
            <a:r>
              <a:rPr lang="en-US" sz="4000">
                <a:solidFill>
                  <a:srgbClr val="565656"/>
                </a:solidFill>
              </a:rPr>
              <a:t>The evaluation</a:t>
            </a:r>
            <a:endParaRPr sz="4000">
              <a:solidFill>
                <a:srgbClr val="565656"/>
              </a:solidFill>
            </a:endParaRPr>
          </a:p>
          <a:p>
            <a:pPr indent="0" lvl="0" marL="1094013" marR="0" rtl="0" algn="l">
              <a:lnSpc>
                <a:spcPct val="95000"/>
              </a:lnSpc>
              <a:spcBef>
                <a:spcPts val="0"/>
              </a:spcBef>
              <a:spcAft>
                <a:spcPts val="0"/>
              </a:spcAft>
              <a:buNone/>
            </a:pPr>
            <a:r>
              <a:t/>
            </a:r>
            <a:endParaRPr sz="4000">
              <a:solidFill>
                <a:srgbClr val="565656"/>
              </a:solidFill>
            </a:endParaRPr>
          </a:p>
        </p:txBody>
      </p:sp>
      <p:sp>
        <p:nvSpPr>
          <p:cNvPr id="288" name="Google Shape;288;p77"/>
          <p:cNvSpPr/>
          <p:nvPr/>
        </p:nvSpPr>
        <p:spPr>
          <a:xfrm>
            <a:off x="95247" y="1541462"/>
            <a:ext cx="9729901" cy="690842"/>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i="0" lang="en-US" sz="4900" u="none" cap="none" strike="noStrike">
                <a:solidFill>
                  <a:srgbClr val="B51A00"/>
                </a:solidFill>
                <a:latin typeface="Arial"/>
                <a:ea typeface="Arial"/>
                <a:cs typeface="Arial"/>
                <a:sym typeface="Arial"/>
              </a:rPr>
              <a:t>Key points: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78"/>
          <p:cNvSpPr/>
          <p:nvPr/>
        </p:nvSpPr>
        <p:spPr>
          <a:xfrm>
            <a:off x="376650" y="2448250"/>
            <a:ext cx="9418200" cy="4226100"/>
          </a:xfrm>
          <a:prstGeom prst="rect">
            <a:avLst/>
          </a:prstGeom>
          <a:noFill/>
          <a:ln>
            <a:noFill/>
          </a:ln>
        </p:spPr>
        <p:txBody>
          <a:bodyPr anchorCtr="0" anchor="t" bIns="0" lIns="0" spcFirstLastPara="1" rIns="0" wrap="square" tIns="0">
            <a:noAutofit/>
          </a:bodyPr>
          <a:lstStyle/>
          <a:p>
            <a:pPr indent="-444500" lvl="0" marL="457200" marR="0" rtl="0" algn="l">
              <a:lnSpc>
                <a:spcPct val="95000"/>
              </a:lnSpc>
              <a:spcBef>
                <a:spcPts val="0"/>
              </a:spcBef>
              <a:spcAft>
                <a:spcPts val="0"/>
              </a:spcAft>
              <a:buClr>
                <a:srgbClr val="565656"/>
              </a:buClr>
              <a:buSzPts val="3400"/>
              <a:buAutoNum type="arabicPeriod"/>
            </a:pPr>
            <a:r>
              <a:rPr b="1" lang="en-US" sz="3400">
                <a:solidFill>
                  <a:srgbClr val="565656"/>
                </a:solidFill>
              </a:rPr>
              <a:t>Identify, gather and communicate</a:t>
            </a:r>
            <a:r>
              <a:rPr lang="en-US" sz="3400">
                <a:solidFill>
                  <a:srgbClr val="565656"/>
                </a:solidFill>
              </a:rPr>
              <a:t> stories based on structured information using data journalism techniques and technologies for an identified audience</a:t>
            </a:r>
            <a:br>
              <a:rPr lang="en-US" sz="3400">
                <a:solidFill>
                  <a:srgbClr val="565656"/>
                </a:solidFill>
              </a:rPr>
            </a:br>
            <a:endParaRPr sz="3400">
              <a:solidFill>
                <a:srgbClr val="565656"/>
              </a:solidFill>
            </a:endParaRPr>
          </a:p>
          <a:p>
            <a:pPr indent="-444500" lvl="0" marL="457200" marR="0" rtl="0" algn="l">
              <a:lnSpc>
                <a:spcPct val="95000"/>
              </a:lnSpc>
              <a:spcBef>
                <a:spcPts val="0"/>
              </a:spcBef>
              <a:spcAft>
                <a:spcPts val="0"/>
              </a:spcAft>
              <a:buClr>
                <a:srgbClr val="565656"/>
              </a:buClr>
              <a:buSzPts val="3400"/>
              <a:buAutoNum type="arabicPeriod"/>
            </a:pPr>
            <a:r>
              <a:rPr b="1" lang="en-US" sz="3400">
                <a:solidFill>
                  <a:srgbClr val="565656"/>
                </a:solidFill>
              </a:rPr>
              <a:t>Critically evaluate</a:t>
            </a:r>
            <a:r>
              <a:rPr lang="en-US" sz="3400">
                <a:solidFill>
                  <a:srgbClr val="565656"/>
                </a:solidFill>
              </a:rPr>
              <a:t> the professional, legal and ethical contexts surrounding data journalism and apply that to a specific project</a:t>
            </a:r>
            <a:endParaRPr sz="3400">
              <a:solidFill>
                <a:srgbClr val="565656"/>
              </a:solidFill>
            </a:endParaRPr>
          </a:p>
        </p:txBody>
      </p:sp>
      <p:sp>
        <p:nvSpPr>
          <p:cNvPr id="294" name="Google Shape;294;p78"/>
          <p:cNvSpPr/>
          <p:nvPr/>
        </p:nvSpPr>
        <p:spPr>
          <a:xfrm>
            <a:off x="376647" y="933012"/>
            <a:ext cx="9729900" cy="6909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None/>
            </a:pPr>
            <a:r>
              <a:rPr b="1" lang="en-US" sz="4900">
                <a:solidFill>
                  <a:srgbClr val="B51A00"/>
                </a:solidFill>
              </a:rPr>
              <a:t>2 criteria (learning outcomes)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79"/>
          <p:cNvPicPr preferRelativeResize="0"/>
          <p:nvPr/>
        </p:nvPicPr>
        <p:blipFill rotWithShape="1">
          <a:blip r:embed="rId3">
            <a:alphaModFix/>
          </a:blip>
          <a:srcRect b="0" l="0" r="0" t="0"/>
          <a:stretch/>
        </p:blipFill>
        <p:spPr>
          <a:xfrm>
            <a:off x="0" y="-50"/>
            <a:ext cx="10160100" cy="7620000"/>
          </a:xfrm>
          <a:prstGeom prst="rect">
            <a:avLst/>
          </a:prstGeom>
          <a:noFill/>
          <a:ln>
            <a:noFill/>
          </a:ln>
        </p:spPr>
      </p:pic>
      <p:sp>
        <p:nvSpPr>
          <p:cNvPr id="300" name="Google Shape;300;p79"/>
          <p:cNvSpPr/>
          <p:nvPr/>
        </p:nvSpPr>
        <p:spPr>
          <a:xfrm>
            <a:off x="768025" y="1671575"/>
            <a:ext cx="9148800" cy="3960600"/>
          </a:xfrm>
          <a:prstGeom prst="rect">
            <a:avLst/>
          </a:prstGeom>
          <a:noFill/>
          <a:ln>
            <a:noFill/>
          </a:ln>
        </p:spPr>
        <p:txBody>
          <a:bodyPr anchorCtr="0" anchor="t" bIns="38100" lIns="38100" spcFirstLastPara="1" rIns="38100" wrap="square" tIns="38100">
            <a:noAutofit/>
          </a:bodyPr>
          <a:lstStyle/>
          <a:p>
            <a:pPr indent="0" lvl="0" marL="0" marR="0" rtl="0" algn="ctr">
              <a:lnSpc>
                <a:spcPct val="113867"/>
              </a:lnSpc>
              <a:spcBef>
                <a:spcPts val="0"/>
              </a:spcBef>
              <a:spcAft>
                <a:spcPts val="0"/>
              </a:spcAft>
              <a:buNone/>
            </a:pPr>
            <a:r>
              <a:rPr b="1" lang="en-US" sz="7100">
                <a:solidFill>
                  <a:srgbClr val="FFFFFF"/>
                </a:solidFill>
              </a:rPr>
              <a:t>Let’s break </a:t>
            </a:r>
            <a:endParaRPr b="1" sz="7100">
              <a:solidFill>
                <a:srgbClr val="FFFFFF"/>
              </a:solidFill>
            </a:endParaRPr>
          </a:p>
          <a:p>
            <a:pPr indent="0" lvl="0" marL="0" marR="0" rtl="0" algn="ctr">
              <a:lnSpc>
                <a:spcPct val="113867"/>
              </a:lnSpc>
              <a:spcBef>
                <a:spcPts val="0"/>
              </a:spcBef>
              <a:spcAft>
                <a:spcPts val="0"/>
              </a:spcAft>
              <a:buNone/>
            </a:pPr>
            <a:r>
              <a:rPr b="1" lang="en-US" sz="7100">
                <a:solidFill>
                  <a:srgbClr val="FFFFFF"/>
                </a:solidFill>
              </a:rPr>
              <a:t>that down.</a:t>
            </a:r>
            <a:endParaRPr/>
          </a:p>
        </p:txBody>
      </p:sp>
      <p:sp>
        <p:nvSpPr>
          <p:cNvPr id="301" name="Google Shape;301;p79"/>
          <p:cNvSpPr/>
          <p:nvPr/>
        </p:nvSpPr>
        <p:spPr>
          <a:xfrm>
            <a:off x="1693324" y="6674549"/>
            <a:ext cx="8232300" cy="771600"/>
          </a:xfrm>
          <a:prstGeom prst="rect">
            <a:avLst/>
          </a:prstGeom>
          <a:noFill/>
          <a:ln>
            <a:noFill/>
          </a:ln>
        </p:spPr>
        <p:txBody>
          <a:bodyPr anchorCtr="0" anchor="t" bIns="38100" lIns="38100" spcFirstLastPara="1" rIns="38100" wrap="square" tIns="38100">
            <a:noAutofit/>
          </a:bodyPr>
          <a:lstStyle/>
          <a:p>
            <a:pPr indent="0" lvl="0" marL="0" marR="0" rtl="0" algn="r">
              <a:lnSpc>
                <a:spcPct val="113750"/>
              </a:lnSpc>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04040"/>
      </a:accent1>
      <a:accent2>
        <a:srgbClr val="808080"/>
      </a:accent2>
      <a:accent3>
        <a:srgbClr val="C0C0C0"/>
      </a:accent3>
      <a:accent4>
        <a:srgbClr val="396187"/>
      </a:accent4>
      <a:accent5>
        <a:srgbClr val="6B8CAB"/>
      </a:accent5>
      <a:accent6>
        <a:srgbClr val="9DB7C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04040"/>
      </a:accent1>
      <a:accent2>
        <a:srgbClr val="808080"/>
      </a:accent2>
      <a:accent3>
        <a:srgbClr val="C0C0C0"/>
      </a:accent3>
      <a:accent4>
        <a:srgbClr val="396187"/>
      </a:accent4>
      <a:accent5>
        <a:srgbClr val="6B8CAB"/>
      </a:accent5>
      <a:accent6>
        <a:srgbClr val="9DB7C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