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 id="214748368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7620000" cx="10160000"/>
  <p:notesSz cx="6858000" cy="9144000"/>
  <p:embeddedFontLst>
    <p:embeddedFont>
      <p:font typeface="Helvetica Neue"/>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FB90EF5-DE36-4A6C-A672-5E86CC35D302}">
  <a:tblStyle styleId="{EFB90EF5-DE36-4A6C-A672-5E86CC35D30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HelveticaNeue-regular.fnt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HelveticaNeue-italic.fntdata"/><Relationship Id="rId23" Type="http://schemas.openxmlformats.org/officeDocument/2006/relationships/slide" Target="slides/slide17.xml"/><Relationship Id="rId45" Type="http://schemas.openxmlformats.org/officeDocument/2006/relationships/font" Target="fonts/HelveticaNeue-bold.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HelveticaNeue-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7999"/>
              </a:lnSpc>
              <a:spcBef>
                <a:spcPts val="0"/>
              </a:spcBef>
              <a:spcAft>
                <a:spcPts val="0"/>
              </a:spcAft>
              <a:buSzPts val="1400"/>
              <a:buChar char="●"/>
              <a:defRPr/>
            </a:lvl1pPr>
            <a:lvl2pPr indent="-317500" lvl="1" marL="914400" marR="0" rtl="0" algn="l">
              <a:lnSpc>
                <a:spcPct val="117999"/>
              </a:lnSpc>
              <a:spcBef>
                <a:spcPts val="0"/>
              </a:spcBef>
              <a:spcAft>
                <a:spcPts val="0"/>
              </a:spcAft>
              <a:buSzPts val="1400"/>
              <a:buChar char="○"/>
              <a:defRPr/>
            </a:lvl2pPr>
            <a:lvl3pPr indent="-317500" lvl="2" marL="1371600" marR="0" rtl="0" algn="l">
              <a:lnSpc>
                <a:spcPct val="117999"/>
              </a:lnSpc>
              <a:spcBef>
                <a:spcPts val="0"/>
              </a:spcBef>
              <a:spcAft>
                <a:spcPts val="0"/>
              </a:spcAft>
              <a:buSzPts val="1400"/>
              <a:buChar char="■"/>
              <a:defRPr/>
            </a:lvl3pPr>
            <a:lvl4pPr indent="-317500" lvl="3" marL="1828800" marR="0" rtl="0" algn="l">
              <a:lnSpc>
                <a:spcPct val="117999"/>
              </a:lnSpc>
              <a:spcBef>
                <a:spcPts val="0"/>
              </a:spcBef>
              <a:spcAft>
                <a:spcPts val="0"/>
              </a:spcAft>
              <a:buSzPts val="1400"/>
              <a:buChar char="●"/>
              <a:defRPr/>
            </a:lvl4pPr>
            <a:lvl5pPr indent="-317500" lvl="4" marL="2286000" marR="0" rtl="0" algn="l">
              <a:lnSpc>
                <a:spcPct val="117999"/>
              </a:lnSpc>
              <a:spcBef>
                <a:spcPts val="0"/>
              </a:spcBef>
              <a:spcAft>
                <a:spcPts val="0"/>
              </a:spcAft>
              <a:buSzPts val="1400"/>
              <a:buChar char="○"/>
              <a:defRPr/>
            </a:lvl5pPr>
            <a:lvl6pPr indent="-317500" lvl="5" marL="2743200" marR="0" rtl="0" algn="l">
              <a:lnSpc>
                <a:spcPct val="117999"/>
              </a:lnSpc>
              <a:spcBef>
                <a:spcPts val="0"/>
              </a:spcBef>
              <a:spcAft>
                <a:spcPts val="0"/>
              </a:spcAft>
              <a:buSzPts val="1400"/>
              <a:buChar char="■"/>
              <a:defRPr/>
            </a:lvl6pPr>
            <a:lvl7pPr indent="-317500" lvl="6" marL="3200400" marR="0" rtl="0" algn="l">
              <a:lnSpc>
                <a:spcPct val="117999"/>
              </a:lnSpc>
              <a:spcBef>
                <a:spcPts val="0"/>
              </a:spcBef>
              <a:spcAft>
                <a:spcPts val="0"/>
              </a:spcAft>
              <a:buSzPts val="1400"/>
              <a:buChar char="●"/>
              <a:defRPr/>
            </a:lvl7pPr>
            <a:lvl8pPr indent="-317500" lvl="7" marL="3657600" marR="0" rtl="0" algn="l">
              <a:lnSpc>
                <a:spcPct val="117999"/>
              </a:lnSpc>
              <a:spcBef>
                <a:spcPts val="0"/>
              </a:spcBef>
              <a:spcAft>
                <a:spcPts val="0"/>
              </a:spcAft>
              <a:buSzPts val="1400"/>
              <a:buChar char="○"/>
              <a:defRPr/>
            </a:lvl8pPr>
            <a:lvl9pPr indent="-317500" lvl="8" marL="4114800" marR="0" rtl="0" algn="l">
              <a:lnSpc>
                <a:spcPct val="117999"/>
              </a:lnSpc>
              <a:spcBef>
                <a:spcPts val="0"/>
              </a:spcBef>
              <a:spcAft>
                <a:spcPts val="0"/>
              </a:spcAft>
              <a:buSzPts val="1400"/>
              <a:buChar char="■"/>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4e4ce13cfe327d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b4e4ce13cfe327d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57a79bd13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257a79bd13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8691186174_0_6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28691186174_0_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57a79bd13_0_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257a79bd13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d464b5a87f_1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2d464b5a87f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69b371be5_0_10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269b371be5_0_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4feb38802_0_27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24feb38802_0_2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4feb38802_0_26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24feb38802_0_2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e82f61ce07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1e82f61ce07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8691186174_0_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8691186174_0_7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4feb38802_0_10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24feb38802_0_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fc6207fcee_0_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2fc6207fcee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4feb38802_0_10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24feb38802_0_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4feb38802_0_14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24feb38802_0_1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d464b5a87f_1_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2d464b5a87f_1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8691186174_0_6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28691186174_0_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4feb38802_0_12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24feb38802_0_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8691186174_0_9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28691186174_0_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8691186174_0_10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g28691186174_0_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8691186174_0_10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28691186174_0_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4feb38802_0_28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24feb38802_0_2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4feb38802_0_29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g24feb38802_0_2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c8a7409df_0_17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9c8a7409df_0_1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8691186174_0_10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28691186174_0_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880215470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8802154709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8691186174_0_12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g28691186174_0_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4feb38802_0_22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24feb38802_0_2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8691186174_0_13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g28691186174_0_1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9c8a7409df_0_9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g9c8a7409df_0_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9c8a7409df_0_17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g9c8a7409df_0_1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8691186174_0_14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g28691186174_0_1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8691186174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28691186174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8691186174_0_2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28691186174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8691186174_0_1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28691186174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8691186174_0_1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28691186174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8691186174_0_4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28691186174_0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8691186174_0_5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28691186174_0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tx">
  <p:cSld name="TITLE_AND_BODY">
    <p:spTree>
      <p:nvGrpSpPr>
        <p:cNvPr id="9"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p:cSld name="Title &amp; Bullets copy">
    <p:bg>
      <p:bgPr>
        <a:solidFill>
          <a:srgbClr val="FFFB00"/>
        </a:solidFill>
      </p:bgPr>
    </p:bg>
    <p:spTree>
      <p:nvGrpSpPr>
        <p:cNvPr id="34" name="Shape 34"/>
        <p:cNvGrpSpPr/>
        <p:nvPr/>
      </p:nvGrpSpPr>
      <p:grpSpPr>
        <a:xfrm>
          <a:off x="0" y="0"/>
          <a:ext cx="0" cy="0"/>
          <a:chOff x="0" y="0"/>
          <a:chExt cx="0" cy="0"/>
        </a:xfrm>
      </p:grpSpPr>
      <p:sp>
        <p:nvSpPr>
          <p:cNvPr id="35" name="Google Shape;35;p11"/>
          <p:cNvSpPr txBox="1"/>
          <p:nvPr>
            <p:ph type="title"/>
          </p:nvPr>
        </p:nvSpPr>
        <p:spPr>
          <a:xfrm>
            <a:off x="762000" y="423748"/>
            <a:ext cx="8636100" cy="1776528"/>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36" name="Google Shape;36;p11"/>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7" name="Google Shape;37;p11"/>
          <p:cNvSpPr txBox="1"/>
          <p:nvPr>
            <p:ph idx="12" type="sldNum"/>
          </p:nvPr>
        </p:nvSpPr>
        <p:spPr>
          <a:xfrm>
            <a:off x="8193881" y="6942135"/>
            <a:ext cx="292201" cy="786635"/>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1">
  <p:cSld name="Title &amp; Bullets copy 1">
    <p:spTree>
      <p:nvGrpSpPr>
        <p:cNvPr id="38" name="Shape 38"/>
        <p:cNvGrpSpPr/>
        <p:nvPr/>
      </p:nvGrpSpPr>
      <p:grpSpPr>
        <a:xfrm>
          <a:off x="0" y="0"/>
          <a:ext cx="0" cy="0"/>
          <a:chOff x="0" y="0"/>
          <a:chExt cx="0" cy="0"/>
        </a:xfrm>
      </p:grpSpPr>
      <p:sp>
        <p:nvSpPr>
          <p:cNvPr id="39" name="Google Shape;39;p12"/>
          <p:cNvSpPr txBox="1"/>
          <p:nvPr>
            <p:ph type="title"/>
          </p:nvPr>
        </p:nvSpPr>
        <p:spPr>
          <a:xfrm>
            <a:off x="762000" y="423748"/>
            <a:ext cx="8636100" cy="1776528"/>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40" name="Google Shape;40;p12"/>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1" name="Google Shape;41;p12"/>
          <p:cNvSpPr txBox="1"/>
          <p:nvPr>
            <p:ph idx="12" type="sldNum"/>
          </p:nvPr>
        </p:nvSpPr>
        <p:spPr>
          <a:xfrm>
            <a:off x="8193881" y="6942135"/>
            <a:ext cx="292201" cy="786635"/>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2">
  <p:cSld name="Title &amp; Bullets copy 2">
    <p:spTree>
      <p:nvGrpSpPr>
        <p:cNvPr id="42" name="Shape 42"/>
        <p:cNvGrpSpPr/>
        <p:nvPr/>
      </p:nvGrpSpPr>
      <p:grpSpPr>
        <a:xfrm>
          <a:off x="0" y="0"/>
          <a:ext cx="0" cy="0"/>
          <a:chOff x="0" y="0"/>
          <a:chExt cx="0" cy="0"/>
        </a:xfrm>
      </p:grpSpPr>
      <p:sp>
        <p:nvSpPr>
          <p:cNvPr id="43" name="Google Shape;43;p13"/>
          <p:cNvSpPr txBox="1"/>
          <p:nvPr>
            <p:ph type="title"/>
          </p:nvPr>
        </p:nvSpPr>
        <p:spPr>
          <a:xfrm>
            <a:off x="762000" y="423748"/>
            <a:ext cx="8636100" cy="1776528"/>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44" name="Google Shape;44;p13"/>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5" name="Google Shape;45;p13"/>
          <p:cNvSpPr txBox="1"/>
          <p:nvPr>
            <p:ph idx="12" type="sldNum"/>
          </p:nvPr>
        </p:nvSpPr>
        <p:spPr>
          <a:xfrm>
            <a:off x="8193881" y="6942135"/>
            <a:ext cx="292201" cy="786635"/>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13">
  <p:cSld name="Title &amp; Bullets copy 13">
    <p:spTree>
      <p:nvGrpSpPr>
        <p:cNvPr id="46" name="Shape 46"/>
        <p:cNvGrpSpPr/>
        <p:nvPr/>
      </p:nvGrpSpPr>
      <p:grpSpPr>
        <a:xfrm>
          <a:off x="0" y="0"/>
          <a:ext cx="0" cy="0"/>
          <a:chOff x="0" y="0"/>
          <a:chExt cx="0" cy="0"/>
        </a:xfrm>
      </p:grpSpPr>
      <p:sp>
        <p:nvSpPr>
          <p:cNvPr id="47" name="Google Shape;47;p14"/>
          <p:cNvSpPr txBox="1"/>
          <p:nvPr>
            <p:ph type="title"/>
          </p:nvPr>
        </p:nvSpPr>
        <p:spPr>
          <a:xfrm>
            <a:off x="762000" y="423748"/>
            <a:ext cx="8636100" cy="1776528"/>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48" name="Google Shape;48;p14"/>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9" name="Google Shape;49;p14"/>
          <p:cNvSpPr txBox="1"/>
          <p:nvPr>
            <p:ph idx="12" type="sldNum"/>
          </p:nvPr>
        </p:nvSpPr>
        <p:spPr>
          <a:xfrm>
            <a:off x="8206582" y="6942135"/>
            <a:ext cx="266700" cy="786635"/>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27">
  <p:cSld name="Title &amp; Bullets copy 27">
    <p:spTree>
      <p:nvGrpSpPr>
        <p:cNvPr id="50" name="Shape 50"/>
        <p:cNvGrpSpPr/>
        <p:nvPr/>
      </p:nvGrpSpPr>
      <p:grpSpPr>
        <a:xfrm>
          <a:off x="0" y="0"/>
          <a:ext cx="0" cy="0"/>
          <a:chOff x="0" y="0"/>
          <a:chExt cx="0" cy="0"/>
        </a:xfrm>
      </p:grpSpPr>
      <p:sp>
        <p:nvSpPr>
          <p:cNvPr id="51" name="Google Shape;51;p15"/>
          <p:cNvSpPr txBox="1"/>
          <p:nvPr>
            <p:ph type="title"/>
          </p:nvPr>
        </p:nvSpPr>
        <p:spPr>
          <a:xfrm>
            <a:off x="762000" y="0"/>
            <a:ext cx="8636100" cy="2624100"/>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52" name="Google Shape;52;p15"/>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3" name="Google Shape;53;p15"/>
          <p:cNvSpPr txBox="1"/>
          <p:nvPr>
            <p:ph idx="12" type="sldNum"/>
          </p:nvPr>
        </p:nvSpPr>
        <p:spPr>
          <a:xfrm>
            <a:off x="8206582" y="6942135"/>
            <a:ext cx="266700" cy="786635"/>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52">
  <p:cSld name="Title &amp; Bullets copy 52">
    <p:spTree>
      <p:nvGrpSpPr>
        <p:cNvPr id="54" name="Shape 54"/>
        <p:cNvGrpSpPr/>
        <p:nvPr/>
      </p:nvGrpSpPr>
      <p:grpSpPr>
        <a:xfrm>
          <a:off x="0" y="0"/>
          <a:ext cx="0" cy="0"/>
          <a:chOff x="0" y="0"/>
          <a:chExt cx="0" cy="0"/>
        </a:xfrm>
      </p:grpSpPr>
      <p:sp>
        <p:nvSpPr>
          <p:cNvPr id="55" name="Google Shape;55;p16"/>
          <p:cNvSpPr txBox="1"/>
          <p:nvPr>
            <p:ph type="title"/>
          </p:nvPr>
        </p:nvSpPr>
        <p:spPr>
          <a:xfrm>
            <a:off x="762000" y="423748"/>
            <a:ext cx="8636100" cy="1776528"/>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56" name="Google Shape;56;p16"/>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7" name="Google Shape;57;p16"/>
          <p:cNvSpPr txBox="1"/>
          <p:nvPr>
            <p:ph idx="12" type="sldNum"/>
          </p:nvPr>
        </p:nvSpPr>
        <p:spPr>
          <a:xfrm>
            <a:off x="8206582" y="6942135"/>
            <a:ext cx="266700" cy="786635"/>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15">
  <p:cSld name="Title &amp; Bullets copy 15">
    <p:spTree>
      <p:nvGrpSpPr>
        <p:cNvPr id="58" name="Shape 58"/>
        <p:cNvGrpSpPr/>
        <p:nvPr/>
      </p:nvGrpSpPr>
      <p:grpSpPr>
        <a:xfrm>
          <a:off x="0" y="0"/>
          <a:ext cx="0" cy="0"/>
          <a:chOff x="0" y="0"/>
          <a:chExt cx="0" cy="0"/>
        </a:xfrm>
      </p:grpSpPr>
      <p:sp>
        <p:nvSpPr>
          <p:cNvPr id="59" name="Google Shape;59;p17"/>
          <p:cNvSpPr txBox="1"/>
          <p:nvPr>
            <p:ph type="title"/>
          </p:nvPr>
        </p:nvSpPr>
        <p:spPr>
          <a:xfrm>
            <a:off x="762000" y="423748"/>
            <a:ext cx="8636100" cy="1776528"/>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60" name="Google Shape;60;p17"/>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1" name="Google Shape;61;p17"/>
          <p:cNvSpPr txBox="1"/>
          <p:nvPr>
            <p:ph idx="12" type="sldNum"/>
          </p:nvPr>
        </p:nvSpPr>
        <p:spPr>
          <a:xfrm>
            <a:off x="8206582" y="6942135"/>
            <a:ext cx="266700" cy="786635"/>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26">
  <p:cSld name="Title &amp; Bullets copy 26">
    <p:spTree>
      <p:nvGrpSpPr>
        <p:cNvPr id="62" name="Shape 62"/>
        <p:cNvGrpSpPr/>
        <p:nvPr/>
      </p:nvGrpSpPr>
      <p:grpSpPr>
        <a:xfrm>
          <a:off x="0" y="0"/>
          <a:ext cx="0" cy="0"/>
          <a:chOff x="0" y="0"/>
          <a:chExt cx="0" cy="0"/>
        </a:xfrm>
      </p:grpSpPr>
      <p:sp>
        <p:nvSpPr>
          <p:cNvPr id="63" name="Google Shape;63;p18"/>
          <p:cNvSpPr txBox="1"/>
          <p:nvPr>
            <p:ph type="title"/>
          </p:nvPr>
        </p:nvSpPr>
        <p:spPr>
          <a:xfrm>
            <a:off x="762000" y="423748"/>
            <a:ext cx="8636100" cy="1776528"/>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64" name="Google Shape;64;p18"/>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5" name="Google Shape;65;p18"/>
          <p:cNvSpPr txBox="1"/>
          <p:nvPr>
            <p:ph idx="12" type="sldNum"/>
          </p:nvPr>
        </p:nvSpPr>
        <p:spPr>
          <a:xfrm>
            <a:off x="8206582" y="6942135"/>
            <a:ext cx="266700" cy="786635"/>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6" name="Shape 66"/>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2">
    <p:spTree>
      <p:nvGrpSpPr>
        <p:cNvPr id="67" name="Shape 67"/>
        <p:cNvGrpSpPr/>
        <p:nvPr/>
      </p:nvGrpSpPr>
      <p:grpSpPr>
        <a:xfrm>
          <a:off x="0" y="0"/>
          <a:ext cx="0" cy="0"/>
          <a:chOff x="0" y="0"/>
          <a:chExt cx="0" cy="0"/>
        </a:xfrm>
      </p:grpSpPr>
      <p:sp>
        <p:nvSpPr>
          <p:cNvPr id="68" name="Google Shape;68;p20"/>
          <p:cNvSpPr txBox="1"/>
          <p:nvPr>
            <p:ph type="title"/>
          </p:nvPr>
        </p:nvSpPr>
        <p:spPr>
          <a:xfrm>
            <a:off x="914400" y="3048000"/>
            <a:ext cx="8331300" cy="1524000"/>
          </a:xfrm>
          <a:prstGeom prst="rect">
            <a:avLst/>
          </a:prstGeom>
          <a:noFill/>
          <a:ln>
            <a:noFill/>
          </a:ln>
        </p:spPr>
        <p:txBody>
          <a:bodyPr anchorCtr="0" anchor="t"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69" name="Google Shape;69;p20"/>
          <p:cNvSpPr txBox="1"/>
          <p:nvPr>
            <p:ph idx="1" type="body"/>
          </p:nvPr>
        </p:nvSpPr>
        <p:spPr>
          <a:xfrm>
            <a:off x="1828800" y="4572000"/>
            <a:ext cx="6502500" cy="2819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10" name="Shape 10"/>
        <p:cNvGrpSpPr/>
        <p:nvPr/>
      </p:nvGrpSpPr>
      <p:grpSpPr>
        <a:xfrm>
          <a:off x="0" y="0"/>
          <a:ext cx="0" cy="0"/>
          <a:chOff x="0" y="0"/>
          <a:chExt cx="0" cy="0"/>
        </a:xfrm>
      </p:grpSpPr>
      <p:sp>
        <p:nvSpPr>
          <p:cNvPr id="11" name="Google Shape;11;p3"/>
          <p:cNvSpPr txBox="1"/>
          <p:nvPr>
            <p:ph type="title"/>
          </p:nvPr>
        </p:nvSpPr>
        <p:spPr>
          <a:xfrm>
            <a:off x="762000" y="0"/>
            <a:ext cx="8636100" cy="2624100"/>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12" name="Google Shape;12;p3"/>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3" name="Google Shape;13;p3"/>
          <p:cNvSpPr txBox="1"/>
          <p:nvPr>
            <p:ph idx="12" type="sldNum"/>
          </p:nvPr>
        </p:nvSpPr>
        <p:spPr>
          <a:xfrm>
            <a:off x="8193881" y="6942135"/>
            <a:ext cx="292201" cy="786635"/>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2">
    <p:spTree>
      <p:nvGrpSpPr>
        <p:cNvPr id="70" name="Shape 70"/>
        <p:cNvGrpSpPr/>
        <p:nvPr/>
      </p:nvGrpSpPr>
      <p:grpSpPr>
        <a:xfrm>
          <a:off x="0" y="0"/>
          <a:ext cx="0" cy="0"/>
          <a:chOff x="0" y="0"/>
          <a:chExt cx="0" cy="0"/>
        </a:xfrm>
      </p:grpSpPr>
      <p:sp>
        <p:nvSpPr>
          <p:cNvPr id="71" name="Google Shape;71;p21"/>
          <p:cNvSpPr txBox="1"/>
          <p:nvPr>
            <p:ph type="title"/>
          </p:nvPr>
        </p:nvSpPr>
        <p:spPr>
          <a:xfrm>
            <a:off x="304800" y="304800"/>
            <a:ext cx="9550500" cy="1524000"/>
          </a:xfrm>
          <a:prstGeom prst="rect">
            <a:avLst/>
          </a:prstGeom>
          <a:noFill/>
          <a:ln>
            <a:noFill/>
          </a:ln>
        </p:spPr>
        <p:txBody>
          <a:bodyPr anchorCtr="0" anchor="t"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72" name="Google Shape;72;p21"/>
          <p:cNvSpPr txBox="1"/>
          <p:nvPr>
            <p:ph idx="1" type="body"/>
          </p:nvPr>
        </p:nvSpPr>
        <p:spPr>
          <a:xfrm>
            <a:off x="304800" y="1828800"/>
            <a:ext cx="9550500" cy="5791201"/>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2">
    <p:spTree>
      <p:nvGrpSpPr>
        <p:cNvPr id="73" name="Shape 73"/>
        <p:cNvGrpSpPr/>
        <p:nvPr/>
      </p:nvGrpSpPr>
      <p:grpSpPr>
        <a:xfrm>
          <a:off x="0" y="0"/>
          <a:ext cx="0" cy="0"/>
          <a:chOff x="0" y="0"/>
          <a:chExt cx="0" cy="0"/>
        </a:xfrm>
      </p:grpSpPr>
      <p:sp>
        <p:nvSpPr>
          <p:cNvPr id="74" name="Google Shape;74;p22"/>
          <p:cNvSpPr txBox="1"/>
          <p:nvPr>
            <p:ph type="title"/>
          </p:nvPr>
        </p:nvSpPr>
        <p:spPr>
          <a:xfrm>
            <a:off x="304800" y="304800"/>
            <a:ext cx="9550500" cy="1524000"/>
          </a:xfrm>
          <a:prstGeom prst="rect">
            <a:avLst/>
          </a:prstGeom>
          <a:noFill/>
          <a:ln>
            <a:noFill/>
          </a:ln>
        </p:spPr>
        <p:txBody>
          <a:bodyPr anchorCtr="0" anchor="t"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75" name="Google Shape;75;p22"/>
          <p:cNvSpPr txBox="1"/>
          <p:nvPr>
            <p:ph idx="1" type="body"/>
          </p:nvPr>
        </p:nvSpPr>
        <p:spPr>
          <a:xfrm>
            <a:off x="304800" y="1828800"/>
            <a:ext cx="4470301" cy="5791201"/>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2">
    <p:spTree>
      <p:nvGrpSpPr>
        <p:cNvPr id="76" name="Shape 76"/>
        <p:cNvGrpSpPr/>
        <p:nvPr/>
      </p:nvGrpSpPr>
      <p:grpSpPr>
        <a:xfrm>
          <a:off x="0" y="0"/>
          <a:ext cx="0" cy="0"/>
          <a:chOff x="0" y="0"/>
          <a:chExt cx="0" cy="0"/>
        </a:xfrm>
      </p:grpSpPr>
      <p:sp>
        <p:nvSpPr>
          <p:cNvPr id="77" name="Google Shape;77;p23"/>
          <p:cNvSpPr txBox="1"/>
          <p:nvPr>
            <p:ph idx="1" type="body"/>
          </p:nvPr>
        </p:nvSpPr>
        <p:spPr>
          <a:xfrm>
            <a:off x="304800" y="6705600"/>
            <a:ext cx="9550500" cy="91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3">
    <p:spTree>
      <p:nvGrpSpPr>
        <p:cNvPr id="78" name="Shape 78"/>
        <p:cNvGrpSpPr/>
        <p:nvPr/>
      </p:nvGrpSpPr>
      <p:grpSpPr>
        <a:xfrm>
          <a:off x="0" y="0"/>
          <a:ext cx="0" cy="0"/>
          <a:chOff x="0" y="0"/>
          <a:chExt cx="0" cy="0"/>
        </a:xfrm>
      </p:grpSpPr>
      <p:sp>
        <p:nvSpPr>
          <p:cNvPr id="79" name="Google Shape;79;p24"/>
          <p:cNvSpPr txBox="1"/>
          <p:nvPr>
            <p:ph type="title"/>
          </p:nvPr>
        </p:nvSpPr>
        <p:spPr>
          <a:xfrm>
            <a:off x="762000" y="0"/>
            <a:ext cx="8636100" cy="2624100"/>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80" name="Google Shape;80;p24"/>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1" name="Google Shape;81;p24"/>
          <p:cNvSpPr txBox="1"/>
          <p:nvPr>
            <p:ph idx="12" type="sldNum"/>
          </p:nvPr>
        </p:nvSpPr>
        <p:spPr>
          <a:xfrm>
            <a:off x="8193881" y="6942135"/>
            <a:ext cx="292201" cy="786635"/>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efault Design">
  <p:cSld name="1_Default Design">
    <p:spTree>
      <p:nvGrpSpPr>
        <p:cNvPr id="82" name="Shape 82"/>
        <p:cNvGrpSpPr/>
        <p:nvPr/>
      </p:nvGrpSpPr>
      <p:grpSpPr>
        <a:xfrm>
          <a:off x="0" y="0"/>
          <a:ext cx="0" cy="0"/>
          <a:chOff x="0" y="0"/>
          <a:chExt cx="0" cy="0"/>
        </a:xfrm>
      </p:grpSpPr>
      <p:sp>
        <p:nvSpPr>
          <p:cNvPr id="83" name="Google Shape;83;p25"/>
          <p:cNvSpPr txBox="1"/>
          <p:nvPr>
            <p:ph type="title"/>
          </p:nvPr>
        </p:nvSpPr>
        <p:spPr>
          <a:xfrm>
            <a:off x="762000" y="0"/>
            <a:ext cx="8636100" cy="2624100"/>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84" name="Google Shape;84;p25"/>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5"/>
          <p:cNvSpPr txBox="1"/>
          <p:nvPr>
            <p:ph idx="12" type="sldNum"/>
          </p:nvPr>
        </p:nvSpPr>
        <p:spPr>
          <a:xfrm>
            <a:off x="8193881" y="6942135"/>
            <a:ext cx="292201" cy="786635"/>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Office Theme">
  <p:cSld name="3_Office Theme">
    <p:bg>
      <p:bgPr>
        <a:solidFill>
          <a:srgbClr val="000000"/>
        </a:solidFill>
      </p:bgPr>
    </p:bg>
    <p:spTree>
      <p:nvGrpSpPr>
        <p:cNvPr id="86" name="Shape 86"/>
        <p:cNvGrpSpPr/>
        <p:nvPr/>
      </p:nvGrpSpPr>
      <p:grpSpPr>
        <a:xfrm>
          <a:off x="0" y="0"/>
          <a:ext cx="0" cy="0"/>
          <a:chOff x="0" y="0"/>
          <a:chExt cx="0" cy="0"/>
        </a:xfrm>
      </p:grpSpPr>
      <p:sp>
        <p:nvSpPr>
          <p:cNvPr id="87" name="Google Shape;87;p26"/>
          <p:cNvSpPr/>
          <p:nvPr/>
        </p:nvSpPr>
        <p:spPr>
          <a:xfrm>
            <a:off x="8193085" y="6942135"/>
            <a:ext cx="304800" cy="195648"/>
          </a:xfrm>
          <a:prstGeom prst="rect">
            <a:avLst/>
          </a:prstGeom>
          <a:noFill/>
          <a:ln>
            <a:noFill/>
          </a:ln>
        </p:spPr>
        <p:txBody>
          <a:bodyPr anchorCtr="0" anchor="t" bIns="0" lIns="0" spcFirstLastPara="1" rIns="0" wrap="square" tIns="0">
            <a:noAutofit/>
          </a:bodyPr>
          <a:lstStyle/>
          <a:p>
            <a:pPr indent="22878" lvl="0" marL="2522" marR="40622" rtl="0" algn="ctr">
              <a:spcBef>
                <a:spcPts val="0"/>
              </a:spcBef>
              <a:spcAft>
                <a:spcPts val="0"/>
              </a:spcAft>
              <a:buNone/>
            </a:pPr>
            <a:r>
              <a:rPr b="0" i="0" lang="en-US" sz="1400" u="none" cap="none" strike="noStrike">
                <a:latin typeface="Times New Roman"/>
                <a:ea typeface="Times New Roman"/>
                <a:cs typeface="Times New Roman"/>
                <a:sym typeface="Times New Roman"/>
              </a:rPr>
              <a:t>*</a:t>
            </a:r>
            <a:endParaRPr/>
          </a:p>
        </p:txBody>
      </p:sp>
      <p:sp>
        <p:nvSpPr>
          <p:cNvPr id="88" name="Google Shape;88;p26"/>
          <p:cNvSpPr txBox="1"/>
          <p:nvPr>
            <p:ph type="title"/>
          </p:nvPr>
        </p:nvSpPr>
        <p:spPr>
          <a:xfrm>
            <a:off x="762000" y="0"/>
            <a:ext cx="8636100" cy="2624100"/>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89" name="Google Shape;89;p26"/>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2">
  <p:cSld name="Title &amp; Bullets copy 2 2">
    <p:spTree>
      <p:nvGrpSpPr>
        <p:cNvPr id="90" name="Shape 90"/>
        <p:cNvGrpSpPr/>
        <p:nvPr/>
      </p:nvGrpSpPr>
      <p:grpSpPr>
        <a:xfrm>
          <a:off x="0" y="0"/>
          <a:ext cx="0" cy="0"/>
          <a:chOff x="0" y="0"/>
          <a:chExt cx="0" cy="0"/>
        </a:xfrm>
      </p:grpSpPr>
      <p:sp>
        <p:nvSpPr>
          <p:cNvPr id="91" name="Google Shape;91;p27"/>
          <p:cNvSpPr txBox="1"/>
          <p:nvPr>
            <p:ph type="title"/>
          </p:nvPr>
        </p:nvSpPr>
        <p:spPr>
          <a:xfrm>
            <a:off x="762000" y="423748"/>
            <a:ext cx="8636100" cy="1776528"/>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92" name="Google Shape;92;p27"/>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3" name="Google Shape;93;p27"/>
          <p:cNvSpPr txBox="1"/>
          <p:nvPr>
            <p:ph idx="12" type="sldNum"/>
          </p:nvPr>
        </p:nvSpPr>
        <p:spPr>
          <a:xfrm>
            <a:off x="8193881" y="6942135"/>
            <a:ext cx="292201" cy="786635"/>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 Title and Body">
  <p:cSld name="Default - Title and Body">
    <p:bg>
      <p:bgPr>
        <a:solidFill>
          <a:srgbClr val="000000"/>
        </a:solidFill>
      </p:bgPr>
    </p:bg>
    <p:spTree>
      <p:nvGrpSpPr>
        <p:cNvPr id="94" name="Shape 94"/>
        <p:cNvGrpSpPr/>
        <p:nvPr/>
      </p:nvGrpSpPr>
      <p:grpSpPr>
        <a:xfrm>
          <a:off x="0" y="0"/>
          <a:ext cx="0" cy="0"/>
          <a:chOff x="0" y="0"/>
          <a:chExt cx="0" cy="0"/>
        </a:xfrm>
      </p:grpSpPr>
      <p:sp>
        <p:nvSpPr>
          <p:cNvPr id="95" name="Google Shape;95;p28"/>
          <p:cNvSpPr/>
          <p:nvPr/>
        </p:nvSpPr>
        <p:spPr>
          <a:xfrm>
            <a:off x="8193085" y="6942135"/>
            <a:ext cx="304800" cy="271848"/>
          </a:xfrm>
          <a:prstGeom prst="rect">
            <a:avLst/>
          </a:prstGeom>
          <a:noFill/>
          <a:ln>
            <a:noFill/>
          </a:ln>
        </p:spPr>
        <p:txBody>
          <a:bodyPr anchorCtr="0" anchor="t" bIns="38100" lIns="38100" spcFirstLastPara="1" rIns="38100" wrap="square" tIns="38100">
            <a:noAutofit/>
          </a:bodyPr>
          <a:lstStyle/>
          <a:p>
            <a:pPr indent="0" lvl="0" marL="0" marR="0" rtl="0" algn="ctr">
              <a:spcBef>
                <a:spcPts val="0"/>
              </a:spcBef>
              <a:spcAft>
                <a:spcPts val="0"/>
              </a:spcAft>
              <a:buNone/>
            </a:pPr>
            <a:r>
              <a:rPr b="0" i="0" lang="en-US" sz="1400" u="none" cap="none" strike="noStrike">
                <a:latin typeface="Times New Roman"/>
                <a:ea typeface="Times New Roman"/>
                <a:cs typeface="Times New Roman"/>
                <a:sym typeface="Times New Roman"/>
              </a:rPr>
              <a:t>*</a:t>
            </a:r>
            <a:endParaRPr/>
          </a:p>
        </p:txBody>
      </p:sp>
      <p:sp>
        <p:nvSpPr>
          <p:cNvPr id="96" name="Google Shape;96;p28"/>
          <p:cNvSpPr txBox="1"/>
          <p:nvPr>
            <p:ph type="title"/>
          </p:nvPr>
        </p:nvSpPr>
        <p:spPr>
          <a:xfrm>
            <a:off x="762000" y="0"/>
            <a:ext cx="8636100" cy="2624100"/>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97" name="Google Shape;97;p28"/>
          <p:cNvSpPr txBox="1"/>
          <p:nvPr>
            <p:ph idx="1" type="body"/>
          </p:nvPr>
        </p:nvSpPr>
        <p:spPr>
          <a:xfrm>
            <a:off x="762000" y="2200274"/>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2">
  <p:cSld name="Title &amp; Bullets copy 2 3">
    <p:spTree>
      <p:nvGrpSpPr>
        <p:cNvPr id="98" name="Shape 98"/>
        <p:cNvGrpSpPr/>
        <p:nvPr/>
      </p:nvGrpSpPr>
      <p:grpSpPr>
        <a:xfrm>
          <a:off x="0" y="0"/>
          <a:ext cx="0" cy="0"/>
          <a:chOff x="0" y="0"/>
          <a:chExt cx="0" cy="0"/>
        </a:xfrm>
      </p:grpSpPr>
      <p:sp>
        <p:nvSpPr>
          <p:cNvPr id="99" name="Google Shape;99;p29"/>
          <p:cNvSpPr txBox="1"/>
          <p:nvPr>
            <p:ph type="title"/>
          </p:nvPr>
        </p:nvSpPr>
        <p:spPr>
          <a:xfrm>
            <a:off x="762000" y="423862"/>
            <a:ext cx="8636000" cy="1776413"/>
          </a:xfrm>
          <a:prstGeom prst="rect">
            <a:avLst/>
          </a:prstGeom>
          <a:noFill/>
          <a:ln>
            <a:noFill/>
          </a:ln>
        </p:spPr>
        <p:txBody>
          <a:bodyPr anchorCtr="0" anchor="ctr" bIns="91425" lIns="91425" spcFirstLastPara="1" rIns="91425" wrap="square" tIns="91425">
            <a:noAutofit/>
          </a:bodyPr>
          <a:lstStyle>
            <a:lvl1pPr indent="-91439" lvl="0" marL="40639" marR="40639"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00" name="Google Shape;100;p29"/>
          <p:cNvSpPr txBox="1"/>
          <p:nvPr>
            <p:ph idx="1" type="body"/>
          </p:nvPr>
        </p:nvSpPr>
        <p:spPr>
          <a:xfrm>
            <a:off x="762000" y="2200275"/>
            <a:ext cx="8636000" cy="5419725"/>
          </a:xfrm>
          <a:prstGeom prst="rect">
            <a:avLst/>
          </a:prstGeom>
          <a:noFill/>
          <a:ln>
            <a:noFill/>
          </a:ln>
        </p:spPr>
        <p:txBody>
          <a:bodyPr anchorCtr="0" anchor="t" bIns="91425" lIns="91425" spcFirstLastPara="1" rIns="91425" wrap="square" tIns="91425">
            <a:noAutofit/>
          </a:bodyPr>
          <a:lstStyle>
            <a:lvl1pPr indent="-317500" lvl="0" marL="457200" marR="40639" rtl="0">
              <a:spcBef>
                <a:spcPts val="700"/>
              </a:spcBef>
              <a:spcAft>
                <a:spcPts val="0"/>
              </a:spcAft>
              <a:buSzPts val="1400"/>
              <a:buFont typeface="Times New Roman"/>
              <a:buChar char="•"/>
              <a:defRPr/>
            </a:lvl1pPr>
            <a:lvl2pPr indent="-317500" lvl="1" marL="914400" marR="40639" rtl="0">
              <a:spcBef>
                <a:spcPts val="600"/>
              </a:spcBef>
              <a:spcAft>
                <a:spcPts val="0"/>
              </a:spcAft>
              <a:buSzPts val="1400"/>
              <a:buChar char="–"/>
              <a:defRPr/>
            </a:lvl2pPr>
            <a:lvl3pPr indent="-317500" lvl="2" marL="1371600" marR="40639" rtl="0">
              <a:spcBef>
                <a:spcPts val="500"/>
              </a:spcBef>
              <a:spcAft>
                <a:spcPts val="0"/>
              </a:spcAft>
              <a:buSzPts val="1400"/>
              <a:buFont typeface="Times New Roman"/>
              <a:buChar char="•"/>
              <a:defRPr/>
            </a:lvl3pPr>
            <a:lvl4pPr indent="-317500" lvl="3" marL="1828800" marR="40639" rtl="0">
              <a:spcBef>
                <a:spcPts val="400"/>
              </a:spcBef>
              <a:spcAft>
                <a:spcPts val="0"/>
              </a:spcAft>
              <a:buSzPts val="1400"/>
              <a:buChar char="–"/>
              <a:defRPr/>
            </a:lvl4pPr>
            <a:lvl5pPr indent="-317500" lvl="4" marL="2286000" marR="40639" rtl="0">
              <a:spcBef>
                <a:spcPts val="40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01" name="Google Shape;101;p29"/>
          <p:cNvSpPr txBox="1"/>
          <p:nvPr>
            <p:ph idx="12" type="sldNum"/>
          </p:nvPr>
        </p:nvSpPr>
        <p:spPr>
          <a:xfrm>
            <a:off x="8193881" y="6942137"/>
            <a:ext cx="292101" cy="297248"/>
          </a:xfrm>
          <a:prstGeom prst="rect">
            <a:avLst/>
          </a:prstGeom>
          <a:noFill/>
          <a:ln>
            <a:noFill/>
          </a:ln>
        </p:spPr>
        <p:txBody>
          <a:bodyPr anchorCtr="0" anchor="t" bIns="50800" lIns="50800" spcFirstLastPara="1" rIns="50800" wrap="square" tIns="50800">
            <a:noAutofit/>
          </a:bodyPr>
          <a:lstStyle>
            <a:lvl1pPr indent="0" lvl="0"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latin typeface="Helvetica Neue"/>
              <a:ea typeface="Helvetica Neue"/>
              <a:cs typeface="Helvetica Neue"/>
              <a:sym typeface="Helvetica Neue"/>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 Title and Body">
  <p:cSld name="Default - Title and Body 2">
    <p:bg>
      <p:bgPr>
        <a:solidFill>
          <a:srgbClr val="000000"/>
        </a:solidFill>
      </p:bgPr>
    </p:bg>
    <p:spTree>
      <p:nvGrpSpPr>
        <p:cNvPr id="102" name="Shape 102"/>
        <p:cNvGrpSpPr/>
        <p:nvPr/>
      </p:nvGrpSpPr>
      <p:grpSpPr>
        <a:xfrm>
          <a:off x="0" y="0"/>
          <a:ext cx="0" cy="0"/>
          <a:chOff x="0" y="0"/>
          <a:chExt cx="0" cy="0"/>
        </a:xfrm>
      </p:grpSpPr>
      <p:sp>
        <p:nvSpPr>
          <p:cNvPr id="103" name="Google Shape;103;p30"/>
          <p:cNvSpPr/>
          <p:nvPr/>
        </p:nvSpPr>
        <p:spPr>
          <a:xfrm>
            <a:off x="8193085" y="6942135"/>
            <a:ext cx="304801" cy="271848"/>
          </a:xfrm>
          <a:prstGeom prst="rect">
            <a:avLst/>
          </a:prstGeom>
          <a:noFill/>
          <a:ln>
            <a:noFill/>
          </a:ln>
        </p:spPr>
        <p:txBody>
          <a:bodyPr anchorCtr="0" anchor="t" bIns="38100" lIns="38100" spcFirstLastPara="1" rIns="38100" wrap="square" tIns="38100">
            <a:noAutofit/>
          </a:bodyPr>
          <a:lstStyle/>
          <a:p>
            <a:pPr indent="0" lvl="0" marL="0" marR="0" rtl="0" algn="ctr">
              <a:spcBef>
                <a:spcPts val="0"/>
              </a:spcBef>
              <a:spcAft>
                <a:spcPts val="0"/>
              </a:spcAft>
              <a:buNone/>
            </a:pPr>
            <a:r>
              <a:rPr b="0" i="0" lang="en-US" sz="1400" u="none" cap="none" strike="noStrike">
                <a:latin typeface="Times New Roman"/>
                <a:ea typeface="Times New Roman"/>
                <a:cs typeface="Times New Roman"/>
                <a:sym typeface="Times New Roman"/>
              </a:rPr>
              <a:t>*</a:t>
            </a:r>
            <a:endParaRPr/>
          </a:p>
        </p:txBody>
      </p:sp>
      <p:sp>
        <p:nvSpPr>
          <p:cNvPr id="104" name="Google Shape;104;p30"/>
          <p:cNvSpPr txBox="1"/>
          <p:nvPr>
            <p:ph type="title"/>
          </p:nvPr>
        </p:nvSpPr>
        <p:spPr>
          <a:xfrm>
            <a:off x="762000" y="0"/>
            <a:ext cx="8636000" cy="2624137"/>
          </a:xfrm>
          <a:prstGeom prst="rect">
            <a:avLst/>
          </a:prstGeom>
          <a:noFill/>
          <a:ln>
            <a:noFill/>
          </a:ln>
        </p:spPr>
        <p:txBody>
          <a:bodyPr anchorCtr="0" anchor="ctr" bIns="91425" lIns="91425" spcFirstLastPara="1" rIns="91425" wrap="square" tIns="91425">
            <a:noAutofit/>
          </a:bodyPr>
          <a:lstStyle>
            <a:lvl1pPr indent="-88900" lvl="0" marR="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05" name="Google Shape;105;p30"/>
          <p:cNvSpPr txBox="1"/>
          <p:nvPr>
            <p:ph idx="1" type="body"/>
          </p:nvPr>
        </p:nvSpPr>
        <p:spPr>
          <a:xfrm>
            <a:off x="762000" y="2200274"/>
            <a:ext cx="8636000" cy="5419725"/>
          </a:xfrm>
          <a:prstGeom prst="rect">
            <a:avLst/>
          </a:prstGeom>
          <a:noFill/>
          <a:ln>
            <a:noFill/>
          </a:ln>
        </p:spPr>
        <p:txBody>
          <a:bodyPr anchorCtr="0" anchor="t" bIns="91425" lIns="91425" spcFirstLastPara="1" rIns="91425" wrap="square" tIns="91425">
            <a:noAutofit/>
          </a:bodyPr>
          <a:lstStyle>
            <a:lvl1pPr indent="-317500" lvl="0" marL="457200" rtl="0">
              <a:spcBef>
                <a:spcPts val="700"/>
              </a:spcBef>
              <a:spcAft>
                <a:spcPts val="0"/>
              </a:spcAft>
              <a:buClr>
                <a:srgbClr val="000000"/>
              </a:buClr>
              <a:buSzPts val="1400"/>
              <a:buFont typeface="Arial"/>
              <a:buChar char="•"/>
              <a:defRPr/>
            </a:lvl1pPr>
            <a:lvl2pPr indent="-317500" lvl="1" marL="914400" rtl="0">
              <a:spcBef>
                <a:spcPts val="600"/>
              </a:spcBef>
              <a:spcAft>
                <a:spcPts val="0"/>
              </a:spcAft>
              <a:buClr>
                <a:srgbClr val="000000"/>
              </a:buClr>
              <a:buSzPts val="1400"/>
              <a:buFont typeface="Arial"/>
              <a:buChar char="•"/>
              <a:defRPr/>
            </a:lvl2pPr>
            <a:lvl3pPr indent="-317500" lvl="2" marL="1371600" rtl="0">
              <a:spcBef>
                <a:spcPts val="500"/>
              </a:spcBef>
              <a:spcAft>
                <a:spcPts val="0"/>
              </a:spcAft>
              <a:buClr>
                <a:srgbClr val="000000"/>
              </a:buClr>
              <a:buSzPts val="1400"/>
              <a:buFont typeface="Arial"/>
              <a:buChar char="•"/>
              <a:defRPr/>
            </a:lvl3pPr>
            <a:lvl4pPr indent="-317500" lvl="3" marL="1828800" rtl="0">
              <a:spcBef>
                <a:spcPts val="500"/>
              </a:spcBef>
              <a:spcAft>
                <a:spcPts val="0"/>
              </a:spcAft>
              <a:buClr>
                <a:srgbClr val="000000"/>
              </a:buClr>
              <a:buSzPts val="1400"/>
              <a:buFont typeface="Arial"/>
              <a:buChar char="•"/>
              <a:defRPr/>
            </a:lvl4pPr>
            <a:lvl5pPr indent="-317500" lvl="4" marL="2286000" rtl="0">
              <a:spcBef>
                <a:spcPts val="500"/>
              </a:spcBef>
              <a:spcAft>
                <a:spcPts val="0"/>
              </a:spcAft>
              <a:buClr>
                <a:srgbClr val="000000"/>
              </a:buClr>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efault Design copy 1">
  <p:cSld name="1_Default Design copy 1">
    <p:bg>
      <p:bgPr>
        <a:solidFill>
          <a:srgbClr val="FFFB00"/>
        </a:solidFill>
      </p:bgPr>
    </p:bg>
    <p:spTree>
      <p:nvGrpSpPr>
        <p:cNvPr id="14" name="Shape 14"/>
        <p:cNvGrpSpPr/>
        <p:nvPr/>
      </p:nvGrpSpPr>
      <p:grpSpPr>
        <a:xfrm>
          <a:off x="0" y="0"/>
          <a:ext cx="0" cy="0"/>
          <a:chOff x="0" y="0"/>
          <a:chExt cx="0" cy="0"/>
        </a:xfrm>
      </p:grpSpPr>
      <p:sp>
        <p:nvSpPr>
          <p:cNvPr id="15" name="Google Shape;15;p4"/>
          <p:cNvSpPr txBox="1"/>
          <p:nvPr>
            <p:ph type="title"/>
          </p:nvPr>
        </p:nvSpPr>
        <p:spPr>
          <a:xfrm>
            <a:off x="762000" y="0"/>
            <a:ext cx="8636000" cy="2624138"/>
          </a:xfrm>
          <a:prstGeom prst="rect">
            <a:avLst/>
          </a:prstGeom>
          <a:noFill/>
          <a:ln>
            <a:noFill/>
          </a:ln>
        </p:spPr>
        <p:txBody>
          <a:bodyPr anchorCtr="0" anchor="ctr" bIns="91425" lIns="91425" spcFirstLastPara="1" rIns="91425" wrap="square" tIns="91425">
            <a:noAutofit/>
          </a:bodyPr>
          <a:lstStyle>
            <a:lvl1pPr indent="-91439" lvl="0" marL="40639" marR="40639"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6" name="Google Shape;16;p4"/>
          <p:cNvSpPr txBox="1"/>
          <p:nvPr>
            <p:ph idx="1" type="body"/>
          </p:nvPr>
        </p:nvSpPr>
        <p:spPr>
          <a:xfrm>
            <a:off x="762000" y="2200275"/>
            <a:ext cx="8636000" cy="5419725"/>
          </a:xfrm>
          <a:prstGeom prst="rect">
            <a:avLst/>
          </a:prstGeom>
          <a:noFill/>
          <a:ln>
            <a:noFill/>
          </a:ln>
        </p:spPr>
        <p:txBody>
          <a:bodyPr anchorCtr="0" anchor="t" bIns="91425" lIns="91425" spcFirstLastPara="1" rIns="91425" wrap="square" tIns="91425">
            <a:noAutofit/>
          </a:bodyPr>
          <a:lstStyle>
            <a:lvl1pPr indent="-317500" lvl="0" marL="457200" marR="40639" rtl="0">
              <a:spcBef>
                <a:spcPts val="700"/>
              </a:spcBef>
              <a:spcAft>
                <a:spcPts val="0"/>
              </a:spcAft>
              <a:buSzPts val="1400"/>
              <a:buFont typeface="Times New Roman"/>
              <a:buChar char="•"/>
              <a:defRPr/>
            </a:lvl1pPr>
            <a:lvl2pPr indent="-317500" lvl="1" marL="914400" marR="40639" rtl="0">
              <a:spcBef>
                <a:spcPts val="600"/>
              </a:spcBef>
              <a:spcAft>
                <a:spcPts val="0"/>
              </a:spcAft>
              <a:buSzPts val="1400"/>
              <a:buChar char="–"/>
              <a:defRPr/>
            </a:lvl2pPr>
            <a:lvl3pPr indent="-317500" lvl="2" marL="1371600" marR="40639" rtl="0">
              <a:spcBef>
                <a:spcPts val="500"/>
              </a:spcBef>
              <a:spcAft>
                <a:spcPts val="0"/>
              </a:spcAft>
              <a:buSzPts val="1400"/>
              <a:buFont typeface="Times New Roman"/>
              <a:buChar char="•"/>
              <a:defRPr/>
            </a:lvl3pPr>
            <a:lvl4pPr indent="-317500" lvl="3" marL="1828800" marR="40639" rtl="0">
              <a:spcBef>
                <a:spcPts val="400"/>
              </a:spcBef>
              <a:spcAft>
                <a:spcPts val="0"/>
              </a:spcAft>
              <a:buSzPts val="1400"/>
              <a:buChar char="–"/>
              <a:defRPr/>
            </a:lvl4pPr>
            <a:lvl5pPr indent="-317500" lvl="4" marL="2286000" marR="40639" rtl="0">
              <a:spcBef>
                <a:spcPts val="40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7" name="Google Shape;17;p4"/>
          <p:cNvSpPr txBox="1"/>
          <p:nvPr>
            <p:ph idx="12" type="sldNum"/>
          </p:nvPr>
        </p:nvSpPr>
        <p:spPr>
          <a:xfrm>
            <a:off x="8193881" y="6942137"/>
            <a:ext cx="292101" cy="297248"/>
          </a:xfrm>
          <a:prstGeom prst="rect">
            <a:avLst/>
          </a:prstGeom>
          <a:noFill/>
          <a:ln>
            <a:noFill/>
          </a:ln>
        </p:spPr>
        <p:txBody>
          <a:bodyPr anchorCtr="0" anchor="t" bIns="50800" lIns="50800" spcFirstLastPara="1" rIns="50800" wrap="square" tIns="50800">
            <a:noAutofit/>
          </a:bodyPr>
          <a:lstStyle>
            <a:lvl1pPr indent="0" lvl="0"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latin typeface="Helvetica Neue"/>
              <a:ea typeface="Helvetica Neue"/>
              <a:cs typeface="Helvetica Neue"/>
              <a:sym typeface="Helvetica Neue"/>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type="tx">
  <p:cSld name="TITLE_AND_BODY">
    <p:spTree>
      <p:nvGrpSpPr>
        <p:cNvPr id="110" name="Shape 110"/>
        <p:cNvGrpSpPr/>
        <p:nvPr/>
      </p:nvGrpSpPr>
      <p:grpSpPr>
        <a:xfrm>
          <a:off x="0" y="0"/>
          <a:ext cx="0" cy="0"/>
          <a:chOff x="0" y="0"/>
          <a:chExt cx="0" cy="0"/>
        </a:xfrm>
      </p:grpSpPr>
      <p:sp>
        <p:nvSpPr>
          <p:cNvPr id="111" name="Google Shape;111;p32"/>
          <p:cNvSpPr txBox="1"/>
          <p:nvPr>
            <p:ph type="title"/>
          </p:nvPr>
        </p:nvSpPr>
        <p:spPr>
          <a:xfrm>
            <a:off x="762000" y="0"/>
            <a:ext cx="8636100" cy="2624100"/>
          </a:xfrm>
          <a:prstGeom prst="rect">
            <a:avLst/>
          </a:prstGeom>
          <a:noFill/>
          <a:ln>
            <a:noFill/>
          </a:ln>
        </p:spPr>
        <p:txBody>
          <a:bodyPr anchorCtr="0" anchor="ctr" bIns="91425" lIns="91425" spcFirstLastPara="1" rIns="91425" wrap="square" tIns="91425">
            <a:noAutofit/>
          </a:bodyPr>
          <a:lstStyle>
            <a:lvl1pPr indent="-2538" lvl="0" marL="40638" marR="40638" rtl="0" algn="ctr">
              <a:lnSpc>
                <a:spcPct val="100000"/>
              </a:lnSpc>
              <a:spcBef>
                <a:spcPts val="0"/>
              </a:spcBef>
              <a:spcAft>
                <a:spcPts val="0"/>
              </a:spcAft>
              <a:buClr>
                <a:srgbClr val="000000"/>
              </a:buClr>
              <a:buSzPts val="1400"/>
              <a:buFont typeface="Times New Roman"/>
              <a:buNone/>
              <a:defRPr b="0" i="0" sz="4400" u="none" cap="none" strike="noStrike">
                <a:solidFill>
                  <a:srgbClr val="000000"/>
                </a:solidFill>
                <a:latin typeface="Times New Roman"/>
                <a:ea typeface="Times New Roman"/>
                <a:cs typeface="Times New Roman"/>
                <a:sym typeface="Times New Roman"/>
              </a:defRPr>
            </a:lvl1pPr>
            <a:lvl2pPr indent="226061" lvl="1" marL="40638" marR="40638" rtl="0" algn="ctr">
              <a:lnSpc>
                <a:spcPct val="100000"/>
              </a:lnSpc>
              <a:spcBef>
                <a:spcPts val="0"/>
              </a:spcBef>
              <a:spcAft>
                <a:spcPts val="0"/>
              </a:spcAft>
              <a:buClr>
                <a:srgbClr val="000000"/>
              </a:buClr>
              <a:buSzPts val="1400"/>
              <a:buFont typeface="Times New Roman"/>
              <a:buNone/>
              <a:defRPr b="0" i="0" sz="4400" u="none" cap="none" strike="noStrike">
                <a:solidFill>
                  <a:srgbClr val="000000"/>
                </a:solidFill>
                <a:latin typeface="Times New Roman"/>
                <a:ea typeface="Times New Roman"/>
                <a:cs typeface="Times New Roman"/>
                <a:sym typeface="Times New Roman"/>
              </a:defRPr>
            </a:lvl2pPr>
            <a:lvl3pPr indent="454661" lvl="2" marL="40638" marR="40638" rtl="0" algn="ctr">
              <a:lnSpc>
                <a:spcPct val="100000"/>
              </a:lnSpc>
              <a:spcBef>
                <a:spcPts val="0"/>
              </a:spcBef>
              <a:spcAft>
                <a:spcPts val="0"/>
              </a:spcAft>
              <a:buClr>
                <a:srgbClr val="000000"/>
              </a:buClr>
              <a:buSzPts val="1400"/>
              <a:buFont typeface="Times New Roman"/>
              <a:buNone/>
              <a:defRPr b="0" i="0" sz="4400" u="none" cap="none" strike="noStrike">
                <a:solidFill>
                  <a:srgbClr val="000000"/>
                </a:solidFill>
                <a:latin typeface="Times New Roman"/>
                <a:ea typeface="Times New Roman"/>
                <a:cs typeface="Times New Roman"/>
                <a:sym typeface="Times New Roman"/>
              </a:defRPr>
            </a:lvl3pPr>
            <a:lvl4pPr indent="683261" lvl="3" marL="40638" marR="40638" rtl="0" algn="ctr">
              <a:lnSpc>
                <a:spcPct val="100000"/>
              </a:lnSpc>
              <a:spcBef>
                <a:spcPts val="0"/>
              </a:spcBef>
              <a:spcAft>
                <a:spcPts val="0"/>
              </a:spcAft>
              <a:buClr>
                <a:srgbClr val="000000"/>
              </a:buClr>
              <a:buSzPts val="1400"/>
              <a:buFont typeface="Times New Roman"/>
              <a:buNone/>
              <a:defRPr b="0" i="0" sz="4400" u="none" cap="none" strike="noStrike">
                <a:solidFill>
                  <a:srgbClr val="000000"/>
                </a:solidFill>
                <a:latin typeface="Times New Roman"/>
                <a:ea typeface="Times New Roman"/>
                <a:cs typeface="Times New Roman"/>
                <a:sym typeface="Times New Roman"/>
              </a:defRPr>
            </a:lvl4pPr>
            <a:lvl5pPr indent="911861" lvl="4" marL="40638" marR="40638" rtl="0" algn="ctr">
              <a:lnSpc>
                <a:spcPct val="100000"/>
              </a:lnSpc>
              <a:spcBef>
                <a:spcPts val="0"/>
              </a:spcBef>
              <a:spcAft>
                <a:spcPts val="0"/>
              </a:spcAft>
              <a:buClr>
                <a:srgbClr val="000000"/>
              </a:buClr>
              <a:buSzPts val="1400"/>
              <a:buFont typeface="Times New Roman"/>
              <a:buNone/>
              <a:defRPr b="0" i="0" sz="4400" u="none" cap="none" strike="noStrike">
                <a:solidFill>
                  <a:srgbClr val="000000"/>
                </a:solidFill>
                <a:latin typeface="Times New Roman"/>
                <a:ea typeface="Times New Roman"/>
                <a:cs typeface="Times New Roman"/>
                <a:sym typeface="Times New Roman"/>
              </a:defRPr>
            </a:lvl5pPr>
            <a:lvl6pPr indent="1140461" lvl="5" marL="40638" marR="40638" rtl="0" algn="ctr">
              <a:lnSpc>
                <a:spcPct val="100000"/>
              </a:lnSpc>
              <a:spcBef>
                <a:spcPts val="0"/>
              </a:spcBef>
              <a:spcAft>
                <a:spcPts val="0"/>
              </a:spcAft>
              <a:buClr>
                <a:srgbClr val="000000"/>
              </a:buClr>
              <a:buSzPts val="1400"/>
              <a:buFont typeface="Times New Roman"/>
              <a:buNone/>
              <a:defRPr b="0" i="0" sz="4400" u="none" cap="none" strike="noStrike">
                <a:solidFill>
                  <a:srgbClr val="000000"/>
                </a:solidFill>
                <a:latin typeface="Times New Roman"/>
                <a:ea typeface="Times New Roman"/>
                <a:cs typeface="Times New Roman"/>
                <a:sym typeface="Times New Roman"/>
              </a:defRPr>
            </a:lvl6pPr>
            <a:lvl7pPr indent="1369061" lvl="6" marL="40638" marR="40638" rtl="0" algn="ctr">
              <a:lnSpc>
                <a:spcPct val="100000"/>
              </a:lnSpc>
              <a:spcBef>
                <a:spcPts val="0"/>
              </a:spcBef>
              <a:spcAft>
                <a:spcPts val="0"/>
              </a:spcAft>
              <a:buClr>
                <a:srgbClr val="000000"/>
              </a:buClr>
              <a:buSzPts val="1400"/>
              <a:buFont typeface="Times New Roman"/>
              <a:buNone/>
              <a:defRPr b="0" i="0" sz="4400" u="none" cap="none" strike="noStrike">
                <a:solidFill>
                  <a:srgbClr val="000000"/>
                </a:solidFill>
                <a:latin typeface="Times New Roman"/>
                <a:ea typeface="Times New Roman"/>
                <a:cs typeface="Times New Roman"/>
                <a:sym typeface="Times New Roman"/>
              </a:defRPr>
            </a:lvl7pPr>
            <a:lvl8pPr indent="1597661" lvl="7" marL="40638" marR="40638" rtl="0" algn="ctr">
              <a:lnSpc>
                <a:spcPct val="100000"/>
              </a:lnSpc>
              <a:spcBef>
                <a:spcPts val="0"/>
              </a:spcBef>
              <a:spcAft>
                <a:spcPts val="0"/>
              </a:spcAft>
              <a:buClr>
                <a:srgbClr val="000000"/>
              </a:buClr>
              <a:buSzPts val="1400"/>
              <a:buFont typeface="Times New Roman"/>
              <a:buNone/>
              <a:defRPr b="0" i="0" sz="4400" u="none" cap="none" strike="noStrike">
                <a:solidFill>
                  <a:srgbClr val="000000"/>
                </a:solidFill>
                <a:latin typeface="Times New Roman"/>
                <a:ea typeface="Times New Roman"/>
                <a:cs typeface="Times New Roman"/>
                <a:sym typeface="Times New Roman"/>
              </a:defRPr>
            </a:lvl8pPr>
            <a:lvl9pPr indent="1826261" lvl="8" marL="40638" marR="40638" rtl="0" algn="ctr">
              <a:lnSpc>
                <a:spcPct val="100000"/>
              </a:lnSpc>
              <a:spcBef>
                <a:spcPts val="0"/>
              </a:spcBef>
              <a:spcAft>
                <a:spcPts val="0"/>
              </a:spcAft>
              <a:buClr>
                <a:srgbClr val="000000"/>
              </a:buClr>
              <a:buSzPts val="1400"/>
              <a:buFont typeface="Times New Roman"/>
              <a:buNone/>
              <a:defRPr b="0" i="0" sz="4400" u="none" cap="none" strike="noStrike">
                <a:solidFill>
                  <a:srgbClr val="000000"/>
                </a:solidFill>
                <a:latin typeface="Times New Roman"/>
                <a:ea typeface="Times New Roman"/>
                <a:cs typeface="Times New Roman"/>
                <a:sym typeface="Times New Roman"/>
              </a:defRPr>
            </a:lvl9pPr>
          </a:lstStyle>
          <a:p/>
        </p:txBody>
      </p:sp>
      <p:sp>
        <p:nvSpPr>
          <p:cNvPr id="112" name="Google Shape;112;p32"/>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431800" lvl="0" marL="4572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1pPr>
            <a:lvl2pPr indent="-406400" lvl="1" marL="914400" marR="40638" rtl="0" algn="l">
              <a:lnSpc>
                <a:spcPct val="100000"/>
              </a:lnSpc>
              <a:spcBef>
                <a:spcPts val="600"/>
              </a:spcBef>
              <a:spcAft>
                <a:spcPts val="0"/>
              </a:spcAft>
              <a:buClr>
                <a:srgbClr val="000000"/>
              </a:buClr>
              <a:buSzPts val="2800"/>
              <a:buFont typeface="Times New Roman"/>
              <a:buChar char="–"/>
              <a:defRPr b="0" i="0" sz="2800" u="none" cap="none" strike="noStrike">
                <a:solidFill>
                  <a:srgbClr val="000000"/>
                </a:solidFill>
                <a:latin typeface="Times New Roman"/>
                <a:ea typeface="Times New Roman"/>
                <a:cs typeface="Times New Roman"/>
                <a:sym typeface="Times New Roman"/>
              </a:defRPr>
            </a:lvl2pPr>
            <a:lvl3pPr indent="-381000" lvl="2" marL="1371600" marR="40638" rtl="0" algn="l">
              <a:lnSpc>
                <a:spcPct val="100000"/>
              </a:lnSpc>
              <a:spcBef>
                <a:spcPts val="500"/>
              </a:spcBef>
              <a:spcAft>
                <a:spcPts val="0"/>
              </a:spcAft>
              <a:buClr>
                <a:srgbClr val="000000"/>
              </a:buClr>
              <a:buSzPts val="2400"/>
              <a:buFont typeface="Times New Roman"/>
              <a:buChar char="•"/>
              <a:defRPr b="0" i="0" sz="2400" u="none" cap="none" strike="noStrike">
                <a:solidFill>
                  <a:srgbClr val="000000"/>
                </a:solidFill>
                <a:latin typeface="Times New Roman"/>
                <a:ea typeface="Times New Roman"/>
                <a:cs typeface="Times New Roman"/>
                <a:sym typeface="Times New Roman"/>
              </a:defRPr>
            </a:lvl3pPr>
            <a:lvl4pPr indent="-355600" lvl="3" marL="1828800" marR="40638" rtl="0" algn="l">
              <a:lnSpc>
                <a:spcPct val="100000"/>
              </a:lnSpc>
              <a:spcBef>
                <a:spcPts val="400"/>
              </a:spcBef>
              <a:spcAft>
                <a:spcPts val="0"/>
              </a:spcAft>
              <a:buClr>
                <a:srgbClr val="000000"/>
              </a:buClr>
              <a:buSzPts val="2000"/>
              <a:buFont typeface="Times New Roman"/>
              <a:buChar char="–"/>
              <a:defRPr b="0" i="0" sz="2000" u="none" cap="none" strike="noStrike">
                <a:solidFill>
                  <a:srgbClr val="000000"/>
                </a:solidFill>
                <a:latin typeface="Times New Roman"/>
                <a:ea typeface="Times New Roman"/>
                <a:cs typeface="Times New Roman"/>
                <a:sym typeface="Times New Roman"/>
              </a:defRPr>
            </a:lvl4pPr>
            <a:lvl5pPr indent="-355600" lvl="4" marL="2286000" marR="40638" rtl="0" algn="l">
              <a:lnSpc>
                <a:spcPct val="100000"/>
              </a:lnSpc>
              <a:spcBef>
                <a:spcPts val="400"/>
              </a:spcBef>
              <a:spcAft>
                <a:spcPts val="0"/>
              </a:spcAft>
              <a:buClr>
                <a:srgbClr val="000000"/>
              </a:buClr>
              <a:buSzPts val="2000"/>
              <a:buFont typeface="Times New Roman"/>
              <a:buChar char="»"/>
              <a:defRPr b="0" i="0" sz="2000" u="none" cap="none" strike="noStrike">
                <a:solidFill>
                  <a:srgbClr val="000000"/>
                </a:solidFill>
                <a:latin typeface="Times New Roman"/>
                <a:ea typeface="Times New Roman"/>
                <a:cs typeface="Times New Roman"/>
                <a:sym typeface="Times New Roman"/>
              </a:defRPr>
            </a:lvl5pPr>
            <a:lvl6pPr indent="-431800" lvl="5" marL="27432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6pPr>
            <a:lvl7pPr indent="-431800" lvl="6" marL="32004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7pPr>
            <a:lvl8pPr indent="-431800" lvl="7" marL="36576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8pPr>
            <a:lvl9pPr indent="-431800" lvl="8" marL="41148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9pPr>
          </a:lstStyle>
          <a:p/>
        </p:txBody>
      </p:sp>
      <p:sp>
        <p:nvSpPr>
          <p:cNvPr id="113" name="Google Shape;113;p32"/>
          <p:cNvSpPr txBox="1"/>
          <p:nvPr>
            <p:ph idx="12" type="sldNum"/>
          </p:nvPr>
        </p:nvSpPr>
        <p:spPr>
          <a:xfrm>
            <a:off x="8193881" y="6942137"/>
            <a:ext cx="292200" cy="2973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000000"/>
              </a:buClr>
              <a:buFont typeface="Times New Roman"/>
              <a:buNone/>
              <a:defRPr b="0" i="0" sz="1400" u="none" cap="none" strike="noStrike">
                <a:solidFill>
                  <a:srgbClr val="000000"/>
                </a:solidFill>
                <a:latin typeface="Times New Roman"/>
                <a:ea typeface="Times New Roman"/>
                <a:cs typeface="Times New Roman"/>
                <a:sym typeface="Times New Roman"/>
              </a:defRPr>
            </a:lvl1pPr>
            <a:lvl2pPr indent="0" lvl="1" marL="0" marR="0" rtl="0" algn="ctr">
              <a:lnSpc>
                <a:spcPct val="100000"/>
              </a:lnSpc>
              <a:spcBef>
                <a:spcPts val="0"/>
              </a:spcBef>
              <a:spcAft>
                <a:spcPts val="0"/>
              </a:spcAft>
              <a:buClr>
                <a:srgbClr val="000000"/>
              </a:buClr>
              <a:buFont typeface="Times New Roman"/>
              <a:buNone/>
              <a:defRPr b="0" i="0" sz="1400" u="none" cap="none" strike="noStrike">
                <a:solidFill>
                  <a:srgbClr val="000000"/>
                </a:solidFill>
                <a:latin typeface="Times New Roman"/>
                <a:ea typeface="Times New Roman"/>
                <a:cs typeface="Times New Roman"/>
                <a:sym typeface="Times New Roman"/>
              </a:defRPr>
            </a:lvl2pPr>
            <a:lvl3pPr indent="0" lvl="2" marL="0" marR="0" rtl="0" algn="ctr">
              <a:lnSpc>
                <a:spcPct val="100000"/>
              </a:lnSpc>
              <a:spcBef>
                <a:spcPts val="0"/>
              </a:spcBef>
              <a:spcAft>
                <a:spcPts val="0"/>
              </a:spcAft>
              <a:buClr>
                <a:srgbClr val="000000"/>
              </a:buClr>
              <a:buFont typeface="Times New Roman"/>
              <a:buNone/>
              <a:defRPr b="0" i="0" sz="1400" u="none" cap="none" strike="noStrike">
                <a:solidFill>
                  <a:srgbClr val="000000"/>
                </a:solidFill>
                <a:latin typeface="Times New Roman"/>
                <a:ea typeface="Times New Roman"/>
                <a:cs typeface="Times New Roman"/>
                <a:sym typeface="Times New Roman"/>
              </a:defRPr>
            </a:lvl3pPr>
            <a:lvl4pPr indent="0" lvl="3" marL="0" marR="0" rtl="0" algn="ctr">
              <a:lnSpc>
                <a:spcPct val="100000"/>
              </a:lnSpc>
              <a:spcBef>
                <a:spcPts val="0"/>
              </a:spcBef>
              <a:spcAft>
                <a:spcPts val="0"/>
              </a:spcAft>
              <a:buClr>
                <a:srgbClr val="000000"/>
              </a:buClr>
              <a:buFont typeface="Times New Roman"/>
              <a:buNone/>
              <a:defRPr b="0" i="0" sz="1400" u="none" cap="none" strike="noStrike">
                <a:solidFill>
                  <a:srgbClr val="000000"/>
                </a:solidFill>
                <a:latin typeface="Times New Roman"/>
                <a:ea typeface="Times New Roman"/>
                <a:cs typeface="Times New Roman"/>
                <a:sym typeface="Times New Roman"/>
              </a:defRPr>
            </a:lvl4pPr>
            <a:lvl5pPr indent="0" lvl="4" marL="0" marR="0" rtl="0" algn="ctr">
              <a:lnSpc>
                <a:spcPct val="100000"/>
              </a:lnSpc>
              <a:spcBef>
                <a:spcPts val="0"/>
              </a:spcBef>
              <a:spcAft>
                <a:spcPts val="0"/>
              </a:spcAft>
              <a:buClr>
                <a:srgbClr val="000000"/>
              </a:buClr>
              <a:buFont typeface="Times New Roman"/>
              <a:buNone/>
              <a:defRPr b="0" i="0" sz="1400" u="none" cap="none" strike="noStrike">
                <a:solidFill>
                  <a:srgbClr val="000000"/>
                </a:solidFill>
                <a:latin typeface="Times New Roman"/>
                <a:ea typeface="Times New Roman"/>
                <a:cs typeface="Times New Roman"/>
                <a:sym typeface="Times New Roman"/>
              </a:defRPr>
            </a:lvl5pPr>
            <a:lvl6pPr indent="0" lvl="5" marL="0" marR="0" rtl="0" algn="ctr">
              <a:lnSpc>
                <a:spcPct val="100000"/>
              </a:lnSpc>
              <a:spcBef>
                <a:spcPts val="0"/>
              </a:spcBef>
              <a:spcAft>
                <a:spcPts val="0"/>
              </a:spcAft>
              <a:buClr>
                <a:srgbClr val="000000"/>
              </a:buClr>
              <a:buFont typeface="Times New Roman"/>
              <a:buNone/>
              <a:defRPr b="0" i="0" sz="1400" u="none" cap="none" strike="noStrike">
                <a:solidFill>
                  <a:srgbClr val="000000"/>
                </a:solidFill>
                <a:latin typeface="Times New Roman"/>
                <a:ea typeface="Times New Roman"/>
                <a:cs typeface="Times New Roman"/>
                <a:sym typeface="Times New Roman"/>
              </a:defRPr>
            </a:lvl6pPr>
            <a:lvl7pPr indent="0" lvl="6" marL="0" marR="0" rtl="0" algn="ctr">
              <a:lnSpc>
                <a:spcPct val="100000"/>
              </a:lnSpc>
              <a:spcBef>
                <a:spcPts val="0"/>
              </a:spcBef>
              <a:spcAft>
                <a:spcPts val="0"/>
              </a:spcAft>
              <a:buClr>
                <a:srgbClr val="000000"/>
              </a:buClr>
              <a:buFont typeface="Times New Roman"/>
              <a:buNone/>
              <a:defRPr b="0" i="0" sz="1400" u="none" cap="none" strike="noStrike">
                <a:solidFill>
                  <a:srgbClr val="000000"/>
                </a:solidFill>
                <a:latin typeface="Times New Roman"/>
                <a:ea typeface="Times New Roman"/>
                <a:cs typeface="Times New Roman"/>
                <a:sym typeface="Times New Roman"/>
              </a:defRPr>
            </a:lvl7pPr>
            <a:lvl8pPr indent="0" lvl="7" marL="0" marR="0" rtl="0" algn="ctr">
              <a:lnSpc>
                <a:spcPct val="100000"/>
              </a:lnSpc>
              <a:spcBef>
                <a:spcPts val="0"/>
              </a:spcBef>
              <a:spcAft>
                <a:spcPts val="0"/>
              </a:spcAft>
              <a:buClr>
                <a:srgbClr val="000000"/>
              </a:buClr>
              <a:buFont typeface="Times New Roman"/>
              <a:buNone/>
              <a:defRPr b="0" i="0" sz="1400" u="none" cap="none" strike="noStrike">
                <a:solidFill>
                  <a:srgbClr val="000000"/>
                </a:solidFill>
                <a:latin typeface="Times New Roman"/>
                <a:ea typeface="Times New Roman"/>
                <a:cs typeface="Times New Roman"/>
                <a:sym typeface="Times New Roman"/>
              </a:defRPr>
            </a:lvl8pPr>
            <a:lvl9pPr indent="0" lvl="8" marL="0" marR="0" rtl="0" algn="ctr">
              <a:lnSpc>
                <a:spcPct val="100000"/>
              </a:lnSpc>
              <a:spcBef>
                <a:spcPts val="0"/>
              </a:spcBef>
              <a:spcAft>
                <a:spcPts val="0"/>
              </a:spcAft>
              <a:buClr>
                <a:srgbClr val="000000"/>
              </a:buClr>
              <a:buFont typeface="Times New Roman"/>
              <a:buNone/>
              <a:defRPr b="0" i="0" sz="1400" u="none" cap="none" strike="noStrike">
                <a:solidFill>
                  <a:srgbClr val="0000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p:cSld name="Title &amp; Bullets copy">
    <p:spTree>
      <p:nvGrpSpPr>
        <p:cNvPr id="114" name="Shape 114"/>
        <p:cNvGrpSpPr/>
        <p:nvPr/>
      </p:nvGrpSpPr>
      <p:grpSpPr>
        <a:xfrm>
          <a:off x="0" y="0"/>
          <a:ext cx="0" cy="0"/>
          <a:chOff x="0" y="0"/>
          <a:chExt cx="0" cy="0"/>
        </a:xfrm>
      </p:grpSpPr>
      <p:sp>
        <p:nvSpPr>
          <p:cNvPr id="115" name="Google Shape;115;p33"/>
          <p:cNvSpPr txBox="1"/>
          <p:nvPr>
            <p:ph type="title"/>
          </p:nvPr>
        </p:nvSpPr>
        <p:spPr>
          <a:xfrm>
            <a:off x="762000" y="423862"/>
            <a:ext cx="8636100" cy="1776300"/>
          </a:xfrm>
          <a:prstGeom prst="rect">
            <a:avLst/>
          </a:prstGeom>
          <a:noFill/>
          <a:ln>
            <a:noFill/>
          </a:ln>
        </p:spPr>
        <p:txBody>
          <a:bodyPr anchorCtr="0" anchor="ctr" bIns="91425" lIns="91425" spcFirstLastPara="1" rIns="91425" wrap="square" tIns="91425">
            <a:noAutofit/>
          </a:bodyPr>
          <a:lstStyle>
            <a:lvl1pPr indent="-2538" lvl="0" marL="40638" marR="40638" rtl="0" algn="ctr">
              <a:lnSpc>
                <a:spcPct val="100000"/>
              </a:lnSpc>
              <a:spcBef>
                <a:spcPts val="0"/>
              </a:spcBef>
              <a:spcAft>
                <a:spcPts val="0"/>
              </a:spcAft>
              <a:buClr>
                <a:srgbClr val="000000"/>
              </a:buClr>
              <a:buSzPts val="1400"/>
              <a:buFont typeface="Times New Roman"/>
              <a:buNone/>
              <a:defRPr b="0" i="0" sz="4400" u="none" cap="none" strike="noStrike">
                <a:solidFill>
                  <a:srgbClr val="000000"/>
                </a:solidFill>
                <a:latin typeface="Times New Roman"/>
                <a:ea typeface="Times New Roman"/>
                <a:cs typeface="Times New Roman"/>
                <a:sym typeface="Times New Roman"/>
              </a:defRPr>
            </a:lvl1pPr>
            <a:lvl2pPr indent="226061" lvl="1" marL="40638" marR="40638" rtl="0" algn="ctr">
              <a:lnSpc>
                <a:spcPct val="100000"/>
              </a:lnSpc>
              <a:spcBef>
                <a:spcPts val="0"/>
              </a:spcBef>
              <a:spcAft>
                <a:spcPts val="0"/>
              </a:spcAft>
              <a:buClr>
                <a:srgbClr val="000000"/>
              </a:buClr>
              <a:buSzPts val="1400"/>
              <a:buFont typeface="Times New Roman"/>
              <a:buNone/>
              <a:defRPr b="0" i="0" sz="4400" u="none" cap="none" strike="noStrike">
                <a:solidFill>
                  <a:srgbClr val="000000"/>
                </a:solidFill>
                <a:latin typeface="Times New Roman"/>
                <a:ea typeface="Times New Roman"/>
                <a:cs typeface="Times New Roman"/>
                <a:sym typeface="Times New Roman"/>
              </a:defRPr>
            </a:lvl2pPr>
            <a:lvl3pPr indent="454661" lvl="2" marL="40638" marR="40638" rtl="0" algn="ctr">
              <a:lnSpc>
                <a:spcPct val="100000"/>
              </a:lnSpc>
              <a:spcBef>
                <a:spcPts val="0"/>
              </a:spcBef>
              <a:spcAft>
                <a:spcPts val="0"/>
              </a:spcAft>
              <a:buClr>
                <a:srgbClr val="000000"/>
              </a:buClr>
              <a:buSzPts val="1400"/>
              <a:buFont typeface="Times New Roman"/>
              <a:buNone/>
              <a:defRPr b="0" i="0" sz="4400" u="none" cap="none" strike="noStrike">
                <a:solidFill>
                  <a:srgbClr val="000000"/>
                </a:solidFill>
                <a:latin typeface="Times New Roman"/>
                <a:ea typeface="Times New Roman"/>
                <a:cs typeface="Times New Roman"/>
                <a:sym typeface="Times New Roman"/>
              </a:defRPr>
            </a:lvl3pPr>
            <a:lvl4pPr indent="683261" lvl="3" marL="40638" marR="40638" rtl="0" algn="ctr">
              <a:lnSpc>
                <a:spcPct val="100000"/>
              </a:lnSpc>
              <a:spcBef>
                <a:spcPts val="0"/>
              </a:spcBef>
              <a:spcAft>
                <a:spcPts val="0"/>
              </a:spcAft>
              <a:buClr>
                <a:srgbClr val="000000"/>
              </a:buClr>
              <a:buSzPts val="1400"/>
              <a:buFont typeface="Times New Roman"/>
              <a:buNone/>
              <a:defRPr b="0" i="0" sz="4400" u="none" cap="none" strike="noStrike">
                <a:solidFill>
                  <a:srgbClr val="000000"/>
                </a:solidFill>
                <a:latin typeface="Times New Roman"/>
                <a:ea typeface="Times New Roman"/>
                <a:cs typeface="Times New Roman"/>
                <a:sym typeface="Times New Roman"/>
              </a:defRPr>
            </a:lvl4pPr>
            <a:lvl5pPr indent="911861" lvl="4" marL="40638" marR="40638" rtl="0" algn="ctr">
              <a:lnSpc>
                <a:spcPct val="100000"/>
              </a:lnSpc>
              <a:spcBef>
                <a:spcPts val="0"/>
              </a:spcBef>
              <a:spcAft>
                <a:spcPts val="0"/>
              </a:spcAft>
              <a:buClr>
                <a:srgbClr val="000000"/>
              </a:buClr>
              <a:buSzPts val="1400"/>
              <a:buFont typeface="Times New Roman"/>
              <a:buNone/>
              <a:defRPr b="0" i="0" sz="4400" u="none" cap="none" strike="noStrike">
                <a:solidFill>
                  <a:srgbClr val="000000"/>
                </a:solidFill>
                <a:latin typeface="Times New Roman"/>
                <a:ea typeface="Times New Roman"/>
                <a:cs typeface="Times New Roman"/>
                <a:sym typeface="Times New Roman"/>
              </a:defRPr>
            </a:lvl5pPr>
            <a:lvl6pPr indent="1140461" lvl="5" marL="40638" marR="40638" rtl="0" algn="ctr">
              <a:lnSpc>
                <a:spcPct val="100000"/>
              </a:lnSpc>
              <a:spcBef>
                <a:spcPts val="0"/>
              </a:spcBef>
              <a:spcAft>
                <a:spcPts val="0"/>
              </a:spcAft>
              <a:buClr>
                <a:srgbClr val="000000"/>
              </a:buClr>
              <a:buSzPts val="1400"/>
              <a:buFont typeface="Times New Roman"/>
              <a:buNone/>
              <a:defRPr b="0" i="0" sz="4400" u="none" cap="none" strike="noStrike">
                <a:solidFill>
                  <a:srgbClr val="000000"/>
                </a:solidFill>
                <a:latin typeface="Times New Roman"/>
                <a:ea typeface="Times New Roman"/>
                <a:cs typeface="Times New Roman"/>
                <a:sym typeface="Times New Roman"/>
              </a:defRPr>
            </a:lvl6pPr>
            <a:lvl7pPr indent="1369061" lvl="6" marL="40638" marR="40638" rtl="0" algn="ctr">
              <a:lnSpc>
                <a:spcPct val="100000"/>
              </a:lnSpc>
              <a:spcBef>
                <a:spcPts val="0"/>
              </a:spcBef>
              <a:spcAft>
                <a:spcPts val="0"/>
              </a:spcAft>
              <a:buClr>
                <a:srgbClr val="000000"/>
              </a:buClr>
              <a:buSzPts val="1400"/>
              <a:buFont typeface="Times New Roman"/>
              <a:buNone/>
              <a:defRPr b="0" i="0" sz="4400" u="none" cap="none" strike="noStrike">
                <a:solidFill>
                  <a:srgbClr val="000000"/>
                </a:solidFill>
                <a:latin typeface="Times New Roman"/>
                <a:ea typeface="Times New Roman"/>
                <a:cs typeface="Times New Roman"/>
                <a:sym typeface="Times New Roman"/>
              </a:defRPr>
            </a:lvl7pPr>
            <a:lvl8pPr indent="1597661" lvl="7" marL="40638" marR="40638" rtl="0" algn="ctr">
              <a:lnSpc>
                <a:spcPct val="100000"/>
              </a:lnSpc>
              <a:spcBef>
                <a:spcPts val="0"/>
              </a:spcBef>
              <a:spcAft>
                <a:spcPts val="0"/>
              </a:spcAft>
              <a:buClr>
                <a:srgbClr val="000000"/>
              </a:buClr>
              <a:buSzPts val="1400"/>
              <a:buFont typeface="Times New Roman"/>
              <a:buNone/>
              <a:defRPr b="0" i="0" sz="4400" u="none" cap="none" strike="noStrike">
                <a:solidFill>
                  <a:srgbClr val="000000"/>
                </a:solidFill>
                <a:latin typeface="Times New Roman"/>
                <a:ea typeface="Times New Roman"/>
                <a:cs typeface="Times New Roman"/>
                <a:sym typeface="Times New Roman"/>
              </a:defRPr>
            </a:lvl8pPr>
            <a:lvl9pPr indent="1826261" lvl="8" marL="40638" marR="40638" rtl="0" algn="ctr">
              <a:lnSpc>
                <a:spcPct val="100000"/>
              </a:lnSpc>
              <a:spcBef>
                <a:spcPts val="0"/>
              </a:spcBef>
              <a:spcAft>
                <a:spcPts val="0"/>
              </a:spcAft>
              <a:buClr>
                <a:srgbClr val="000000"/>
              </a:buClr>
              <a:buSzPts val="1400"/>
              <a:buFont typeface="Times New Roman"/>
              <a:buNone/>
              <a:defRPr b="0" i="0" sz="4400" u="none" cap="none" strike="noStrike">
                <a:solidFill>
                  <a:srgbClr val="000000"/>
                </a:solidFill>
                <a:latin typeface="Times New Roman"/>
                <a:ea typeface="Times New Roman"/>
                <a:cs typeface="Times New Roman"/>
                <a:sym typeface="Times New Roman"/>
              </a:defRPr>
            </a:lvl9pPr>
          </a:lstStyle>
          <a:p/>
        </p:txBody>
      </p:sp>
      <p:sp>
        <p:nvSpPr>
          <p:cNvPr id="116" name="Google Shape;116;p33"/>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431800" lvl="0" marL="4572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1pPr>
            <a:lvl2pPr indent="-406400" lvl="1" marL="914400" marR="40638" rtl="0" algn="l">
              <a:lnSpc>
                <a:spcPct val="100000"/>
              </a:lnSpc>
              <a:spcBef>
                <a:spcPts val="600"/>
              </a:spcBef>
              <a:spcAft>
                <a:spcPts val="0"/>
              </a:spcAft>
              <a:buClr>
                <a:srgbClr val="000000"/>
              </a:buClr>
              <a:buSzPts val="2800"/>
              <a:buFont typeface="Times New Roman"/>
              <a:buChar char="–"/>
              <a:defRPr b="0" i="0" sz="2800" u="none" cap="none" strike="noStrike">
                <a:solidFill>
                  <a:srgbClr val="000000"/>
                </a:solidFill>
                <a:latin typeface="Times New Roman"/>
                <a:ea typeface="Times New Roman"/>
                <a:cs typeface="Times New Roman"/>
                <a:sym typeface="Times New Roman"/>
              </a:defRPr>
            </a:lvl2pPr>
            <a:lvl3pPr indent="-381000" lvl="2" marL="1371600" marR="40638" rtl="0" algn="l">
              <a:lnSpc>
                <a:spcPct val="100000"/>
              </a:lnSpc>
              <a:spcBef>
                <a:spcPts val="500"/>
              </a:spcBef>
              <a:spcAft>
                <a:spcPts val="0"/>
              </a:spcAft>
              <a:buClr>
                <a:srgbClr val="000000"/>
              </a:buClr>
              <a:buSzPts val="2400"/>
              <a:buFont typeface="Times New Roman"/>
              <a:buChar char="•"/>
              <a:defRPr b="0" i="0" sz="2400" u="none" cap="none" strike="noStrike">
                <a:solidFill>
                  <a:srgbClr val="000000"/>
                </a:solidFill>
                <a:latin typeface="Times New Roman"/>
                <a:ea typeface="Times New Roman"/>
                <a:cs typeface="Times New Roman"/>
                <a:sym typeface="Times New Roman"/>
              </a:defRPr>
            </a:lvl3pPr>
            <a:lvl4pPr indent="-355600" lvl="3" marL="1828800" marR="40638" rtl="0" algn="l">
              <a:lnSpc>
                <a:spcPct val="100000"/>
              </a:lnSpc>
              <a:spcBef>
                <a:spcPts val="400"/>
              </a:spcBef>
              <a:spcAft>
                <a:spcPts val="0"/>
              </a:spcAft>
              <a:buClr>
                <a:srgbClr val="000000"/>
              </a:buClr>
              <a:buSzPts val="2000"/>
              <a:buFont typeface="Times New Roman"/>
              <a:buChar char="–"/>
              <a:defRPr b="0" i="0" sz="2000" u="none" cap="none" strike="noStrike">
                <a:solidFill>
                  <a:srgbClr val="000000"/>
                </a:solidFill>
                <a:latin typeface="Times New Roman"/>
                <a:ea typeface="Times New Roman"/>
                <a:cs typeface="Times New Roman"/>
                <a:sym typeface="Times New Roman"/>
              </a:defRPr>
            </a:lvl4pPr>
            <a:lvl5pPr indent="-355600" lvl="4" marL="2286000" marR="40638" rtl="0" algn="l">
              <a:lnSpc>
                <a:spcPct val="100000"/>
              </a:lnSpc>
              <a:spcBef>
                <a:spcPts val="400"/>
              </a:spcBef>
              <a:spcAft>
                <a:spcPts val="0"/>
              </a:spcAft>
              <a:buClr>
                <a:srgbClr val="000000"/>
              </a:buClr>
              <a:buSzPts val="2000"/>
              <a:buFont typeface="Times New Roman"/>
              <a:buChar char="»"/>
              <a:defRPr b="0" i="0" sz="2000" u="none" cap="none" strike="noStrike">
                <a:solidFill>
                  <a:srgbClr val="000000"/>
                </a:solidFill>
                <a:latin typeface="Times New Roman"/>
                <a:ea typeface="Times New Roman"/>
                <a:cs typeface="Times New Roman"/>
                <a:sym typeface="Times New Roman"/>
              </a:defRPr>
            </a:lvl5pPr>
            <a:lvl6pPr indent="-431800" lvl="5" marL="27432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6pPr>
            <a:lvl7pPr indent="-431800" lvl="6" marL="32004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7pPr>
            <a:lvl8pPr indent="-431800" lvl="7" marL="36576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8pPr>
            <a:lvl9pPr indent="-431800" lvl="8" marL="41148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9pPr>
          </a:lstStyle>
          <a:p/>
        </p:txBody>
      </p:sp>
      <p:sp>
        <p:nvSpPr>
          <p:cNvPr id="117" name="Google Shape;117;p33"/>
          <p:cNvSpPr txBox="1"/>
          <p:nvPr>
            <p:ph idx="12" type="sldNum"/>
          </p:nvPr>
        </p:nvSpPr>
        <p:spPr>
          <a:xfrm>
            <a:off x="8193881" y="6942137"/>
            <a:ext cx="292200" cy="2973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000000"/>
              </a:buClr>
              <a:buFont typeface="Times New Roman"/>
              <a:buNone/>
              <a:defRPr b="0" i="0" sz="1400" u="none" cap="none" strike="noStrike">
                <a:solidFill>
                  <a:srgbClr val="000000"/>
                </a:solidFill>
                <a:latin typeface="Times New Roman"/>
                <a:ea typeface="Times New Roman"/>
                <a:cs typeface="Times New Roman"/>
                <a:sym typeface="Times New Roman"/>
              </a:defRPr>
            </a:lvl1pPr>
            <a:lvl2pPr indent="0" lvl="1" marL="0" marR="0" rtl="0" algn="ctr">
              <a:lnSpc>
                <a:spcPct val="100000"/>
              </a:lnSpc>
              <a:spcBef>
                <a:spcPts val="0"/>
              </a:spcBef>
              <a:spcAft>
                <a:spcPts val="0"/>
              </a:spcAft>
              <a:buClr>
                <a:srgbClr val="000000"/>
              </a:buClr>
              <a:buFont typeface="Times New Roman"/>
              <a:buNone/>
              <a:defRPr b="0" i="0" sz="1400" u="none" cap="none" strike="noStrike">
                <a:solidFill>
                  <a:srgbClr val="000000"/>
                </a:solidFill>
                <a:latin typeface="Times New Roman"/>
                <a:ea typeface="Times New Roman"/>
                <a:cs typeface="Times New Roman"/>
                <a:sym typeface="Times New Roman"/>
              </a:defRPr>
            </a:lvl2pPr>
            <a:lvl3pPr indent="0" lvl="2" marL="0" marR="0" rtl="0" algn="ctr">
              <a:lnSpc>
                <a:spcPct val="100000"/>
              </a:lnSpc>
              <a:spcBef>
                <a:spcPts val="0"/>
              </a:spcBef>
              <a:spcAft>
                <a:spcPts val="0"/>
              </a:spcAft>
              <a:buClr>
                <a:srgbClr val="000000"/>
              </a:buClr>
              <a:buFont typeface="Times New Roman"/>
              <a:buNone/>
              <a:defRPr b="0" i="0" sz="1400" u="none" cap="none" strike="noStrike">
                <a:solidFill>
                  <a:srgbClr val="000000"/>
                </a:solidFill>
                <a:latin typeface="Times New Roman"/>
                <a:ea typeface="Times New Roman"/>
                <a:cs typeface="Times New Roman"/>
                <a:sym typeface="Times New Roman"/>
              </a:defRPr>
            </a:lvl3pPr>
            <a:lvl4pPr indent="0" lvl="3" marL="0" marR="0" rtl="0" algn="ctr">
              <a:lnSpc>
                <a:spcPct val="100000"/>
              </a:lnSpc>
              <a:spcBef>
                <a:spcPts val="0"/>
              </a:spcBef>
              <a:spcAft>
                <a:spcPts val="0"/>
              </a:spcAft>
              <a:buClr>
                <a:srgbClr val="000000"/>
              </a:buClr>
              <a:buFont typeface="Times New Roman"/>
              <a:buNone/>
              <a:defRPr b="0" i="0" sz="1400" u="none" cap="none" strike="noStrike">
                <a:solidFill>
                  <a:srgbClr val="000000"/>
                </a:solidFill>
                <a:latin typeface="Times New Roman"/>
                <a:ea typeface="Times New Roman"/>
                <a:cs typeface="Times New Roman"/>
                <a:sym typeface="Times New Roman"/>
              </a:defRPr>
            </a:lvl4pPr>
            <a:lvl5pPr indent="0" lvl="4" marL="0" marR="0" rtl="0" algn="ctr">
              <a:lnSpc>
                <a:spcPct val="100000"/>
              </a:lnSpc>
              <a:spcBef>
                <a:spcPts val="0"/>
              </a:spcBef>
              <a:spcAft>
                <a:spcPts val="0"/>
              </a:spcAft>
              <a:buClr>
                <a:srgbClr val="000000"/>
              </a:buClr>
              <a:buFont typeface="Times New Roman"/>
              <a:buNone/>
              <a:defRPr b="0" i="0" sz="1400" u="none" cap="none" strike="noStrike">
                <a:solidFill>
                  <a:srgbClr val="000000"/>
                </a:solidFill>
                <a:latin typeface="Times New Roman"/>
                <a:ea typeface="Times New Roman"/>
                <a:cs typeface="Times New Roman"/>
                <a:sym typeface="Times New Roman"/>
              </a:defRPr>
            </a:lvl5pPr>
            <a:lvl6pPr indent="0" lvl="5" marL="0" marR="0" rtl="0" algn="ctr">
              <a:lnSpc>
                <a:spcPct val="100000"/>
              </a:lnSpc>
              <a:spcBef>
                <a:spcPts val="0"/>
              </a:spcBef>
              <a:spcAft>
                <a:spcPts val="0"/>
              </a:spcAft>
              <a:buClr>
                <a:srgbClr val="000000"/>
              </a:buClr>
              <a:buFont typeface="Times New Roman"/>
              <a:buNone/>
              <a:defRPr b="0" i="0" sz="1400" u="none" cap="none" strike="noStrike">
                <a:solidFill>
                  <a:srgbClr val="000000"/>
                </a:solidFill>
                <a:latin typeface="Times New Roman"/>
                <a:ea typeface="Times New Roman"/>
                <a:cs typeface="Times New Roman"/>
                <a:sym typeface="Times New Roman"/>
              </a:defRPr>
            </a:lvl6pPr>
            <a:lvl7pPr indent="0" lvl="6" marL="0" marR="0" rtl="0" algn="ctr">
              <a:lnSpc>
                <a:spcPct val="100000"/>
              </a:lnSpc>
              <a:spcBef>
                <a:spcPts val="0"/>
              </a:spcBef>
              <a:spcAft>
                <a:spcPts val="0"/>
              </a:spcAft>
              <a:buClr>
                <a:srgbClr val="000000"/>
              </a:buClr>
              <a:buFont typeface="Times New Roman"/>
              <a:buNone/>
              <a:defRPr b="0" i="0" sz="1400" u="none" cap="none" strike="noStrike">
                <a:solidFill>
                  <a:srgbClr val="000000"/>
                </a:solidFill>
                <a:latin typeface="Times New Roman"/>
                <a:ea typeface="Times New Roman"/>
                <a:cs typeface="Times New Roman"/>
                <a:sym typeface="Times New Roman"/>
              </a:defRPr>
            </a:lvl7pPr>
            <a:lvl8pPr indent="0" lvl="7" marL="0" marR="0" rtl="0" algn="ctr">
              <a:lnSpc>
                <a:spcPct val="100000"/>
              </a:lnSpc>
              <a:spcBef>
                <a:spcPts val="0"/>
              </a:spcBef>
              <a:spcAft>
                <a:spcPts val="0"/>
              </a:spcAft>
              <a:buClr>
                <a:srgbClr val="000000"/>
              </a:buClr>
              <a:buFont typeface="Times New Roman"/>
              <a:buNone/>
              <a:defRPr b="0" i="0" sz="1400" u="none" cap="none" strike="noStrike">
                <a:solidFill>
                  <a:srgbClr val="000000"/>
                </a:solidFill>
                <a:latin typeface="Times New Roman"/>
                <a:ea typeface="Times New Roman"/>
                <a:cs typeface="Times New Roman"/>
                <a:sym typeface="Times New Roman"/>
              </a:defRPr>
            </a:lvl8pPr>
            <a:lvl9pPr indent="0" lvl="8" marL="0" marR="0" rtl="0" algn="ctr">
              <a:lnSpc>
                <a:spcPct val="100000"/>
              </a:lnSpc>
              <a:spcBef>
                <a:spcPts val="0"/>
              </a:spcBef>
              <a:spcAft>
                <a:spcPts val="0"/>
              </a:spcAft>
              <a:buClr>
                <a:srgbClr val="000000"/>
              </a:buClr>
              <a:buFont typeface="Times New Roman"/>
              <a:buNone/>
              <a:defRPr b="0" i="0" sz="1400" u="none" cap="none" strike="noStrike">
                <a:solidFill>
                  <a:srgbClr val="0000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1">
  <p:cSld name="Title &amp; Bullets copy 1">
    <p:spTree>
      <p:nvGrpSpPr>
        <p:cNvPr id="118" name="Shape 118"/>
        <p:cNvGrpSpPr/>
        <p:nvPr/>
      </p:nvGrpSpPr>
      <p:grpSpPr>
        <a:xfrm>
          <a:off x="0" y="0"/>
          <a:ext cx="0" cy="0"/>
          <a:chOff x="0" y="0"/>
          <a:chExt cx="0" cy="0"/>
        </a:xfrm>
      </p:grpSpPr>
      <p:sp>
        <p:nvSpPr>
          <p:cNvPr id="119" name="Google Shape;119;p34"/>
          <p:cNvSpPr txBox="1"/>
          <p:nvPr>
            <p:ph type="title"/>
          </p:nvPr>
        </p:nvSpPr>
        <p:spPr>
          <a:xfrm>
            <a:off x="762000" y="423862"/>
            <a:ext cx="8636100" cy="1776300"/>
          </a:xfrm>
          <a:prstGeom prst="rect">
            <a:avLst/>
          </a:prstGeom>
          <a:noFill/>
          <a:ln>
            <a:noFill/>
          </a:ln>
        </p:spPr>
        <p:txBody>
          <a:bodyPr anchorCtr="0" anchor="ctr" bIns="91425" lIns="91425" spcFirstLastPara="1" rIns="91425" wrap="square" tIns="91425">
            <a:noAutofit/>
          </a:bodyPr>
          <a:lstStyle>
            <a:lvl1pPr indent="-2538" lvl="0" marL="40638" marR="40638" rtl="0" algn="ctr">
              <a:lnSpc>
                <a:spcPct val="100000"/>
              </a:lnSpc>
              <a:spcBef>
                <a:spcPts val="0"/>
              </a:spcBef>
              <a:spcAft>
                <a:spcPts val="0"/>
              </a:spcAft>
              <a:buClr>
                <a:srgbClr val="000000"/>
              </a:buClr>
              <a:buSzPts val="1400"/>
              <a:buFont typeface="Times New Roman"/>
              <a:buNone/>
              <a:defRPr b="0" i="0" sz="4400" u="none" cap="none" strike="noStrike">
                <a:solidFill>
                  <a:srgbClr val="000000"/>
                </a:solidFill>
                <a:latin typeface="Times New Roman"/>
                <a:ea typeface="Times New Roman"/>
                <a:cs typeface="Times New Roman"/>
                <a:sym typeface="Times New Roman"/>
              </a:defRPr>
            </a:lvl1pPr>
            <a:lvl2pPr indent="226061" lvl="1" marL="40638" marR="40638" rtl="0" algn="ctr">
              <a:lnSpc>
                <a:spcPct val="100000"/>
              </a:lnSpc>
              <a:spcBef>
                <a:spcPts val="0"/>
              </a:spcBef>
              <a:spcAft>
                <a:spcPts val="0"/>
              </a:spcAft>
              <a:buClr>
                <a:srgbClr val="000000"/>
              </a:buClr>
              <a:buSzPts val="1400"/>
              <a:buFont typeface="Times New Roman"/>
              <a:buNone/>
              <a:defRPr b="0" i="0" sz="4400" u="none" cap="none" strike="noStrike">
                <a:solidFill>
                  <a:srgbClr val="000000"/>
                </a:solidFill>
                <a:latin typeface="Times New Roman"/>
                <a:ea typeface="Times New Roman"/>
                <a:cs typeface="Times New Roman"/>
                <a:sym typeface="Times New Roman"/>
              </a:defRPr>
            </a:lvl2pPr>
            <a:lvl3pPr indent="454661" lvl="2" marL="40638" marR="40638" rtl="0" algn="ctr">
              <a:lnSpc>
                <a:spcPct val="100000"/>
              </a:lnSpc>
              <a:spcBef>
                <a:spcPts val="0"/>
              </a:spcBef>
              <a:spcAft>
                <a:spcPts val="0"/>
              </a:spcAft>
              <a:buClr>
                <a:srgbClr val="000000"/>
              </a:buClr>
              <a:buSzPts val="1400"/>
              <a:buFont typeface="Times New Roman"/>
              <a:buNone/>
              <a:defRPr b="0" i="0" sz="4400" u="none" cap="none" strike="noStrike">
                <a:solidFill>
                  <a:srgbClr val="000000"/>
                </a:solidFill>
                <a:latin typeface="Times New Roman"/>
                <a:ea typeface="Times New Roman"/>
                <a:cs typeface="Times New Roman"/>
                <a:sym typeface="Times New Roman"/>
              </a:defRPr>
            </a:lvl3pPr>
            <a:lvl4pPr indent="683261" lvl="3" marL="40638" marR="40638" rtl="0" algn="ctr">
              <a:lnSpc>
                <a:spcPct val="100000"/>
              </a:lnSpc>
              <a:spcBef>
                <a:spcPts val="0"/>
              </a:spcBef>
              <a:spcAft>
                <a:spcPts val="0"/>
              </a:spcAft>
              <a:buClr>
                <a:srgbClr val="000000"/>
              </a:buClr>
              <a:buSzPts val="1400"/>
              <a:buFont typeface="Times New Roman"/>
              <a:buNone/>
              <a:defRPr b="0" i="0" sz="4400" u="none" cap="none" strike="noStrike">
                <a:solidFill>
                  <a:srgbClr val="000000"/>
                </a:solidFill>
                <a:latin typeface="Times New Roman"/>
                <a:ea typeface="Times New Roman"/>
                <a:cs typeface="Times New Roman"/>
                <a:sym typeface="Times New Roman"/>
              </a:defRPr>
            </a:lvl4pPr>
            <a:lvl5pPr indent="911861" lvl="4" marL="40638" marR="40638" rtl="0" algn="ctr">
              <a:lnSpc>
                <a:spcPct val="100000"/>
              </a:lnSpc>
              <a:spcBef>
                <a:spcPts val="0"/>
              </a:spcBef>
              <a:spcAft>
                <a:spcPts val="0"/>
              </a:spcAft>
              <a:buClr>
                <a:srgbClr val="000000"/>
              </a:buClr>
              <a:buSzPts val="1400"/>
              <a:buFont typeface="Times New Roman"/>
              <a:buNone/>
              <a:defRPr b="0" i="0" sz="4400" u="none" cap="none" strike="noStrike">
                <a:solidFill>
                  <a:srgbClr val="000000"/>
                </a:solidFill>
                <a:latin typeface="Times New Roman"/>
                <a:ea typeface="Times New Roman"/>
                <a:cs typeface="Times New Roman"/>
                <a:sym typeface="Times New Roman"/>
              </a:defRPr>
            </a:lvl5pPr>
            <a:lvl6pPr indent="1140461" lvl="5" marL="40638" marR="40638" rtl="0" algn="ctr">
              <a:lnSpc>
                <a:spcPct val="100000"/>
              </a:lnSpc>
              <a:spcBef>
                <a:spcPts val="0"/>
              </a:spcBef>
              <a:spcAft>
                <a:spcPts val="0"/>
              </a:spcAft>
              <a:buClr>
                <a:srgbClr val="000000"/>
              </a:buClr>
              <a:buSzPts val="1400"/>
              <a:buFont typeface="Times New Roman"/>
              <a:buNone/>
              <a:defRPr b="0" i="0" sz="4400" u="none" cap="none" strike="noStrike">
                <a:solidFill>
                  <a:srgbClr val="000000"/>
                </a:solidFill>
                <a:latin typeface="Times New Roman"/>
                <a:ea typeface="Times New Roman"/>
                <a:cs typeface="Times New Roman"/>
                <a:sym typeface="Times New Roman"/>
              </a:defRPr>
            </a:lvl6pPr>
            <a:lvl7pPr indent="1369061" lvl="6" marL="40638" marR="40638" rtl="0" algn="ctr">
              <a:lnSpc>
                <a:spcPct val="100000"/>
              </a:lnSpc>
              <a:spcBef>
                <a:spcPts val="0"/>
              </a:spcBef>
              <a:spcAft>
                <a:spcPts val="0"/>
              </a:spcAft>
              <a:buClr>
                <a:srgbClr val="000000"/>
              </a:buClr>
              <a:buSzPts val="1400"/>
              <a:buFont typeface="Times New Roman"/>
              <a:buNone/>
              <a:defRPr b="0" i="0" sz="4400" u="none" cap="none" strike="noStrike">
                <a:solidFill>
                  <a:srgbClr val="000000"/>
                </a:solidFill>
                <a:latin typeface="Times New Roman"/>
                <a:ea typeface="Times New Roman"/>
                <a:cs typeface="Times New Roman"/>
                <a:sym typeface="Times New Roman"/>
              </a:defRPr>
            </a:lvl7pPr>
            <a:lvl8pPr indent="1597661" lvl="7" marL="40638" marR="40638" rtl="0" algn="ctr">
              <a:lnSpc>
                <a:spcPct val="100000"/>
              </a:lnSpc>
              <a:spcBef>
                <a:spcPts val="0"/>
              </a:spcBef>
              <a:spcAft>
                <a:spcPts val="0"/>
              </a:spcAft>
              <a:buClr>
                <a:srgbClr val="000000"/>
              </a:buClr>
              <a:buSzPts val="1400"/>
              <a:buFont typeface="Times New Roman"/>
              <a:buNone/>
              <a:defRPr b="0" i="0" sz="4400" u="none" cap="none" strike="noStrike">
                <a:solidFill>
                  <a:srgbClr val="000000"/>
                </a:solidFill>
                <a:latin typeface="Times New Roman"/>
                <a:ea typeface="Times New Roman"/>
                <a:cs typeface="Times New Roman"/>
                <a:sym typeface="Times New Roman"/>
              </a:defRPr>
            </a:lvl8pPr>
            <a:lvl9pPr indent="1826261" lvl="8" marL="40638" marR="40638" rtl="0" algn="ctr">
              <a:lnSpc>
                <a:spcPct val="100000"/>
              </a:lnSpc>
              <a:spcBef>
                <a:spcPts val="0"/>
              </a:spcBef>
              <a:spcAft>
                <a:spcPts val="0"/>
              </a:spcAft>
              <a:buClr>
                <a:srgbClr val="000000"/>
              </a:buClr>
              <a:buSzPts val="1400"/>
              <a:buFont typeface="Times New Roman"/>
              <a:buNone/>
              <a:defRPr b="0" i="0" sz="4400" u="none" cap="none" strike="noStrike">
                <a:solidFill>
                  <a:srgbClr val="000000"/>
                </a:solidFill>
                <a:latin typeface="Times New Roman"/>
                <a:ea typeface="Times New Roman"/>
                <a:cs typeface="Times New Roman"/>
                <a:sym typeface="Times New Roman"/>
              </a:defRPr>
            </a:lvl9pPr>
          </a:lstStyle>
          <a:p/>
        </p:txBody>
      </p:sp>
      <p:sp>
        <p:nvSpPr>
          <p:cNvPr id="120" name="Google Shape;120;p34"/>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431800" lvl="0" marL="4572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1pPr>
            <a:lvl2pPr indent="-406400" lvl="1" marL="914400" marR="40638" rtl="0" algn="l">
              <a:lnSpc>
                <a:spcPct val="100000"/>
              </a:lnSpc>
              <a:spcBef>
                <a:spcPts val="600"/>
              </a:spcBef>
              <a:spcAft>
                <a:spcPts val="0"/>
              </a:spcAft>
              <a:buClr>
                <a:srgbClr val="000000"/>
              </a:buClr>
              <a:buSzPts val="2800"/>
              <a:buFont typeface="Times New Roman"/>
              <a:buChar char="–"/>
              <a:defRPr b="0" i="0" sz="2800" u="none" cap="none" strike="noStrike">
                <a:solidFill>
                  <a:srgbClr val="000000"/>
                </a:solidFill>
                <a:latin typeface="Times New Roman"/>
                <a:ea typeface="Times New Roman"/>
                <a:cs typeface="Times New Roman"/>
                <a:sym typeface="Times New Roman"/>
              </a:defRPr>
            </a:lvl2pPr>
            <a:lvl3pPr indent="-381000" lvl="2" marL="1371600" marR="40638" rtl="0" algn="l">
              <a:lnSpc>
                <a:spcPct val="100000"/>
              </a:lnSpc>
              <a:spcBef>
                <a:spcPts val="500"/>
              </a:spcBef>
              <a:spcAft>
                <a:spcPts val="0"/>
              </a:spcAft>
              <a:buClr>
                <a:srgbClr val="000000"/>
              </a:buClr>
              <a:buSzPts val="2400"/>
              <a:buFont typeface="Times New Roman"/>
              <a:buChar char="•"/>
              <a:defRPr b="0" i="0" sz="2400" u="none" cap="none" strike="noStrike">
                <a:solidFill>
                  <a:srgbClr val="000000"/>
                </a:solidFill>
                <a:latin typeface="Times New Roman"/>
                <a:ea typeface="Times New Roman"/>
                <a:cs typeface="Times New Roman"/>
                <a:sym typeface="Times New Roman"/>
              </a:defRPr>
            </a:lvl3pPr>
            <a:lvl4pPr indent="-355600" lvl="3" marL="1828800" marR="40638" rtl="0" algn="l">
              <a:lnSpc>
                <a:spcPct val="100000"/>
              </a:lnSpc>
              <a:spcBef>
                <a:spcPts val="400"/>
              </a:spcBef>
              <a:spcAft>
                <a:spcPts val="0"/>
              </a:spcAft>
              <a:buClr>
                <a:srgbClr val="000000"/>
              </a:buClr>
              <a:buSzPts val="2000"/>
              <a:buFont typeface="Times New Roman"/>
              <a:buChar char="–"/>
              <a:defRPr b="0" i="0" sz="2000" u="none" cap="none" strike="noStrike">
                <a:solidFill>
                  <a:srgbClr val="000000"/>
                </a:solidFill>
                <a:latin typeface="Times New Roman"/>
                <a:ea typeface="Times New Roman"/>
                <a:cs typeface="Times New Roman"/>
                <a:sym typeface="Times New Roman"/>
              </a:defRPr>
            </a:lvl4pPr>
            <a:lvl5pPr indent="-355600" lvl="4" marL="2286000" marR="40638" rtl="0" algn="l">
              <a:lnSpc>
                <a:spcPct val="100000"/>
              </a:lnSpc>
              <a:spcBef>
                <a:spcPts val="400"/>
              </a:spcBef>
              <a:spcAft>
                <a:spcPts val="0"/>
              </a:spcAft>
              <a:buClr>
                <a:srgbClr val="000000"/>
              </a:buClr>
              <a:buSzPts val="2000"/>
              <a:buFont typeface="Times New Roman"/>
              <a:buChar char="»"/>
              <a:defRPr b="0" i="0" sz="2000" u="none" cap="none" strike="noStrike">
                <a:solidFill>
                  <a:srgbClr val="000000"/>
                </a:solidFill>
                <a:latin typeface="Times New Roman"/>
                <a:ea typeface="Times New Roman"/>
                <a:cs typeface="Times New Roman"/>
                <a:sym typeface="Times New Roman"/>
              </a:defRPr>
            </a:lvl5pPr>
            <a:lvl6pPr indent="-431800" lvl="5" marL="27432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6pPr>
            <a:lvl7pPr indent="-431800" lvl="6" marL="32004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7pPr>
            <a:lvl8pPr indent="-431800" lvl="7" marL="36576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8pPr>
            <a:lvl9pPr indent="-431800" lvl="8" marL="41148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9pPr>
          </a:lstStyle>
          <a:p/>
        </p:txBody>
      </p:sp>
      <p:sp>
        <p:nvSpPr>
          <p:cNvPr id="121" name="Google Shape;121;p34"/>
          <p:cNvSpPr txBox="1"/>
          <p:nvPr>
            <p:ph idx="12" type="sldNum"/>
          </p:nvPr>
        </p:nvSpPr>
        <p:spPr>
          <a:xfrm>
            <a:off x="8193881" y="6942137"/>
            <a:ext cx="292200" cy="2973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000000"/>
              </a:buClr>
              <a:buFont typeface="Times New Roman"/>
              <a:buNone/>
              <a:defRPr b="0" i="0" sz="1400" u="none" cap="none" strike="noStrike">
                <a:solidFill>
                  <a:srgbClr val="000000"/>
                </a:solidFill>
                <a:latin typeface="Times New Roman"/>
                <a:ea typeface="Times New Roman"/>
                <a:cs typeface="Times New Roman"/>
                <a:sym typeface="Times New Roman"/>
              </a:defRPr>
            </a:lvl1pPr>
            <a:lvl2pPr indent="0" lvl="1" marL="0" marR="0" rtl="0" algn="ctr">
              <a:lnSpc>
                <a:spcPct val="100000"/>
              </a:lnSpc>
              <a:spcBef>
                <a:spcPts val="0"/>
              </a:spcBef>
              <a:spcAft>
                <a:spcPts val="0"/>
              </a:spcAft>
              <a:buClr>
                <a:srgbClr val="000000"/>
              </a:buClr>
              <a:buFont typeface="Times New Roman"/>
              <a:buNone/>
              <a:defRPr b="0" i="0" sz="1400" u="none" cap="none" strike="noStrike">
                <a:solidFill>
                  <a:srgbClr val="000000"/>
                </a:solidFill>
                <a:latin typeface="Times New Roman"/>
                <a:ea typeface="Times New Roman"/>
                <a:cs typeface="Times New Roman"/>
                <a:sym typeface="Times New Roman"/>
              </a:defRPr>
            </a:lvl2pPr>
            <a:lvl3pPr indent="0" lvl="2" marL="0" marR="0" rtl="0" algn="ctr">
              <a:lnSpc>
                <a:spcPct val="100000"/>
              </a:lnSpc>
              <a:spcBef>
                <a:spcPts val="0"/>
              </a:spcBef>
              <a:spcAft>
                <a:spcPts val="0"/>
              </a:spcAft>
              <a:buClr>
                <a:srgbClr val="000000"/>
              </a:buClr>
              <a:buFont typeface="Times New Roman"/>
              <a:buNone/>
              <a:defRPr b="0" i="0" sz="1400" u="none" cap="none" strike="noStrike">
                <a:solidFill>
                  <a:srgbClr val="000000"/>
                </a:solidFill>
                <a:latin typeface="Times New Roman"/>
                <a:ea typeface="Times New Roman"/>
                <a:cs typeface="Times New Roman"/>
                <a:sym typeface="Times New Roman"/>
              </a:defRPr>
            </a:lvl3pPr>
            <a:lvl4pPr indent="0" lvl="3" marL="0" marR="0" rtl="0" algn="ctr">
              <a:lnSpc>
                <a:spcPct val="100000"/>
              </a:lnSpc>
              <a:spcBef>
                <a:spcPts val="0"/>
              </a:spcBef>
              <a:spcAft>
                <a:spcPts val="0"/>
              </a:spcAft>
              <a:buClr>
                <a:srgbClr val="000000"/>
              </a:buClr>
              <a:buFont typeface="Times New Roman"/>
              <a:buNone/>
              <a:defRPr b="0" i="0" sz="1400" u="none" cap="none" strike="noStrike">
                <a:solidFill>
                  <a:srgbClr val="000000"/>
                </a:solidFill>
                <a:latin typeface="Times New Roman"/>
                <a:ea typeface="Times New Roman"/>
                <a:cs typeface="Times New Roman"/>
                <a:sym typeface="Times New Roman"/>
              </a:defRPr>
            </a:lvl4pPr>
            <a:lvl5pPr indent="0" lvl="4" marL="0" marR="0" rtl="0" algn="ctr">
              <a:lnSpc>
                <a:spcPct val="100000"/>
              </a:lnSpc>
              <a:spcBef>
                <a:spcPts val="0"/>
              </a:spcBef>
              <a:spcAft>
                <a:spcPts val="0"/>
              </a:spcAft>
              <a:buClr>
                <a:srgbClr val="000000"/>
              </a:buClr>
              <a:buFont typeface="Times New Roman"/>
              <a:buNone/>
              <a:defRPr b="0" i="0" sz="1400" u="none" cap="none" strike="noStrike">
                <a:solidFill>
                  <a:srgbClr val="000000"/>
                </a:solidFill>
                <a:latin typeface="Times New Roman"/>
                <a:ea typeface="Times New Roman"/>
                <a:cs typeface="Times New Roman"/>
                <a:sym typeface="Times New Roman"/>
              </a:defRPr>
            </a:lvl5pPr>
            <a:lvl6pPr indent="0" lvl="5" marL="0" marR="0" rtl="0" algn="ctr">
              <a:lnSpc>
                <a:spcPct val="100000"/>
              </a:lnSpc>
              <a:spcBef>
                <a:spcPts val="0"/>
              </a:spcBef>
              <a:spcAft>
                <a:spcPts val="0"/>
              </a:spcAft>
              <a:buClr>
                <a:srgbClr val="000000"/>
              </a:buClr>
              <a:buFont typeface="Times New Roman"/>
              <a:buNone/>
              <a:defRPr b="0" i="0" sz="1400" u="none" cap="none" strike="noStrike">
                <a:solidFill>
                  <a:srgbClr val="000000"/>
                </a:solidFill>
                <a:latin typeface="Times New Roman"/>
                <a:ea typeface="Times New Roman"/>
                <a:cs typeface="Times New Roman"/>
                <a:sym typeface="Times New Roman"/>
              </a:defRPr>
            </a:lvl6pPr>
            <a:lvl7pPr indent="0" lvl="6" marL="0" marR="0" rtl="0" algn="ctr">
              <a:lnSpc>
                <a:spcPct val="100000"/>
              </a:lnSpc>
              <a:spcBef>
                <a:spcPts val="0"/>
              </a:spcBef>
              <a:spcAft>
                <a:spcPts val="0"/>
              </a:spcAft>
              <a:buClr>
                <a:srgbClr val="000000"/>
              </a:buClr>
              <a:buFont typeface="Times New Roman"/>
              <a:buNone/>
              <a:defRPr b="0" i="0" sz="1400" u="none" cap="none" strike="noStrike">
                <a:solidFill>
                  <a:srgbClr val="000000"/>
                </a:solidFill>
                <a:latin typeface="Times New Roman"/>
                <a:ea typeface="Times New Roman"/>
                <a:cs typeface="Times New Roman"/>
                <a:sym typeface="Times New Roman"/>
              </a:defRPr>
            </a:lvl7pPr>
            <a:lvl8pPr indent="0" lvl="7" marL="0" marR="0" rtl="0" algn="ctr">
              <a:lnSpc>
                <a:spcPct val="100000"/>
              </a:lnSpc>
              <a:spcBef>
                <a:spcPts val="0"/>
              </a:spcBef>
              <a:spcAft>
                <a:spcPts val="0"/>
              </a:spcAft>
              <a:buClr>
                <a:srgbClr val="000000"/>
              </a:buClr>
              <a:buFont typeface="Times New Roman"/>
              <a:buNone/>
              <a:defRPr b="0" i="0" sz="1400" u="none" cap="none" strike="noStrike">
                <a:solidFill>
                  <a:srgbClr val="000000"/>
                </a:solidFill>
                <a:latin typeface="Times New Roman"/>
                <a:ea typeface="Times New Roman"/>
                <a:cs typeface="Times New Roman"/>
                <a:sym typeface="Times New Roman"/>
              </a:defRPr>
            </a:lvl8pPr>
            <a:lvl9pPr indent="0" lvl="8" marL="0" marR="0" rtl="0" algn="ctr">
              <a:lnSpc>
                <a:spcPct val="100000"/>
              </a:lnSpc>
              <a:spcBef>
                <a:spcPts val="0"/>
              </a:spcBef>
              <a:spcAft>
                <a:spcPts val="0"/>
              </a:spcAft>
              <a:buClr>
                <a:srgbClr val="000000"/>
              </a:buClr>
              <a:buFont typeface="Times New Roman"/>
              <a:buNone/>
              <a:defRPr b="0" i="0" sz="1400" u="none" cap="none" strike="noStrike">
                <a:solidFill>
                  <a:srgbClr val="0000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122" name="Shape 122"/>
        <p:cNvGrpSpPr/>
        <p:nvPr/>
      </p:nvGrpSpPr>
      <p:grpSpPr>
        <a:xfrm>
          <a:off x="0" y="0"/>
          <a:ext cx="0" cy="0"/>
          <a:chOff x="0" y="0"/>
          <a:chExt cx="0" cy="0"/>
        </a:xfrm>
      </p:grpSpPr>
      <p:sp>
        <p:nvSpPr>
          <p:cNvPr id="123" name="Google Shape;123;p35"/>
          <p:cNvSpPr txBox="1"/>
          <p:nvPr>
            <p:ph type="title"/>
          </p:nvPr>
        </p:nvSpPr>
        <p:spPr>
          <a:xfrm>
            <a:off x="762000" y="0"/>
            <a:ext cx="8636100" cy="2624100"/>
          </a:xfrm>
          <a:prstGeom prst="rect">
            <a:avLst/>
          </a:prstGeom>
          <a:noFill/>
          <a:ln>
            <a:noFill/>
          </a:ln>
        </p:spPr>
        <p:txBody>
          <a:bodyPr anchorCtr="0" anchor="ctr" bIns="91425" lIns="91425" spcFirstLastPara="1" rIns="91425" wrap="square" tIns="91425">
            <a:noAutofit/>
          </a:bodyPr>
          <a:lstStyle>
            <a:lvl1pPr indent="-2538" lvl="0" marL="40638" marR="40638" rtl="0" algn="ctr">
              <a:lnSpc>
                <a:spcPct val="100000"/>
              </a:lnSpc>
              <a:spcBef>
                <a:spcPts val="0"/>
              </a:spcBef>
              <a:spcAft>
                <a:spcPts val="0"/>
              </a:spcAft>
              <a:buClr>
                <a:srgbClr val="000000"/>
              </a:buClr>
              <a:buSzPts val="1400"/>
              <a:buFont typeface="Times New Roman"/>
              <a:buNone/>
              <a:defRPr b="0" i="0" sz="4200" u="none" cap="none" strike="noStrike">
                <a:solidFill>
                  <a:srgbClr val="000000"/>
                </a:solidFill>
                <a:latin typeface="Times New Roman"/>
                <a:ea typeface="Times New Roman"/>
                <a:cs typeface="Times New Roman"/>
                <a:sym typeface="Times New Roman"/>
              </a:defRPr>
            </a:lvl1pPr>
            <a:lvl2pPr indent="226061" lvl="1" marL="40638" marR="40638" rtl="0" algn="ctr">
              <a:lnSpc>
                <a:spcPct val="100000"/>
              </a:lnSpc>
              <a:spcBef>
                <a:spcPts val="0"/>
              </a:spcBef>
              <a:spcAft>
                <a:spcPts val="0"/>
              </a:spcAft>
              <a:buClr>
                <a:srgbClr val="000000"/>
              </a:buClr>
              <a:buSzPts val="1400"/>
              <a:buFont typeface="Times New Roman"/>
              <a:buNone/>
              <a:defRPr b="0" i="0" sz="4400" u="none" cap="none" strike="noStrike">
                <a:solidFill>
                  <a:srgbClr val="000000"/>
                </a:solidFill>
                <a:latin typeface="Times New Roman"/>
                <a:ea typeface="Times New Roman"/>
                <a:cs typeface="Times New Roman"/>
                <a:sym typeface="Times New Roman"/>
              </a:defRPr>
            </a:lvl2pPr>
            <a:lvl3pPr indent="454661" lvl="2" marL="40638" marR="40638" rtl="0" algn="ctr">
              <a:lnSpc>
                <a:spcPct val="100000"/>
              </a:lnSpc>
              <a:spcBef>
                <a:spcPts val="0"/>
              </a:spcBef>
              <a:spcAft>
                <a:spcPts val="0"/>
              </a:spcAft>
              <a:buClr>
                <a:srgbClr val="000000"/>
              </a:buClr>
              <a:buSzPts val="1400"/>
              <a:buFont typeface="Times New Roman"/>
              <a:buNone/>
              <a:defRPr b="0" i="0" sz="4400" u="none" cap="none" strike="noStrike">
                <a:solidFill>
                  <a:srgbClr val="000000"/>
                </a:solidFill>
                <a:latin typeface="Times New Roman"/>
                <a:ea typeface="Times New Roman"/>
                <a:cs typeface="Times New Roman"/>
                <a:sym typeface="Times New Roman"/>
              </a:defRPr>
            </a:lvl3pPr>
            <a:lvl4pPr indent="683261" lvl="3" marL="40638" marR="40638" rtl="0" algn="ctr">
              <a:lnSpc>
                <a:spcPct val="100000"/>
              </a:lnSpc>
              <a:spcBef>
                <a:spcPts val="0"/>
              </a:spcBef>
              <a:spcAft>
                <a:spcPts val="0"/>
              </a:spcAft>
              <a:buClr>
                <a:srgbClr val="000000"/>
              </a:buClr>
              <a:buSzPts val="1400"/>
              <a:buFont typeface="Times New Roman"/>
              <a:buNone/>
              <a:defRPr b="0" i="0" sz="4400" u="none" cap="none" strike="noStrike">
                <a:solidFill>
                  <a:srgbClr val="000000"/>
                </a:solidFill>
                <a:latin typeface="Times New Roman"/>
                <a:ea typeface="Times New Roman"/>
                <a:cs typeface="Times New Roman"/>
                <a:sym typeface="Times New Roman"/>
              </a:defRPr>
            </a:lvl4pPr>
            <a:lvl5pPr indent="911861" lvl="4" marL="40638" marR="40638" rtl="0" algn="ctr">
              <a:lnSpc>
                <a:spcPct val="100000"/>
              </a:lnSpc>
              <a:spcBef>
                <a:spcPts val="0"/>
              </a:spcBef>
              <a:spcAft>
                <a:spcPts val="0"/>
              </a:spcAft>
              <a:buClr>
                <a:srgbClr val="000000"/>
              </a:buClr>
              <a:buSzPts val="1400"/>
              <a:buFont typeface="Times New Roman"/>
              <a:buNone/>
              <a:defRPr b="0" i="0" sz="4400" u="none" cap="none" strike="noStrike">
                <a:solidFill>
                  <a:srgbClr val="000000"/>
                </a:solidFill>
                <a:latin typeface="Times New Roman"/>
                <a:ea typeface="Times New Roman"/>
                <a:cs typeface="Times New Roman"/>
                <a:sym typeface="Times New Roman"/>
              </a:defRPr>
            </a:lvl5pPr>
            <a:lvl6pPr indent="1140461" lvl="5" marL="40638" marR="40638" rtl="0" algn="ctr">
              <a:lnSpc>
                <a:spcPct val="100000"/>
              </a:lnSpc>
              <a:spcBef>
                <a:spcPts val="0"/>
              </a:spcBef>
              <a:spcAft>
                <a:spcPts val="0"/>
              </a:spcAft>
              <a:buClr>
                <a:srgbClr val="000000"/>
              </a:buClr>
              <a:buSzPts val="1400"/>
              <a:buFont typeface="Times New Roman"/>
              <a:buNone/>
              <a:defRPr b="0" i="0" sz="4400" u="none" cap="none" strike="noStrike">
                <a:solidFill>
                  <a:srgbClr val="000000"/>
                </a:solidFill>
                <a:latin typeface="Times New Roman"/>
                <a:ea typeface="Times New Roman"/>
                <a:cs typeface="Times New Roman"/>
                <a:sym typeface="Times New Roman"/>
              </a:defRPr>
            </a:lvl6pPr>
            <a:lvl7pPr indent="1369061" lvl="6" marL="40638" marR="40638" rtl="0" algn="ctr">
              <a:lnSpc>
                <a:spcPct val="100000"/>
              </a:lnSpc>
              <a:spcBef>
                <a:spcPts val="0"/>
              </a:spcBef>
              <a:spcAft>
                <a:spcPts val="0"/>
              </a:spcAft>
              <a:buClr>
                <a:srgbClr val="000000"/>
              </a:buClr>
              <a:buSzPts val="1400"/>
              <a:buFont typeface="Times New Roman"/>
              <a:buNone/>
              <a:defRPr b="0" i="0" sz="4400" u="none" cap="none" strike="noStrike">
                <a:solidFill>
                  <a:srgbClr val="000000"/>
                </a:solidFill>
                <a:latin typeface="Times New Roman"/>
                <a:ea typeface="Times New Roman"/>
                <a:cs typeface="Times New Roman"/>
                <a:sym typeface="Times New Roman"/>
              </a:defRPr>
            </a:lvl7pPr>
            <a:lvl8pPr indent="1597661" lvl="7" marL="40638" marR="40638" rtl="0" algn="ctr">
              <a:lnSpc>
                <a:spcPct val="100000"/>
              </a:lnSpc>
              <a:spcBef>
                <a:spcPts val="0"/>
              </a:spcBef>
              <a:spcAft>
                <a:spcPts val="0"/>
              </a:spcAft>
              <a:buClr>
                <a:srgbClr val="000000"/>
              </a:buClr>
              <a:buSzPts val="1400"/>
              <a:buFont typeface="Times New Roman"/>
              <a:buNone/>
              <a:defRPr b="0" i="0" sz="4400" u="none" cap="none" strike="noStrike">
                <a:solidFill>
                  <a:srgbClr val="000000"/>
                </a:solidFill>
                <a:latin typeface="Times New Roman"/>
                <a:ea typeface="Times New Roman"/>
                <a:cs typeface="Times New Roman"/>
                <a:sym typeface="Times New Roman"/>
              </a:defRPr>
            </a:lvl8pPr>
            <a:lvl9pPr indent="1826261" lvl="8" marL="40638" marR="40638" rtl="0" algn="ctr">
              <a:lnSpc>
                <a:spcPct val="100000"/>
              </a:lnSpc>
              <a:spcBef>
                <a:spcPts val="0"/>
              </a:spcBef>
              <a:spcAft>
                <a:spcPts val="0"/>
              </a:spcAft>
              <a:buClr>
                <a:srgbClr val="000000"/>
              </a:buClr>
              <a:buSzPts val="1400"/>
              <a:buFont typeface="Times New Roman"/>
              <a:buNone/>
              <a:defRPr b="0" i="0" sz="4400" u="none" cap="none" strike="noStrike">
                <a:solidFill>
                  <a:srgbClr val="000000"/>
                </a:solidFill>
                <a:latin typeface="Times New Roman"/>
                <a:ea typeface="Times New Roman"/>
                <a:cs typeface="Times New Roman"/>
                <a:sym typeface="Times New Roman"/>
              </a:defRPr>
            </a:lvl9pPr>
          </a:lstStyle>
          <a:p/>
        </p:txBody>
      </p:sp>
      <p:sp>
        <p:nvSpPr>
          <p:cNvPr id="124" name="Google Shape;124;p35"/>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419100" lvl="0" marL="457200" marR="40638" rtl="0" algn="l">
              <a:lnSpc>
                <a:spcPct val="100000"/>
              </a:lnSpc>
              <a:spcBef>
                <a:spcPts val="700"/>
              </a:spcBef>
              <a:spcAft>
                <a:spcPts val="0"/>
              </a:spcAft>
              <a:buClr>
                <a:srgbClr val="000000"/>
              </a:buClr>
              <a:buSzPts val="3000"/>
              <a:buFont typeface="Times New Roman"/>
              <a:buChar char="•"/>
              <a:defRPr b="0" i="0" sz="3000" u="none" cap="none" strike="noStrike">
                <a:solidFill>
                  <a:srgbClr val="000000"/>
                </a:solidFill>
                <a:latin typeface="Times New Roman"/>
                <a:ea typeface="Times New Roman"/>
                <a:cs typeface="Times New Roman"/>
                <a:sym typeface="Times New Roman"/>
              </a:defRPr>
            </a:lvl1pPr>
            <a:lvl2pPr indent="-393700" lvl="1" marL="914400" marR="40638" rtl="0" algn="l">
              <a:lnSpc>
                <a:spcPct val="100000"/>
              </a:lnSpc>
              <a:spcBef>
                <a:spcPts val="600"/>
              </a:spcBef>
              <a:spcAft>
                <a:spcPts val="0"/>
              </a:spcAft>
              <a:buClr>
                <a:srgbClr val="000000"/>
              </a:buClr>
              <a:buSzPts val="2600"/>
              <a:buFont typeface="Times New Roman"/>
              <a:buChar char="–"/>
              <a:defRPr b="0" i="0" sz="2600" u="none" cap="none" strike="noStrike">
                <a:solidFill>
                  <a:srgbClr val="000000"/>
                </a:solidFill>
                <a:latin typeface="Times New Roman"/>
                <a:ea typeface="Times New Roman"/>
                <a:cs typeface="Times New Roman"/>
                <a:sym typeface="Times New Roman"/>
              </a:defRPr>
            </a:lvl2pPr>
            <a:lvl3pPr indent="-368300" lvl="2" marL="1371600" marR="40638" rtl="0" algn="l">
              <a:lnSpc>
                <a:spcPct val="100000"/>
              </a:lnSpc>
              <a:spcBef>
                <a:spcPts val="500"/>
              </a:spcBef>
              <a:spcAft>
                <a:spcPts val="0"/>
              </a:spcAft>
              <a:buClr>
                <a:srgbClr val="000000"/>
              </a:buClr>
              <a:buSzPts val="2200"/>
              <a:buFont typeface="Times New Roman"/>
              <a:buChar char="•"/>
              <a:defRPr b="0" i="0" sz="2200" u="none" cap="none" strike="noStrike">
                <a:solidFill>
                  <a:srgbClr val="000000"/>
                </a:solidFill>
                <a:latin typeface="Times New Roman"/>
                <a:ea typeface="Times New Roman"/>
                <a:cs typeface="Times New Roman"/>
                <a:sym typeface="Times New Roman"/>
              </a:defRPr>
            </a:lvl3pPr>
            <a:lvl4pPr indent="-342900" lvl="3" marL="1828800" marR="40638" rtl="0" algn="l">
              <a:lnSpc>
                <a:spcPct val="100000"/>
              </a:lnSpc>
              <a:spcBef>
                <a:spcPts val="400"/>
              </a:spcBef>
              <a:spcAft>
                <a:spcPts val="0"/>
              </a:spcAft>
              <a:buClr>
                <a:srgbClr val="000000"/>
              </a:buClr>
              <a:buSzPts val="1800"/>
              <a:buFont typeface="Times New Roman"/>
              <a:buChar char="–"/>
              <a:defRPr b="0" i="0" sz="1800" u="none" cap="none" strike="noStrike">
                <a:solidFill>
                  <a:srgbClr val="000000"/>
                </a:solidFill>
                <a:latin typeface="Times New Roman"/>
                <a:ea typeface="Times New Roman"/>
                <a:cs typeface="Times New Roman"/>
                <a:sym typeface="Times New Roman"/>
              </a:defRPr>
            </a:lvl4pPr>
            <a:lvl5pPr indent="-342900" lvl="4" marL="2286000" marR="40638" rtl="0" algn="l">
              <a:lnSpc>
                <a:spcPct val="100000"/>
              </a:lnSpc>
              <a:spcBef>
                <a:spcPts val="400"/>
              </a:spcBef>
              <a:spcAft>
                <a:spcPts val="0"/>
              </a:spcAft>
              <a:buClr>
                <a:srgbClr val="000000"/>
              </a:buClr>
              <a:buSzPts val="1800"/>
              <a:buFont typeface="Times New Roman"/>
              <a:buChar char="»"/>
              <a:defRPr b="0" i="0" sz="1800" u="none" cap="none" strike="noStrike">
                <a:solidFill>
                  <a:srgbClr val="000000"/>
                </a:solidFill>
                <a:latin typeface="Times New Roman"/>
                <a:ea typeface="Times New Roman"/>
                <a:cs typeface="Times New Roman"/>
                <a:sym typeface="Times New Roman"/>
              </a:defRPr>
            </a:lvl5pPr>
            <a:lvl6pPr indent="-431800" lvl="5" marL="27432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6pPr>
            <a:lvl7pPr indent="-431800" lvl="6" marL="32004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7pPr>
            <a:lvl8pPr indent="-431800" lvl="7" marL="36576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8pPr>
            <a:lvl9pPr indent="-431800" lvl="8" marL="41148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9pPr>
          </a:lstStyle>
          <a:p/>
        </p:txBody>
      </p:sp>
      <p:sp>
        <p:nvSpPr>
          <p:cNvPr id="125" name="Google Shape;125;p35"/>
          <p:cNvSpPr txBox="1"/>
          <p:nvPr>
            <p:ph idx="12" type="sldNum"/>
          </p:nvPr>
        </p:nvSpPr>
        <p:spPr>
          <a:xfrm>
            <a:off x="8206581" y="6942137"/>
            <a:ext cx="266700" cy="2856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000000"/>
              </a:buClr>
              <a:buFont typeface="Times New Roman"/>
              <a:buNone/>
              <a:defRPr b="0" i="0" sz="1200" u="none" cap="none" strike="noStrike">
                <a:solidFill>
                  <a:srgbClr val="000000"/>
                </a:solidFill>
                <a:latin typeface="Times New Roman"/>
                <a:ea typeface="Times New Roman"/>
                <a:cs typeface="Times New Roman"/>
                <a:sym typeface="Times New Roman"/>
              </a:defRPr>
            </a:lvl1pPr>
            <a:lvl2pPr indent="0" lvl="1" marL="0" marR="0" rtl="0" algn="ctr">
              <a:lnSpc>
                <a:spcPct val="100000"/>
              </a:lnSpc>
              <a:spcBef>
                <a:spcPts val="0"/>
              </a:spcBef>
              <a:spcAft>
                <a:spcPts val="0"/>
              </a:spcAft>
              <a:buClr>
                <a:srgbClr val="000000"/>
              </a:buClr>
              <a:buFont typeface="Times New Roman"/>
              <a:buNone/>
              <a:defRPr b="0" i="0" sz="1200" u="none" cap="none" strike="noStrike">
                <a:solidFill>
                  <a:srgbClr val="000000"/>
                </a:solidFill>
                <a:latin typeface="Times New Roman"/>
                <a:ea typeface="Times New Roman"/>
                <a:cs typeface="Times New Roman"/>
                <a:sym typeface="Times New Roman"/>
              </a:defRPr>
            </a:lvl2pPr>
            <a:lvl3pPr indent="0" lvl="2" marL="0" marR="0" rtl="0" algn="ctr">
              <a:lnSpc>
                <a:spcPct val="100000"/>
              </a:lnSpc>
              <a:spcBef>
                <a:spcPts val="0"/>
              </a:spcBef>
              <a:spcAft>
                <a:spcPts val="0"/>
              </a:spcAft>
              <a:buClr>
                <a:srgbClr val="000000"/>
              </a:buClr>
              <a:buFont typeface="Times New Roman"/>
              <a:buNone/>
              <a:defRPr b="0" i="0" sz="1200" u="none" cap="none" strike="noStrike">
                <a:solidFill>
                  <a:srgbClr val="000000"/>
                </a:solidFill>
                <a:latin typeface="Times New Roman"/>
                <a:ea typeface="Times New Roman"/>
                <a:cs typeface="Times New Roman"/>
                <a:sym typeface="Times New Roman"/>
              </a:defRPr>
            </a:lvl3pPr>
            <a:lvl4pPr indent="0" lvl="3" marL="0" marR="0" rtl="0" algn="ctr">
              <a:lnSpc>
                <a:spcPct val="100000"/>
              </a:lnSpc>
              <a:spcBef>
                <a:spcPts val="0"/>
              </a:spcBef>
              <a:spcAft>
                <a:spcPts val="0"/>
              </a:spcAft>
              <a:buClr>
                <a:srgbClr val="000000"/>
              </a:buClr>
              <a:buFont typeface="Times New Roman"/>
              <a:buNone/>
              <a:defRPr b="0" i="0" sz="1200" u="none" cap="none" strike="noStrike">
                <a:solidFill>
                  <a:srgbClr val="000000"/>
                </a:solidFill>
                <a:latin typeface="Times New Roman"/>
                <a:ea typeface="Times New Roman"/>
                <a:cs typeface="Times New Roman"/>
                <a:sym typeface="Times New Roman"/>
              </a:defRPr>
            </a:lvl4pPr>
            <a:lvl5pPr indent="0" lvl="4" marL="0" marR="0" rtl="0" algn="ctr">
              <a:lnSpc>
                <a:spcPct val="100000"/>
              </a:lnSpc>
              <a:spcBef>
                <a:spcPts val="0"/>
              </a:spcBef>
              <a:spcAft>
                <a:spcPts val="0"/>
              </a:spcAft>
              <a:buClr>
                <a:srgbClr val="000000"/>
              </a:buClr>
              <a:buFont typeface="Times New Roman"/>
              <a:buNone/>
              <a:defRPr b="0" i="0" sz="1200" u="none" cap="none" strike="noStrike">
                <a:solidFill>
                  <a:srgbClr val="000000"/>
                </a:solidFill>
                <a:latin typeface="Times New Roman"/>
                <a:ea typeface="Times New Roman"/>
                <a:cs typeface="Times New Roman"/>
                <a:sym typeface="Times New Roman"/>
              </a:defRPr>
            </a:lvl5pPr>
            <a:lvl6pPr indent="0" lvl="5" marL="0" marR="0" rtl="0" algn="ctr">
              <a:lnSpc>
                <a:spcPct val="100000"/>
              </a:lnSpc>
              <a:spcBef>
                <a:spcPts val="0"/>
              </a:spcBef>
              <a:spcAft>
                <a:spcPts val="0"/>
              </a:spcAft>
              <a:buClr>
                <a:srgbClr val="000000"/>
              </a:buClr>
              <a:buFont typeface="Times New Roman"/>
              <a:buNone/>
              <a:defRPr b="0" i="0" sz="1200" u="none" cap="none" strike="noStrike">
                <a:solidFill>
                  <a:srgbClr val="000000"/>
                </a:solidFill>
                <a:latin typeface="Times New Roman"/>
                <a:ea typeface="Times New Roman"/>
                <a:cs typeface="Times New Roman"/>
                <a:sym typeface="Times New Roman"/>
              </a:defRPr>
            </a:lvl6pPr>
            <a:lvl7pPr indent="0" lvl="6" marL="0" marR="0" rtl="0" algn="ctr">
              <a:lnSpc>
                <a:spcPct val="100000"/>
              </a:lnSpc>
              <a:spcBef>
                <a:spcPts val="0"/>
              </a:spcBef>
              <a:spcAft>
                <a:spcPts val="0"/>
              </a:spcAft>
              <a:buClr>
                <a:srgbClr val="000000"/>
              </a:buClr>
              <a:buFont typeface="Times New Roman"/>
              <a:buNone/>
              <a:defRPr b="0" i="0" sz="1200" u="none" cap="none" strike="noStrike">
                <a:solidFill>
                  <a:srgbClr val="000000"/>
                </a:solidFill>
                <a:latin typeface="Times New Roman"/>
                <a:ea typeface="Times New Roman"/>
                <a:cs typeface="Times New Roman"/>
                <a:sym typeface="Times New Roman"/>
              </a:defRPr>
            </a:lvl7pPr>
            <a:lvl8pPr indent="0" lvl="7" marL="0" marR="0" rtl="0" algn="ctr">
              <a:lnSpc>
                <a:spcPct val="100000"/>
              </a:lnSpc>
              <a:spcBef>
                <a:spcPts val="0"/>
              </a:spcBef>
              <a:spcAft>
                <a:spcPts val="0"/>
              </a:spcAft>
              <a:buClr>
                <a:srgbClr val="000000"/>
              </a:buClr>
              <a:buFont typeface="Times New Roman"/>
              <a:buNone/>
              <a:defRPr b="0" i="0" sz="1200" u="none" cap="none" strike="noStrike">
                <a:solidFill>
                  <a:srgbClr val="000000"/>
                </a:solidFill>
                <a:latin typeface="Times New Roman"/>
                <a:ea typeface="Times New Roman"/>
                <a:cs typeface="Times New Roman"/>
                <a:sym typeface="Times New Roman"/>
              </a:defRPr>
            </a:lvl8pPr>
            <a:lvl9pPr indent="0" lvl="8" marL="0" marR="0" rtl="0" algn="ctr">
              <a:lnSpc>
                <a:spcPct val="100000"/>
              </a:lnSpc>
              <a:spcBef>
                <a:spcPts val="0"/>
              </a:spcBef>
              <a:spcAft>
                <a:spcPts val="0"/>
              </a:spcAft>
              <a:buClr>
                <a:srgbClr val="000000"/>
              </a:buClr>
              <a:buFont typeface="Times New Roman"/>
              <a:buNone/>
              <a:defRPr b="0" i="0" sz="1200" u="none" cap="none" strike="noStrike">
                <a:solidFill>
                  <a:srgbClr val="0000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sz="14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2">
    <p:spTree>
      <p:nvGrpSpPr>
        <p:cNvPr id="18" name="Shape 18"/>
        <p:cNvGrpSpPr/>
        <p:nvPr/>
      </p:nvGrpSpPr>
      <p:grpSpPr>
        <a:xfrm>
          <a:off x="0" y="0"/>
          <a:ext cx="0" cy="0"/>
          <a:chOff x="0" y="0"/>
          <a:chExt cx="0" cy="0"/>
        </a:xfrm>
      </p:grpSpPr>
      <p:sp>
        <p:nvSpPr>
          <p:cNvPr id="19" name="Google Shape;19;p5"/>
          <p:cNvSpPr txBox="1"/>
          <p:nvPr>
            <p:ph type="title"/>
          </p:nvPr>
        </p:nvSpPr>
        <p:spPr>
          <a:xfrm>
            <a:off x="762000" y="0"/>
            <a:ext cx="8636000" cy="2624138"/>
          </a:xfrm>
          <a:prstGeom prst="rect">
            <a:avLst/>
          </a:prstGeom>
          <a:noFill/>
          <a:ln>
            <a:noFill/>
          </a:ln>
        </p:spPr>
        <p:txBody>
          <a:bodyPr anchorCtr="0" anchor="ctr" bIns="91425" lIns="91425" spcFirstLastPara="1" rIns="91425" wrap="square" tIns="91425">
            <a:noAutofit/>
          </a:bodyPr>
          <a:lstStyle>
            <a:lvl1pPr indent="-91439" lvl="0" marL="40639" marR="40639"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0" name="Google Shape;20;p5"/>
          <p:cNvSpPr txBox="1"/>
          <p:nvPr>
            <p:ph idx="1" type="body"/>
          </p:nvPr>
        </p:nvSpPr>
        <p:spPr>
          <a:xfrm>
            <a:off x="762000" y="2200275"/>
            <a:ext cx="8636000" cy="5419725"/>
          </a:xfrm>
          <a:prstGeom prst="rect">
            <a:avLst/>
          </a:prstGeom>
          <a:noFill/>
          <a:ln>
            <a:noFill/>
          </a:ln>
        </p:spPr>
        <p:txBody>
          <a:bodyPr anchorCtr="0" anchor="t" bIns="91425" lIns="91425" spcFirstLastPara="1" rIns="91425" wrap="square" tIns="91425">
            <a:noAutofit/>
          </a:bodyPr>
          <a:lstStyle>
            <a:lvl1pPr indent="-317500" lvl="0" marL="457200" marR="40639" rtl="0">
              <a:spcBef>
                <a:spcPts val="700"/>
              </a:spcBef>
              <a:spcAft>
                <a:spcPts val="0"/>
              </a:spcAft>
              <a:buSzPts val="1400"/>
              <a:buFont typeface="Times New Roman"/>
              <a:buChar char="•"/>
              <a:defRPr/>
            </a:lvl1pPr>
            <a:lvl2pPr indent="-317500" lvl="1" marL="914400" marR="40639" rtl="0">
              <a:spcBef>
                <a:spcPts val="600"/>
              </a:spcBef>
              <a:spcAft>
                <a:spcPts val="0"/>
              </a:spcAft>
              <a:buSzPts val="1400"/>
              <a:buChar char="–"/>
              <a:defRPr/>
            </a:lvl2pPr>
            <a:lvl3pPr indent="-317500" lvl="2" marL="1371600" marR="40639" rtl="0">
              <a:spcBef>
                <a:spcPts val="500"/>
              </a:spcBef>
              <a:spcAft>
                <a:spcPts val="0"/>
              </a:spcAft>
              <a:buSzPts val="1400"/>
              <a:buFont typeface="Times New Roman"/>
              <a:buChar char="•"/>
              <a:defRPr/>
            </a:lvl3pPr>
            <a:lvl4pPr indent="-317500" lvl="3" marL="1828800" marR="40639" rtl="0">
              <a:spcBef>
                <a:spcPts val="400"/>
              </a:spcBef>
              <a:spcAft>
                <a:spcPts val="0"/>
              </a:spcAft>
              <a:buSzPts val="1400"/>
              <a:buChar char="–"/>
              <a:defRPr/>
            </a:lvl4pPr>
            <a:lvl5pPr indent="-317500" lvl="4" marL="2286000" marR="40639" rtl="0">
              <a:spcBef>
                <a:spcPts val="40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 name="Google Shape;21;p5"/>
          <p:cNvSpPr txBox="1"/>
          <p:nvPr>
            <p:ph idx="12" type="sldNum"/>
          </p:nvPr>
        </p:nvSpPr>
        <p:spPr>
          <a:xfrm>
            <a:off x="8193881" y="6942137"/>
            <a:ext cx="292101" cy="297248"/>
          </a:xfrm>
          <a:prstGeom prst="rect">
            <a:avLst/>
          </a:prstGeom>
          <a:noFill/>
          <a:ln>
            <a:noFill/>
          </a:ln>
        </p:spPr>
        <p:txBody>
          <a:bodyPr anchorCtr="0" anchor="t" bIns="50800" lIns="50800" spcFirstLastPara="1" rIns="50800" wrap="square" tIns="50800">
            <a:noAutofit/>
          </a:bodyPr>
          <a:lstStyle>
            <a:lvl1pPr indent="0" lvl="0"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latin typeface="Helvetica Neue"/>
              <a:ea typeface="Helvetica Neue"/>
              <a:cs typeface="Helvetica Neue"/>
              <a:sym typeface="Helvetica Neu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 Blank">
  <p:cSld name="Default - Blank">
    <p:spTree>
      <p:nvGrpSpPr>
        <p:cNvPr id="22" name="Shape 2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3" name="Shape 23"/>
        <p:cNvGrpSpPr/>
        <p:nvPr/>
      </p:nvGrpSpPr>
      <p:grpSpPr>
        <a:xfrm>
          <a:off x="0" y="0"/>
          <a:ext cx="0" cy="0"/>
          <a:chOff x="0" y="0"/>
          <a:chExt cx="0" cy="0"/>
        </a:xfrm>
      </p:grpSpPr>
      <p:sp>
        <p:nvSpPr>
          <p:cNvPr id="24" name="Google Shape;24;p7"/>
          <p:cNvSpPr txBox="1"/>
          <p:nvPr>
            <p:ph type="title"/>
          </p:nvPr>
        </p:nvSpPr>
        <p:spPr>
          <a:xfrm>
            <a:off x="914400" y="3048000"/>
            <a:ext cx="8331200" cy="1524000"/>
          </a:xfrm>
          <a:prstGeom prst="rect">
            <a:avLst/>
          </a:prstGeom>
          <a:noFill/>
          <a:ln>
            <a:noFill/>
          </a:ln>
        </p:spPr>
        <p:txBody>
          <a:bodyPr anchorCtr="0" anchor="t"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25" name="Google Shape;25;p7"/>
          <p:cNvSpPr txBox="1"/>
          <p:nvPr>
            <p:ph idx="1" type="body"/>
          </p:nvPr>
        </p:nvSpPr>
        <p:spPr>
          <a:xfrm>
            <a:off x="1828800" y="4572000"/>
            <a:ext cx="6502399" cy="2819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26" name="Shape 26"/>
        <p:cNvGrpSpPr/>
        <p:nvPr/>
      </p:nvGrpSpPr>
      <p:grpSpPr>
        <a:xfrm>
          <a:off x="0" y="0"/>
          <a:ext cx="0" cy="0"/>
          <a:chOff x="0" y="0"/>
          <a:chExt cx="0" cy="0"/>
        </a:xfrm>
      </p:grpSpPr>
      <p:sp>
        <p:nvSpPr>
          <p:cNvPr id="27" name="Google Shape;27;p8"/>
          <p:cNvSpPr txBox="1"/>
          <p:nvPr>
            <p:ph type="title"/>
          </p:nvPr>
        </p:nvSpPr>
        <p:spPr>
          <a:xfrm>
            <a:off x="304800" y="304800"/>
            <a:ext cx="9550400" cy="1524000"/>
          </a:xfrm>
          <a:prstGeom prst="rect">
            <a:avLst/>
          </a:prstGeom>
          <a:noFill/>
          <a:ln>
            <a:noFill/>
          </a:ln>
        </p:spPr>
        <p:txBody>
          <a:bodyPr anchorCtr="0" anchor="t"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28" name="Google Shape;28;p8"/>
          <p:cNvSpPr txBox="1"/>
          <p:nvPr>
            <p:ph idx="1" type="body"/>
          </p:nvPr>
        </p:nvSpPr>
        <p:spPr>
          <a:xfrm>
            <a:off x="304800" y="1828800"/>
            <a:ext cx="9550400" cy="5791201"/>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29" name="Shape 29"/>
        <p:cNvGrpSpPr/>
        <p:nvPr/>
      </p:nvGrpSpPr>
      <p:grpSpPr>
        <a:xfrm>
          <a:off x="0" y="0"/>
          <a:ext cx="0" cy="0"/>
          <a:chOff x="0" y="0"/>
          <a:chExt cx="0" cy="0"/>
        </a:xfrm>
      </p:grpSpPr>
      <p:sp>
        <p:nvSpPr>
          <p:cNvPr id="30" name="Google Shape;30;p9"/>
          <p:cNvSpPr txBox="1"/>
          <p:nvPr>
            <p:ph type="title"/>
          </p:nvPr>
        </p:nvSpPr>
        <p:spPr>
          <a:xfrm>
            <a:off x="304800" y="304800"/>
            <a:ext cx="9550400" cy="1524000"/>
          </a:xfrm>
          <a:prstGeom prst="rect">
            <a:avLst/>
          </a:prstGeom>
          <a:noFill/>
          <a:ln>
            <a:noFill/>
          </a:ln>
        </p:spPr>
        <p:txBody>
          <a:bodyPr anchorCtr="0" anchor="t"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31" name="Google Shape;31;p9"/>
          <p:cNvSpPr txBox="1"/>
          <p:nvPr>
            <p:ph idx="1" type="body"/>
          </p:nvPr>
        </p:nvSpPr>
        <p:spPr>
          <a:xfrm>
            <a:off x="304800" y="1828800"/>
            <a:ext cx="4470399" cy="5791201"/>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32" name="Shape 32"/>
        <p:cNvGrpSpPr/>
        <p:nvPr/>
      </p:nvGrpSpPr>
      <p:grpSpPr>
        <a:xfrm>
          <a:off x="0" y="0"/>
          <a:ext cx="0" cy="0"/>
          <a:chOff x="0" y="0"/>
          <a:chExt cx="0" cy="0"/>
        </a:xfrm>
      </p:grpSpPr>
      <p:sp>
        <p:nvSpPr>
          <p:cNvPr id="33" name="Google Shape;33;p10"/>
          <p:cNvSpPr txBox="1"/>
          <p:nvPr>
            <p:ph idx="1" type="body"/>
          </p:nvPr>
        </p:nvSpPr>
        <p:spPr>
          <a:xfrm>
            <a:off x="304800" y="6705600"/>
            <a:ext cx="9550400" cy="91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3.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slideLayout" Target="../slideLayouts/slideLayout33.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62000" y="0"/>
            <a:ext cx="8636100" cy="2624100"/>
          </a:xfrm>
          <a:prstGeom prst="rect">
            <a:avLst/>
          </a:prstGeom>
          <a:noFill/>
          <a:ln>
            <a:noFill/>
          </a:ln>
        </p:spPr>
        <p:txBody>
          <a:bodyPr anchorCtr="0" anchor="ctr" bIns="91425" lIns="91425" spcFirstLastPara="1" rIns="91425" wrap="square" tIns="91425">
            <a:noAutofit/>
          </a:bodyPr>
          <a:lstStyle>
            <a:lvl1pPr indent="-50800" lvl="0" marL="0" marR="40637" rtl="0" algn="ctr">
              <a:spcBef>
                <a:spcPts val="0"/>
              </a:spcBef>
              <a:spcAft>
                <a:spcPts val="0"/>
              </a:spcAft>
              <a:buSzPts val="1400"/>
              <a:buChar char="●"/>
              <a:defRPr/>
            </a:lvl1pPr>
            <a:lvl2pPr indent="-50800" lvl="1" marL="0" marR="40637" rtl="0" algn="ctr">
              <a:spcBef>
                <a:spcPts val="0"/>
              </a:spcBef>
              <a:spcAft>
                <a:spcPts val="0"/>
              </a:spcAft>
              <a:buSzPts val="1400"/>
              <a:buChar char="○"/>
              <a:defRPr/>
            </a:lvl2pPr>
            <a:lvl3pPr indent="-50800" lvl="2" marL="0" marR="40637" rtl="0" algn="ctr">
              <a:spcBef>
                <a:spcPts val="0"/>
              </a:spcBef>
              <a:spcAft>
                <a:spcPts val="0"/>
              </a:spcAft>
              <a:buSzPts val="1400"/>
              <a:buChar char="■"/>
              <a:defRPr/>
            </a:lvl3pPr>
            <a:lvl4pPr indent="-50800" lvl="3" marL="0" marR="40637" rtl="0" algn="ctr">
              <a:spcBef>
                <a:spcPts val="0"/>
              </a:spcBef>
              <a:spcAft>
                <a:spcPts val="0"/>
              </a:spcAft>
              <a:buSzPts val="1400"/>
              <a:buChar char="●"/>
              <a:defRPr/>
            </a:lvl4pPr>
            <a:lvl5pPr indent="-50800" lvl="4" marL="0" marR="40637" rtl="0" algn="ctr">
              <a:spcBef>
                <a:spcPts val="0"/>
              </a:spcBef>
              <a:spcAft>
                <a:spcPts val="0"/>
              </a:spcAft>
              <a:buSzPts val="1400"/>
              <a:buChar char="○"/>
              <a:defRPr/>
            </a:lvl5pPr>
            <a:lvl6pPr indent="-50800" lvl="5" marL="0" marR="40637" rtl="0" algn="ctr">
              <a:spcBef>
                <a:spcPts val="0"/>
              </a:spcBef>
              <a:spcAft>
                <a:spcPts val="0"/>
              </a:spcAft>
              <a:buSzPts val="1400"/>
              <a:buChar char="■"/>
              <a:defRPr/>
            </a:lvl6pPr>
            <a:lvl7pPr indent="-50800" lvl="6" marL="0" marR="40637" rtl="0" algn="ctr">
              <a:spcBef>
                <a:spcPts val="0"/>
              </a:spcBef>
              <a:spcAft>
                <a:spcPts val="0"/>
              </a:spcAft>
              <a:buSzPts val="1400"/>
              <a:buChar char="●"/>
              <a:defRPr/>
            </a:lvl7pPr>
            <a:lvl8pPr indent="-50800" lvl="7" marL="0" marR="40637" rtl="0" algn="ctr">
              <a:spcBef>
                <a:spcPts val="0"/>
              </a:spcBef>
              <a:spcAft>
                <a:spcPts val="0"/>
              </a:spcAft>
              <a:buSzPts val="1400"/>
              <a:buChar char="○"/>
              <a:defRPr/>
            </a:lvl8pPr>
            <a:lvl9pPr indent="-50800" lvl="8" marL="0" marR="40637" rtl="0" algn="ctr">
              <a:spcBef>
                <a:spcPts val="0"/>
              </a:spcBef>
              <a:spcAft>
                <a:spcPts val="0"/>
              </a:spcAft>
              <a:buSzPts val="1400"/>
              <a:buChar char="■"/>
              <a:defRPr/>
            </a:lvl9pPr>
          </a:lstStyle>
          <a:p/>
        </p:txBody>
      </p:sp>
      <p:sp>
        <p:nvSpPr>
          <p:cNvPr id="7" name="Google Shape;7;p1"/>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0"/>
              </a:spcBef>
              <a:spcAft>
                <a:spcPts val="0"/>
              </a:spcAft>
              <a:buSzPts val="1400"/>
              <a:buChar char="●"/>
              <a:defRPr/>
            </a:lvl1pPr>
            <a:lvl2pPr indent="-317500" lvl="1" marL="914400" marR="0" rtl="0" algn="l">
              <a:spcBef>
                <a:spcPts val="0"/>
              </a:spcBef>
              <a:spcAft>
                <a:spcPts val="0"/>
              </a:spcAft>
              <a:buSzPts val="1400"/>
              <a:buFont typeface="Arial"/>
              <a:buChar char="–"/>
              <a:defRPr/>
            </a:lvl2pPr>
            <a:lvl3pPr indent="-317500" lvl="2" marL="1371600" marR="0" rtl="0" algn="l">
              <a:spcBef>
                <a:spcPts val="0"/>
              </a:spcBef>
              <a:spcAft>
                <a:spcPts val="0"/>
              </a:spcAft>
              <a:buSzPts val="1400"/>
              <a:buChar char="■"/>
              <a:defRPr/>
            </a:lvl3pPr>
            <a:lvl4pPr indent="-317500" lvl="3" marL="1828800" marR="0" rtl="0" algn="l">
              <a:spcBef>
                <a:spcPts val="0"/>
              </a:spcBef>
              <a:spcAft>
                <a:spcPts val="0"/>
              </a:spcAft>
              <a:buSzPts val="1400"/>
              <a:buFont typeface="Arial"/>
              <a:buChar char="–"/>
              <a:defRPr/>
            </a:lvl4pPr>
            <a:lvl5pPr indent="-317500" lvl="4" marL="2286000" marR="0" rtl="0" algn="l">
              <a:spcBef>
                <a:spcPts val="0"/>
              </a:spcBef>
              <a:spcAft>
                <a:spcPts val="0"/>
              </a:spcAft>
              <a:buSzPts val="1400"/>
              <a:buFont typeface="Arial"/>
              <a:buChar char="»"/>
              <a:defRPr/>
            </a:lvl5pPr>
            <a:lvl6pPr indent="-317500" lvl="5" marL="2743200" marR="0" rtl="0" algn="l">
              <a:spcBef>
                <a:spcPts val="0"/>
              </a:spcBef>
              <a:spcAft>
                <a:spcPts val="0"/>
              </a:spcAft>
              <a:buSzPts val="1400"/>
              <a:buChar char="■"/>
              <a:defRPr/>
            </a:lvl6pPr>
            <a:lvl7pPr indent="-317500" lvl="6" marL="3200400" marR="0" rtl="0" algn="l">
              <a:spcBef>
                <a:spcPts val="0"/>
              </a:spcBef>
              <a:spcAft>
                <a:spcPts val="0"/>
              </a:spcAft>
              <a:buSzPts val="1400"/>
              <a:buChar char="●"/>
              <a:defRPr/>
            </a:lvl7pPr>
            <a:lvl8pPr indent="-317500" lvl="7" marL="3657600" marR="0" rtl="0" algn="l">
              <a:spcBef>
                <a:spcPts val="0"/>
              </a:spcBef>
              <a:spcAft>
                <a:spcPts val="0"/>
              </a:spcAft>
              <a:buSzPts val="1400"/>
              <a:buChar char="○"/>
              <a:defRPr/>
            </a:lvl8pPr>
            <a:lvl9pPr indent="-317500" lvl="8" marL="4114800" marR="0" rtl="0" algn="l">
              <a:spcBef>
                <a:spcPts val="0"/>
              </a:spcBef>
              <a:spcAft>
                <a:spcPts val="0"/>
              </a:spcAft>
              <a:buSzPts val="1400"/>
              <a:buChar char="■"/>
              <a:defRPr/>
            </a:lvl9pPr>
          </a:lstStyle>
          <a:p/>
        </p:txBody>
      </p:sp>
      <p:sp>
        <p:nvSpPr>
          <p:cNvPr id="8" name="Google Shape;8;p1"/>
          <p:cNvSpPr txBox="1"/>
          <p:nvPr>
            <p:ph idx="12" type="sldNum"/>
          </p:nvPr>
        </p:nvSpPr>
        <p:spPr>
          <a:xfrm>
            <a:off x="8193881" y="6942135"/>
            <a:ext cx="292201" cy="786635"/>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6" name="Shape 106"/>
        <p:cNvGrpSpPr/>
        <p:nvPr/>
      </p:nvGrpSpPr>
      <p:grpSpPr>
        <a:xfrm>
          <a:off x="0" y="0"/>
          <a:ext cx="0" cy="0"/>
          <a:chOff x="0" y="0"/>
          <a:chExt cx="0" cy="0"/>
        </a:xfrm>
      </p:grpSpPr>
      <p:sp>
        <p:nvSpPr>
          <p:cNvPr id="107" name="Google Shape;107;p31"/>
          <p:cNvSpPr txBox="1"/>
          <p:nvPr>
            <p:ph type="title"/>
          </p:nvPr>
        </p:nvSpPr>
        <p:spPr>
          <a:xfrm>
            <a:off x="762000" y="0"/>
            <a:ext cx="8636100" cy="2624100"/>
          </a:xfrm>
          <a:prstGeom prst="rect">
            <a:avLst/>
          </a:prstGeom>
          <a:noFill/>
          <a:ln>
            <a:noFill/>
          </a:ln>
        </p:spPr>
        <p:txBody>
          <a:bodyPr anchorCtr="0" anchor="ctr" bIns="91425" lIns="91425" spcFirstLastPara="1" rIns="91425" wrap="square" tIns="91425">
            <a:noAutofit/>
          </a:bodyPr>
          <a:lstStyle>
            <a:lvl1pPr indent="-2538" lvl="0" marL="40638" marR="40638" rtl="0" algn="ctr">
              <a:lnSpc>
                <a:spcPct val="100000"/>
              </a:lnSpc>
              <a:spcBef>
                <a:spcPts val="0"/>
              </a:spcBef>
              <a:spcAft>
                <a:spcPts val="0"/>
              </a:spcAft>
              <a:buClr>
                <a:srgbClr val="000000"/>
              </a:buClr>
              <a:buSzPts val="1400"/>
              <a:buFont typeface="Times New Roman"/>
              <a:buNone/>
              <a:defRPr b="0" i="0" sz="4400" u="none" cap="none" strike="noStrike">
                <a:solidFill>
                  <a:srgbClr val="000000"/>
                </a:solidFill>
                <a:latin typeface="Times New Roman"/>
                <a:ea typeface="Times New Roman"/>
                <a:cs typeface="Times New Roman"/>
                <a:sym typeface="Times New Roman"/>
              </a:defRPr>
            </a:lvl1pPr>
            <a:lvl2pPr indent="226061" lvl="1" marL="40638" marR="40638" rtl="0" algn="ctr">
              <a:lnSpc>
                <a:spcPct val="100000"/>
              </a:lnSpc>
              <a:spcBef>
                <a:spcPts val="0"/>
              </a:spcBef>
              <a:spcAft>
                <a:spcPts val="0"/>
              </a:spcAft>
              <a:buClr>
                <a:srgbClr val="000000"/>
              </a:buClr>
              <a:buSzPts val="1400"/>
              <a:buFont typeface="Times New Roman"/>
              <a:buNone/>
              <a:defRPr b="0" i="0" sz="4400" u="none" cap="none" strike="noStrike">
                <a:solidFill>
                  <a:srgbClr val="000000"/>
                </a:solidFill>
                <a:latin typeface="Times New Roman"/>
                <a:ea typeface="Times New Roman"/>
                <a:cs typeface="Times New Roman"/>
                <a:sym typeface="Times New Roman"/>
              </a:defRPr>
            </a:lvl2pPr>
            <a:lvl3pPr indent="454661" lvl="2" marL="40638" marR="40638" rtl="0" algn="ctr">
              <a:lnSpc>
                <a:spcPct val="100000"/>
              </a:lnSpc>
              <a:spcBef>
                <a:spcPts val="0"/>
              </a:spcBef>
              <a:spcAft>
                <a:spcPts val="0"/>
              </a:spcAft>
              <a:buClr>
                <a:srgbClr val="000000"/>
              </a:buClr>
              <a:buSzPts val="1400"/>
              <a:buFont typeface="Times New Roman"/>
              <a:buNone/>
              <a:defRPr b="0" i="0" sz="4400" u="none" cap="none" strike="noStrike">
                <a:solidFill>
                  <a:srgbClr val="000000"/>
                </a:solidFill>
                <a:latin typeface="Times New Roman"/>
                <a:ea typeface="Times New Roman"/>
                <a:cs typeface="Times New Roman"/>
                <a:sym typeface="Times New Roman"/>
              </a:defRPr>
            </a:lvl3pPr>
            <a:lvl4pPr indent="683261" lvl="3" marL="40638" marR="40638" rtl="0" algn="ctr">
              <a:lnSpc>
                <a:spcPct val="100000"/>
              </a:lnSpc>
              <a:spcBef>
                <a:spcPts val="0"/>
              </a:spcBef>
              <a:spcAft>
                <a:spcPts val="0"/>
              </a:spcAft>
              <a:buClr>
                <a:srgbClr val="000000"/>
              </a:buClr>
              <a:buSzPts val="1400"/>
              <a:buFont typeface="Times New Roman"/>
              <a:buNone/>
              <a:defRPr b="0" i="0" sz="4400" u="none" cap="none" strike="noStrike">
                <a:solidFill>
                  <a:srgbClr val="000000"/>
                </a:solidFill>
                <a:latin typeface="Times New Roman"/>
                <a:ea typeface="Times New Roman"/>
                <a:cs typeface="Times New Roman"/>
                <a:sym typeface="Times New Roman"/>
              </a:defRPr>
            </a:lvl4pPr>
            <a:lvl5pPr indent="911861" lvl="4" marL="40638" marR="40638" rtl="0" algn="ctr">
              <a:lnSpc>
                <a:spcPct val="100000"/>
              </a:lnSpc>
              <a:spcBef>
                <a:spcPts val="0"/>
              </a:spcBef>
              <a:spcAft>
                <a:spcPts val="0"/>
              </a:spcAft>
              <a:buClr>
                <a:srgbClr val="000000"/>
              </a:buClr>
              <a:buSzPts val="1400"/>
              <a:buFont typeface="Times New Roman"/>
              <a:buNone/>
              <a:defRPr b="0" i="0" sz="4400" u="none" cap="none" strike="noStrike">
                <a:solidFill>
                  <a:srgbClr val="000000"/>
                </a:solidFill>
                <a:latin typeface="Times New Roman"/>
                <a:ea typeface="Times New Roman"/>
                <a:cs typeface="Times New Roman"/>
                <a:sym typeface="Times New Roman"/>
              </a:defRPr>
            </a:lvl5pPr>
            <a:lvl6pPr indent="1140461" lvl="5" marL="40638" marR="40638" rtl="0" algn="ctr">
              <a:lnSpc>
                <a:spcPct val="100000"/>
              </a:lnSpc>
              <a:spcBef>
                <a:spcPts val="0"/>
              </a:spcBef>
              <a:spcAft>
                <a:spcPts val="0"/>
              </a:spcAft>
              <a:buClr>
                <a:srgbClr val="000000"/>
              </a:buClr>
              <a:buSzPts val="1400"/>
              <a:buFont typeface="Times New Roman"/>
              <a:buNone/>
              <a:defRPr b="0" i="0" sz="4400" u="none" cap="none" strike="noStrike">
                <a:solidFill>
                  <a:srgbClr val="000000"/>
                </a:solidFill>
                <a:latin typeface="Times New Roman"/>
                <a:ea typeface="Times New Roman"/>
                <a:cs typeface="Times New Roman"/>
                <a:sym typeface="Times New Roman"/>
              </a:defRPr>
            </a:lvl6pPr>
            <a:lvl7pPr indent="1369061" lvl="6" marL="40638" marR="40638" rtl="0" algn="ctr">
              <a:lnSpc>
                <a:spcPct val="100000"/>
              </a:lnSpc>
              <a:spcBef>
                <a:spcPts val="0"/>
              </a:spcBef>
              <a:spcAft>
                <a:spcPts val="0"/>
              </a:spcAft>
              <a:buClr>
                <a:srgbClr val="000000"/>
              </a:buClr>
              <a:buSzPts val="1400"/>
              <a:buFont typeface="Times New Roman"/>
              <a:buNone/>
              <a:defRPr b="0" i="0" sz="4400" u="none" cap="none" strike="noStrike">
                <a:solidFill>
                  <a:srgbClr val="000000"/>
                </a:solidFill>
                <a:latin typeface="Times New Roman"/>
                <a:ea typeface="Times New Roman"/>
                <a:cs typeface="Times New Roman"/>
                <a:sym typeface="Times New Roman"/>
              </a:defRPr>
            </a:lvl7pPr>
            <a:lvl8pPr indent="1597661" lvl="7" marL="40638" marR="40638" rtl="0" algn="ctr">
              <a:lnSpc>
                <a:spcPct val="100000"/>
              </a:lnSpc>
              <a:spcBef>
                <a:spcPts val="0"/>
              </a:spcBef>
              <a:spcAft>
                <a:spcPts val="0"/>
              </a:spcAft>
              <a:buClr>
                <a:srgbClr val="000000"/>
              </a:buClr>
              <a:buSzPts val="1400"/>
              <a:buFont typeface="Times New Roman"/>
              <a:buNone/>
              <a:defRPr b="0" i="0" sz="4400" u="none" cap="none" strike="noStrike">
                <a:solidFill>
                  <a:srgbClr val="000000"/>
                </a:solidFill>
                <a:latin typeface="Times New Roman"/>
                <a:ea typeface="Times New Roman"/>
                <a:cs typeface="Times New Roman"/>
                <a:sym typeface="Times New Roman"/>
              </a:defRPr>
            </a:lvl8pPr>
            <a:lvl9pPr indent="1826261" lvl="8" marL="40638" marR="40638" rtl="0" algn="ctr">
              <a:lnSpc>
                <a:spcPct val="100000"/>
              </a:lnSpc>
              <a:spcBef>
                <a:spcPts val="0"/>
              </a:spcBef>
              <a:spcAft>
                <a:spcPts val="0"/>
              </a:spcAft>
              <a:buClr>
                <a:srgbClr val="000000"/>
              </a:buClr>
              <a:buSzPts val="1400"/>
              <a:buFont typeface="Times New Roman"/>
              <a:buNone/>
              <a:defRPr b="0" i="0" sz="4400" u="none" cap="none" strike="noStrike">
                <a:solidFill>
                  <a:srgbClr val="000000"/>
                </a:solidFill>
                <a:latin typeface="Times New Roman"/>
                <a:ea typeface="Times New Roman"/>
                <a:cs typeface="Times New Roman"/>
                <a:sym typeface="Times New Roman"/>
              </a:defRPr>
            </a:lvl9pPr>
          </a:lstStyle>
          <a:p/>
        </p:txBody>
      </p:sp>
      <p:sp>
        <p:nvSpPr>
          <p:cNvPr id="108" name="Google Shape;108;p31"/>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431800" lvl="0" marL="4572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1pPr>
            <a:lvl2pPr indent="-406400" lvl="1" marL="914400" marR="40638" rtl="0" algn="l">
              <a:lnSpc>
                <a:spcPct val="100000"/>
              </a:lnSpc>
              <a:spcBef>
                <a:spcPts val="600"/>
              </a:spcBef>
              <a:spcAft>
                <a:spcPts val="0"/>
              </a:spcAft>
              <a:buClr>
                <a:srgbClr val="000000"/>
              </a:buClr>
              <a:buSzPts val="2800"/>
              <a:buFont typeface="Times New Roman"/>
              <a:buChar char="–"/>
              <a:defRPr b="0" i="0" sz="2800" u="none" cap="none" strike="noStrike">
                <a:solidFill>
                  <a:srgbClr val="000000"/>
                </a:solidFill>
                <a:latin typeface="Times New Roman"/>
                <a:ea typeface="Times New Roman"/>
                <a:cs typeface="Times New Roman"/>
                <a:sym typeface="Times New Roman"/>
              </a:defRPr>
            </a:lvl2pPr>
            <a:lvl3pPr indent="-381000" lvl="2" marL="1371600" marR="40638" rtl="0" algn="l">
              <a:lnSpc>
                <a:spcPct val="100000"/>
              </a:lnSpc>
              <a:spcBef>
                <a:spcPts val="500"/>
              </a:spcBef>
              <a:spcAft>
                <a:spcPts val="0"/>
              </a:spcAft>
              <a:buClr>
                <a:srgbClr val="000000"/>
              </a:buClr>
              <a:buSzPts val="2400"/>
              <a:buFont typeface="Times New Roman"/>
              <a:buChar char="•"/>
              <a:defRPr b="0" i="0" sz="2400" u="none" cap="none" strike="noStrike">
                <a:solidFill>
                  <a:srgbClr val="000000"/>
                </a:solidFill>
                <a:latin typeface="Times New Roman"/>
                <a:ea typeface="Times New Roman"/>
                <a:cs typeface="Times New Roman"/>
                <a:sym typeface="Times New Roman"/>
              </a:defRPr>
            </a:lvl3pPr>
            <a:lvl4pPr indent="-355600" lvl="3" marL="1828800" marR="40638" rtl="0" algn="l">
              <a:lnSpc>
                <a:spcPct val="100000"/>
              </a:lnSpc>
              <a:spcBef>
                <a:spcPts val="400"/>
              </a:spcBef>
              <a:spcAft>
                <a:spcPts val="0"/>
              </a:spcAft>
              <a:buClr>
                <a:srgbClr val="000000"/>
              </a:buClr>
              <a:buSzPts val="2000"/>
              <a:buFont typeface="Times New Roman"/>
              <a:buChar char="–"/>
              <a:defRPr b="0" i="0" sz="2000" u="none" cap="none" strike="noStrike">
                <a:solidFill>
                  <a:srgbClr val="000000"/>
                </a:solidFill>
                <a:latin typeface="Times New Roman"/>
                <a:ea typeface="Times New Roman"/>
                <a:cs typeface="Times New Roman"/>
                <a:sym typeface="Times New Roman"/>
              </a:defRPr>
            </a:lvl4pPr>
            <a:lvl5pPr indent="-355600" lvl="4" marL="2286000" marR="40638" rtl="0" algn="l">
              <a:lnSpc>
                <a:spcPct val="100000"/>
              </a:lnSpc>
              <a:spcBef>
                <a:spcPts val="400"/>
              </a:spcBef>
              <a:spcAft>
                <a:spcPts val="0"/>
              </a:spcAft>
              <a:buClr>
                <a:srgbClr val="000000"/>
              </a:buClr>
              <a:buSzPts val="2000"/>
              <a:buFont typeface="Times New Roman"/>
              <a:buChar char="»"/>
              <a:defRPr b="0" i="0" sz="2000" u="none" cap="none" strike="noStrike">
                <a:solidFill>
                  <a:srgbClr val="000000"/>
                </a:solidFill>
                <a:latin typeface="Times New Roman"/>
                <a:ea typeface="Times New Roman"/>
                <a:cs typeface="Times New Roman"/>
                <a:sym typeface="Times New Roman"/>
              </a:defRPr>
            </a:lvl5pPr>
            <a:lvl6pPr indent="-431800" lvl="5" marL="27432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6pPr>
            <a:lvl7pPr indent="-431800" lvl="6" marL="32004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7pPr>
            <a:lvl8pPr indent="-431800" lvl="7" marL="36576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8pPr>
            <a:lvl9pPr indent="-431800" lvl="8" marL="41148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9pPr>
          </a:lstStyle>
          <a:p/>
        </p:txBody>
      </p:sp>
      <p:sp>
        <p:nvSpPr>
          <p:cNvPr id="109" name="Google Shape;109;p31"/>
          <p:cNvSpPr txBox="1"/>
          <p:nvPr>
            <p:ph idx="12" type="sldNum"/>
          </p:nvPr>
        </p:nvSpPr>
        <p:spPr>
          <a:xfrm>
            <a:off x="8193881" y="6942137"/>
            <a:ext cx="292200" cy="2973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000000"/>
              </a:buClr>
              <a:buFont typeface="Times New Roman"/>
              <a:buNone/>
              <a:defRPr b="0" i="0" sz="1400" u="none" cap="none" strike="noStrike">
                <a:solidFill>
                  <a:srgbClr val="000000"/>
                </a:solidFill>
                <a:latin typeface="Times New Roman"/>
                <a:ea typeface="Times New Roman"/>
                <a:cs typeface="Times New Roman"/>
                <a:sym typeface="Times New Roman"/>
              </a:defRPr>
            </a:lvl1pPr>
            <a:lvl2pPr indent="0" lvl="1" marL="0" marR="0" rtl="0" algn="ctr">
              <a:lnSpc>
                <a:spcPct val="100000"/>
              </a:lnSpc>
              <a:spcBef>
                <a:spcPts val="0"/>
              </a:spcBef>
              <a:spcAft>
                <a:spcPts val="0"/>
              </a:spcAft>
              <a:buClr>
                <a:srgbClr val="000000"/>
              </a:buClr>
              <a:buFont typeface="Times New Roman"/>
              <a:buNone/>
              <a:defRPr b="0" i="0" sz="1400" u="none" cap="none" strike="noStrike">
                <a:solidFill>
                  <a:srgbClr val="000000"/>
                </a:solidFill>
                <a:latin typeface="Times New Roman"/>
                <a:ea typeface="Times New Roman"/>
                <a:cs typeface="Times New Roman"/>
                <a:sym typeface="Times New Roman"/>
              </a:defRPr>
            </a:lvl2pPr>
            <a:lvl3pPr indent="0" lvl="2" marL="0" marR="0" rtl="0" algn="ctr">
              <a:lnSpc>
                <a:spcPct val="100000"/>
              </a:lnSpc>
              <a:spcBef>
                <a:spcPts val="0"/>
              </a:spcBef>
              <a:spcAft>
                <a:spcPts val="0"/>
              </a:spcAft>
              <a:buClr>
                <a:srgbClr val="000000"/>
              </a:buClr>
              <a:buFont typeface="Times New Roman"/>
              <a:buNone/>
              <a:defRPr b="0" i="0" sz="1400" u="none" cap="none" strike="noStrike">
                <a:solidFill>
                  <a:srgbClr val="000000"/>
                </a:solidFill>
                <a:latin typeface="Times New Roman"/>
                <a:ea typeface="Times New Roman"/>
                <a:cs typeface="Times New Roman"/>
                <a:sym typeface="Times New Roman"/>
              </a:defRPr>
            </a:lvl3pPr>
            <a:lvl4pPr indent="0" lvl="3" marL="0" marR="0" rtl="0" algn="ctr">
              <a:lnSpc>
                <a:spcPct val="100000"/>
              </a:lnSpc>
              <a:spcBef>
                <a:spcPts val="0"/>
              </a:spcBef>
              <a:spcAft>
                <a:spcPts val="0"/>
              </a:spcAft>
              <a:buClr>
                <a:srgbClr val="000000"/>
              </a:buClr>
              <a:buFont typeface="Times New Roman"/>
              <a:buNone/>
              <a:defRPr b="0" i="0" sz="1400" u="none" cap="none" strike="noStrike">
                <a:solidFill>
                  <a:srgbClr val="000000"/>
                </a:solidFill>
                <a:latin typeface="Times New Roman"/>
                <a:ea typeface="Times New Roman"/>
                <a:cs typeface="Times New Roman"/>
                <a:sym typeface="Times New Roman"/>
              </a:defRPr>
            </a:lvl4pPr>
            <a:lvl5pPr indent="0" lvl="4" marL="0" marR="0" rtl="0" algn="ctr">
              <a:lnSpc>
                <a:spcPct val="100000"/>
              </a:lnSpc>
              <a:spcBef>
                <a:spcPts val="0"/>
              </a:spcBef>
              <a:spcAft>
                <a:spcPts val="0"/>
              </a:spcAft>
              <a:buClr>
                <a:srgbClr val="000000"/>
              </a:buClr>
              <a:buFont typeface="Times New Roman"/>
              <a:buNone/>
              <a:defRPr b="0" i="0" sz="1400" u="none" cap="none" strike="noStrike">
                <a:solidFill>
                  <a:srgbClr val="000000"/>
                </a:solidFill>
                <a:latin typeface="Times New Roman"/>
                <a:ea typeface="Times New Roman"/>
                <a:cs typeface="Times New Roman"/>
                <a:sym typeface="Times New Roman"/>
              </a:defRPr>
            </a:lvl5pPr>
            <a:lvl6pPr indent="0" lvl="5" marL="0" marR="0" rtl="0" algn="ctr">
              <a:lnSpc>
                <a:spcPct val="100000"/>
              </a:lnSpc>
              <a:spcBef>
                <a:spcPts val="0"/>
              </a:spcBef>
              <a:spcAft>
                <a:spcPts val="0"/>
              </a:spcAft>
              <a:buClr>
                <a:srgbClr val="000000"/>
              </a:buClr>
              <a:buFont typeface="Times New Roman"/>
              <a:buNone/>
              <a:defRPr b="0" i="0" sz="1400" u="none" cap="none" strike="noStrike">
                <a:solidFill>
                  <a:srgbClr val="000000"/>
                </a:solidFill>
                <a:latin typeface="Times New Roman"/>
                <a:ea typeface="Times New Roman"/>
                <a:cs typeface="Times New Roman"/>
                <a:sym typeface="Times New Roman"/>
              </a:defRPr>
            </a:lvl6pPr>
            <a:lvl7pPr indent="0" lvl="6" marL="0" marR="0" rtl="0" algn="ctr">
              <a:lnSpc>
                <a:spcPct val="100000"/>
              </a:lnSpc>
              <a:spcBef>
                <a:spcPts val="0"/>
              </a:spcBef>
              <a:spcAft>
                <a:spcPts val="0"/>
              </a:spcAft>
              <a:buClr>
                <a:srgbClr val="000000"/>
              </a:buClr>
              <a:buFont typeface="Times New Roman"/>
              <a:buNone/>
              <a:defRPr b="0" i="0" sz="1400" u="none" cap="none" strike="noStrike">
                <a:solidFill>
                  <a:srgbClr val="000000"/>
                </a:solidFill>
                <a:latin typeface="Times New Roman"/>
                <a:ea typeface="Times New Roman"/>
                <a:cs typeface="Times New Roman"/>
                <a:sym typeface="Times New Roman"/>
              </a:defRPr>
            </a:lvl7pPr>
            <a:lvl8pPr indent="0" lvl="7" marL="0" marR="0" rtl="0" algn="ctr">
              <a:lnSpc>
                <a:spcPct val="100000"/>
              </a:lnSpc>
              <a:spcBef>
                <a:spcPts val="0"/>
              </a:spcBef>
              <a:spcAft>
                <a:spcPts val="0"/>
              </a:spcAft>
              <a:buClr>
                <a:srgbClr val="000000"/>
              </a:buClr>
              <a:buFont typeface="Times New Roman"/>
              <a:buNone/>
              <a:defRPr b="0" i="0" sz="1400" u="none" cap="none" strike="noStrike">
                <a:solidFill>
                  <a:srgbClr val="000000"/>
                </a:solidFill>
                <a:latin typeface="Times New Roman"/>
                <a:ea typeface="Times New Roman"/>
                <a:cs typeface="Times New Roman"/>
                <a:sym typeface="Times New Roman"/>
              </a:defRPr>
            </a:lvl8pPr>
            <a:lvl9pPr indent="0" lvl="8" marL="0" marR="0" rtl="0" algn="ctr">
              <a:lnSpc>
                <a:spcPct val="100000"/>
              </a:lnSpc>
              <a:spcBef>
                <a:spcPts val="0"/>
              </a:spcBef>
              <a:spcAft>
                <a:spcPts val="0"/>
              </a:spcAft>
              <a:buClr>
                <a:srgbClr val="000000"/>
              </a:buClr>
              <a:buFont typeface="Times New Roman"/>
              <a:buNone/>
              <a:defRPr b="0" i="0" sz="1400" u="none" cap="none" strike="noStrike">
                <a:solidFill>
                  <a:srgbClr val="0000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7" r:id="rId1"/>
    <p:sldLayoutId id="2147483678" r:id="rId2"/>
    <p:sldLayoutId id="2147483679" r:id="rId3"/>
    <p:sldLayoutId id="2147483680"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hyperlink" Target="https://leanpub.com/spreadsheetstories/c/bcustudent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gender-pay-gap.service.gov.uk/viewing/download" TargetMode="External"/><Relationship Id="rId4" Type="http://schemas.openxmlformats.org/officeDocument/2006/relationships/hyperlink" Target="https://gender-pay-gap.service.gov.uk/viewing/download" TargetMode="External"/><Relationship Id="rId5" Type="http://schemas.openxmlformats.org/officeDocument/2006/relationships/hyperlink" Target="https://gender-pay-gap.service.gov.uk/viewing/download"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gender-pay-gap.service.gov.uk/viewing/downloa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2.xml"/><Relationship Id="rId3" Type="http://schemas.openxmlformats.org/officeDocument/2006/relationships/hyperlink" Target="https://www.dailymail.co.uk/news/article-2571491/More-BBC-executives-earning-six-figure-salaries-despite-pledge-curb-pay.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resources.companieshouse.gov.uk/sic/"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hyperlink" Target="http://www.youtube.com/watch?v=OZ9zZJUjVKI" TargetMode="External"/><Relationship Id="rId4" Type="http://schemas.openxmlformats.org/officeDocument/2006/relationships/image" Target="../media/image3.jpg"/><Relationship Id="rId5" Type="http://schemas.openxmlformats.org/officeDocument/2006/relationships/hyperlink" Target="https://www.youtube.com/watch?v=OZ9zZJUjVKI"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hyperlink" Target="http://www.youtube.com/watch?v=tR_Yhz3kl7M" TargetMode="External"/><Relationship Id="rId4" Type="http://schemas.openxmlformats.org/officeDocument/2006/relationships/image" Target="../media/image6.jpg"/><Relationship Id="rId5" Type="http://schemas.openxmlformats.org/officeDocument/2006/relationships/hyperlink" Target="https://youtu.be/tR_Yhz3kl7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docs.google.com/document/d/e/2PACX-1vQiEqvAB_B8xzTtVwDtr2iCqtOq663qOKEYGFM8YHU1SB75rtjs-N04fndTvMVJ9EXChhVIsH8o6Afd/pub"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7.xml"/><Relationship Id="rId3" Type="http://schemas.openxmlformats.org/officeDocument/2006/relationships/image" Target="../media/image2.jpg"/><Relationship Id="rId4" Type="http://schemas.openxmlformats.org/officeDocument/2006/relationships/hyperlink" Target="https://leanpub.com/spreadsheetstories/c/bcustudent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6"/>
          <p:cNvSpPr/>
          <p:nvPr/>
        </p:nvSpPr>
        <p:spPr>
          <a:xfrm>
            <a:off x="-96950" y="595250"/>
            <a:ext cx="9921900" cy="1958400"/>
          </a:xfrm>
          <a:prstGeom prst="rect">
            <a:avLst/>
          </a:prstGeom>
          <a:solidFill>
            <a:srgbClr val="FFFB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6"/>
          <p:cNvSpPr/>
          <p:nvPr/>
        </p:nvSpPr>
        <p:spPr>
          <a:xfrm>
            <a:off x="407175" y="779450"/>
            <a:ext cx="9417900" cy="6909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None/>
            </a:pPr>
            <a:r>
              <a:rPr b="1" lang="en-US" sz="4900">
                <a:solidFill>
                  <a:srgbClr val="232323"/>
                </a:solidFill>
              </a:rPr>
              <a:t>Questions that can’t be answered with 3 chords alone</a:t>
            </a:r>
            <a:endParaRPr>
              <a:solidFill>
                <a:srgbClr val="232323"/>
              </a:solidFill>
            </a:endParaRPr>
          </a:p>
        </p:txBody>
      </p:sp>
      <p:sp>
        <p:nvSpPr>
          <p:cNvPr id="132" name="Google Shape;132;p36"/>
          <p:cNvSpPr txBox="1"/>
          <p:nvPr>
            <p:ph idx="1" type="body"/>
          </p:nvPr>
        </p:nvSpPr>
        <p:spPr>
          <a:xfrm>
            <a:off x="296862" y="3098800"/>
            <a:ext cx="9333000" cy="3759300"/>
          </a:xfrm>
          <a:prstGeom prst="rect">
            <a:avLst/>
          </a:prstGeom>
          <a:noFill/>
          <a:ln>
            <a:noFill/>
          </a:ln>
        </p:spPr>
        <p:txBody>
          <a:bodyPr anchorCtr="0" anchor="t" bIns="0" lIns="0" spcFirstLastPara="1" rIns="0" wrap="square" tIns="0">
            <a:noAutofit/>
          </a:bodyPr>
          <a:lstStyle/>
          <a:p>
            <a:pPr indent="-482600" lvl="0" marL="457200" marR="0" rtl="0" algn="l">
              <a:lnSpc>
                <a:spcPct val="95000"/>
              </a:lnSpc>
              <a:spcBef>
                <a:spcPts val="0"/>
              </a:spcBef>
              <a:spcAft>
                <a:spcPts val="0"/>
              </a:spcAft>
              <a:buClr>
                <a:srgbClr val="232323"/>
              </a:buClr>
              <a:buSzPts val="4000"/>
              <a:buChar char="●"/>
            </a:pPr>
            <a:r>
              <a:rPr lang="en-US" sz="4000">
                <a:solidFill>
                  <a:srgbClr val="232323"/>
                </a:solidFill>
              </a:rPr>
              <a:t>Sometimes we need to </a:t>
            </a:r>
            <a:r>
              <a:rPr b="1" lang="en-US" sz="4000">
                <a:solidFill>
                  <a:srgbClr val="232323"/>
                </a:solidFill>
              </a:rPr>
              <a:t>extract</a:t>
            </a:r>
            <a:r>
              <a:rPr lang="en-US" sz="4000">
                <a:solidFill>
                  <a:srgbClr val="232323"/>
                </a:solidFill>
              </a:rPr>
              <a:t> data (eg a postcode in an address) to pivot</a:t>
            </a:r>
            <a:endParaRPr sz="4000">
              <a:solidFill>
                <a:srgbClr val="232323"/>
              </a:solidFill>
            </a:endParaRPr>
          </a:p>
          <a:p>
            <a:pPr indent="-482600" lvl="0" marL="457200" marR="0" rtl="0" algn="l">
              <a:lnSpc>
                <a:spcPct val="95000"/>
              </a:lnSpc>
              <a:spcBef>
                <a:spcPts val="0"/>
              </a:spcBef>
              <a:spcAft>
                <a:spcPts val="0"/>
              </a:spcAft>
              <a:buClr>
                <a:srgbClr val="232323"/>
              </a:buClr>
              <a:buSzPts val="4000"/>
              <a:buChar char="●"/>
            </a:pPr>
            <a:r>
              <a:rPr lang="en-US" sz="4000">
                <a:solidFill>
                  <a:srgbClr val="232323"/>
                </a:solidFill>
              </a:rPr>
              <a:t>Sometimes we need to </a:t>
            </a:r>
            <a:r>
              <a:rPr b="1" lang="en-US" sz="4000">
                <a:solidFill>
                  <a:srgbClr val="232323"/>
                </a:solidFill>
              </a:rPr>
              <a:t>combine</a:t>
            </a:r>
            <a:r>
              <a:rPr lang="en-US" sz="4000">
                <a:solidFill>
                  <a:srgbClr val="232323"/>
                </a:solidFill>
              </a:rPr>
              <a:t> data (eg codes &gt; descriptions) </a:t>
            </a:r>
            <a:endParaRPr sz="4000">
              <a:solidFill>
                <a:srgbClr val="232323"/>
              </a:solidFill>
            </a:endParaRPr>
          </a:p>
          <a:p>
            <a:pPr indent="-482600" lvl="0" marL="457200" marR="0" rtl="0" algn="l">
              <a:lnSpc>
                <a:spcPct val="95000"/>
              </a:lnSpc>
              <a:spcBef>
                <a:spcPts val="0"/>
              </a:spcBef>
              <a:spcAft>
                <a:spcPts val="0"/>
              </a:spcAft>
              <a:buClr>
                <a:srgbClr val="232323"/>
              </a:buClr>
              <a:buSzPts val="4000"/>
              <a:buChar char="●"/>
            </a:pPr>
            <a:r>
              <a:rPr lang="en-US" sz="4000">
                <a:solidFill>
                  <a:srgbClr val="232323"/>
                </a:solidFill>
              </a:rPr>
              <a:t>Sometimes we need to </a:t>
            </a:r>
            <a:r>
              <a:rPr b="1" lang="en-US" sz="4000">
                <a:solidFill>
                  <a:srgbClr val="232323"/>
                </a:solidFill>
              </a:rPr>
              <a:t>classify</a:t>
            </a:r>
            <a:r>
              <a:rPr lang="en-US" sz="4000">
                <a:solidFill>
                  <a:srgbClr val="232323"/>
                </a:solidFill>
              </a:rPr>
              <a:t> data to pivot </a:t>
            </a:r>
            <a:endParaRPr sz="4000">
              <a:solidFill>
                <a:srgbClr val="23232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45"/>
          <p:cNvSpPr/>
          <p:nvPr/>
        </p:nvSpPr>
        <p:spPr>
          <a:xfrm>
            <a:off x="0" y="1092200"/>
            <a:ext cx="10223400" cy="1596300"/>
          </a:xfrm>
          <a:prstGeom prst="rect">
            <a:avLst/>
          </a:prstGeom>
          <a:solidFill>
            <a:srgbClr val="4F7A28"/>
          </a:solidFill>
          <a:ln cap="flat" cmpd="sng" w="9525">
            <a:solidFill>
              <a:srgbClr val="000000">
                <a:alpha val="0"/>
              </a:srgbClr>
            </a:solidFill>
            <a:prstDash val="solid"/>
            <a:round/>
            <a:headEnd len="sm" w="sm" type="none"/>
            <a:tailEnd len="sm" w="sm" type="none"/>
          </a:ln>
        </p:spPr>
        <p:txBody>
          <a:bodyPr anchorCtr="0" anchor="ctr" bIns="50800" lIns="50800" spcFirstLastPara="1" rIns="50800" wrap="square" tIns="50800">
            <a:noAutofit/>
          </a:bodyPr>
          <a:lstStyle/>
          <a:p>
            <a:pPr indent="-2538" lvl="0" marL="40638" marR="40638" rtl="0" algn="l">
              <a:lnSpc>
                <a:spcPct val="100000"/>
              </a:lnSpc>
              <a:spcBef>
                <a:spcPts val="0"/>
              </a:spcBef>
              <a:spcAft>
                <a:spcPts val="0"/>
              </a:spcAft>
              <a:buClr>
                <a:srgbClr val="444444"/>
              </a:buClr>
              <a:buFont typeface="Times New Roman"/>
              <a:buNone/>
            </a:pPr>
            <a:r>
              <a:t/>
            </a:r>
            <a:endParaRPr b="0" i="1" sz="2400" u="none" cap="none" strike="noStrike">
              <a:solidFill>
                <a:srgbClr val="444444"/>
              </a:solidFill>
              <a:latin typeface="Times New Roman"/>
              <a:ea typeface="Times New Roman"/>
              <a:cs typeface="Times New Roman"/>
              <a:sym typeface="Times New Roman"/>
            </a:endParaRPr>
          </a:p>
        </p:txBody>
      </p:sp>
      <p:sp>
        <p:nvSpPr>
          <p:cNvPr id="195" name="Google Shape;195;p45"/>
          <p:cNvSpPr txBox="1"/>
          <p:nvPr>
            <p:ph idx="1" type="body"/>
          </p:nvPr>
        </p:nvSpPr>
        <p:spPr>
          <a:xfrm>
            <a:off x="296850" y="3116500"/>
            <a:ext cx="9333000" cy="45036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232323"/>
              </a:buClr>
              <a:buFont typeface="Arial"/>
              <a:buNone/>
            </a:pPr>
            <a:r>
              <a:rPr b="1" lang="en-US" sz="4000">
                <a:solidFill>
                  <a:srgbClr val="232323"/>
                </a:solidFill>
                <a:latin typeface="Arial"/>
                <a:ea typeface="Arial"/>
                <a:cs typeface="Arial"/>
                <a:sym typeface="Arial"/>
              </a:rPr>
              <a:t>Calculations</a:t>
            </a:r>
            <a:r>
              <a:rPr lang="en-US" sz="4000">
                <a:solidFill>
                  <a:srgbClr val="232323"/>
                </a:solidFill>
                <a:latin typeface="Arial"/>
                <a:ea typeface="Arial"/>
                <a:cs typeface="Arial"/>
                <a:sym typeface="Arial"/>
              </a:rPr>
              <a:t> (sum, count, average, max, ranges, rank)</a:t>
            </a:r>
            <a:endParaRPr sz="4000">
              <a:solidFill>
                <a:srgbClr val="232323"/>
              </a:solidFill>
              <a:latin typeface="Arial"/>
              <a:ea typeface="Arial"/>
              <a:cs typeface="Arial"/>
              <a:sym typeface="Arial"/>
            </a:endParaRPr>
          </a:p>
          <a:p>
            <a:pPr indent="0" lvl="0" marL="0" marR="0" rtl="0" algn="l">
              <a:lnSpc>
                <a:spcPct val="95000"/>
              </a:lnSpc>
              <a:spcBef>
                <a:spcPts val="0"/>
              </a:spcBef>
              <a:spcAft>
                <a:spcPts val="0"/>
              </a:spcAft>
              <a:buClr>
                <a:srgbClr val="232323"/>
              </a:buClr>
              <a:buFont typeface="Arial"/>
              <a:buNone/>
            </a:pPr>
            <a:r>
              <a:rPr b="1" lang="en-US" sz="4000">
                <a:solidFill>
                  <a:srgbClr val="232323"/>
                </a:solidFill>
                <a:latin typeface="Arial"/>
                <a:ea typeface="Arial"/>
                <a:cs typeface="Arial"/>
                <a:sym typeface="Arial"/>
              </a:rPr>
              <a:t>Text</a:t>
            </a:r>
            <a:r>
              <a:rPr lang="en-US" sz="4000">
                <a:solidFill>
                  <a:srgbClr val="232323"/>
                </a:solidFill>
                <a:latin typeface="Arial"/>
                <a:ea typeface="Arial"/>
                <a:cs typeface="Arial"/>
                <a:sym typeface="Arial"/>
              </a:rPr>
              <a:t> (length, extraction, splitting, replacing, finding, combining, translate)</a:t>
            </a:r>
            <a:endParaRPr sz="4000">
              <a:solidFill>
                <a:srgbClr val="232323"/>
              </a:solidFill>
              <a:latin typeface="Arial"/>
              <a:ea typeface="Arial"/>
              <a:cs typeface="Arial"/>
              <a:sym typeface="Arial"/>
            </a:endParaRPr>
          </a:p>
          <a:p>
            <a:pPr indent="0" lvl="0" marL="0" marR="0" rtl="0" algn="l">
              <a:lnSpc>
                <a:spcPct val="95000"/>
              </a:lnSpc>
              <a:spcBef>
                <a:spcPts val="0"/>
              </a:spcBef>
              <a:spcAft>
                <a:spcPts val="0"/>
              </a:spcAft>
              <a:buClr>
                <a:srgbClr val="232323"/>
              </a:buClr>
              <a:buFont typeface="Arial"/>
              <a:buNone/>
            </a:pPr>
            <a:r>
              <a:rPr b="1" lang="en-US" sz="4000">
                <a:solidFill>
                  <a:srgbClr val="232323"/>
                </a:solidFill>
                <a:latin typeface="Arial"/>
                <a:ea typeface="Arial"/>
                <a:cs typeface="Arial"/>
                <a:sym typeface="Arial"/>
              </a:rPr>
              <a:t>Date/time</a:t>
            </a:r>
            <a:r>
              <a:rPr lang="en-US" sz="4000">
                <a:solidFill>
                  <a:srgbClr val="232323"/>
                </a:solidFill>
                <a:latin typeface="Arial"/>
                <a:ea typeface="Arial"/>
                <a:cs typeface="Arial"/>
                <a:sym typeface="Arial"/>
              </a:rPr>
              <a:t> (year, month, day, format)</a:t>
            </a:r>
            <a:endParaRPr sz="4000">
              <a:solidFill>
                <a:srgbClr val="232323"/>
              </a:solidFill>
              <a:latin typeface="Arial"/>
              <a:ea typeface="Arial"/>
              <a:cs typeface="Arial"/>
              <a:sym typeface="Arial"/>
            </a:endParaRPr>
          </a:p>
          <a:p>
            <a:pPr indent="0" lvl="0" marL="0" marR="0" rtl="0" algn="l">
              <a:lnSpc>
                <a:spcPct val="95000"/>
              </a:lnSpc>
              <a:spcBef>
                <a:spcPts val="0"/>
              </a:spcBef>
              <a:spcAft>
                <a:spcPts val="0"/>
              </a:spcAft>
              <a:buClr>
                <a:srgbClr val="232323"/>
              </a:buClr>
              <a:buFont typeface="Arial"/>
              <a:buNone/>
            </a:pPr>
            <a:r>
              <a:rPr b="1" lang="en-US" sz="4000">
                <a:solidFill>
                  <a:srgbClr val="232323"/>
                </a:solidFill>
                <a:latin typeface="Arial"/>
                <a:ea typeface="Arial"/>
                <a:cs typeface="Arial"/>
                <a:sym typeface="Arial"/>
              </a:rPr>
              <a:t>Currency</a:t>
            </a:r>
            <a:r>
              <a:rPr lang="en-US" sz="4000">
                <a:solidFill>
                  <a:srgbClr val="232323"/>
                </a:solidFill>
                <a:latin typeface="Arial"/>
                <a:ea typeface="Arial"/>
                <a:cs typeface="Arial"/>
                <a:sym typeface="Arial"/>
              </a:rPr>
              <a:t> (conversion, format)</a:t>
            </a:r>
            <a:endParaRPr sz="4000">
              <a:solidFill>
                <a:srgbClr val="232323"/>
              </a:solidFill>
              <a:latin typeface="Arial"/>
              <a:ea typeface="Arial"/>
              <a:cs typeface="Arial"/>
              <a:sym typeface="Arial"/>
            </a:endParaRPr>
          </a:p>
          <a:p>
            <a:pPr indent="0" lvl="0" marL="0" marR="0" rtl="0" algn="l">
              <a:lnSpc>
                <a:spcPct val="95000"/>
              </a:lnSpc>
              <a:spcBef>
                <a:spcPts val="0"/>
              </a:spcBef>
              <a:spcAft>
                <a:spcPts val="0"/>
              </a:spcAft>
              <a:buClr>
                <a:srgbClr val="232323"/>
              </a:buClr>
              <a:buFont typeface="Arial"/>
              <a:buNone/>
            </a:pPr>
            <a:r>
              <a:rPr b="1" lang="en-US" sz="4000">
                <a:solidFill>
                  <a:srgbClr val="232323"/>
                </a:solidFill>
                <a:latin typeface="Arial"/>
                <a:ea typeface="Arial"/>
                <a:cs typeface="Arial"/>
                <a:sym typeface="Arial"/>
              </a:rPr>
              <a:t>Statistics</a:t>
            </a:r>
            <a:r>
              <a:rPr lang="en-US" sz="4000">
                <a:solidFill>
                  <a:srgbClr val="232323"/>
                </a:solidFill>
                <a:latin typeface="Arial"/>
                <a:ea typeface="Arial"/>
                <a:cs typeface="Arial"/>
                <a:sym typeface="Arial"/>
              </a:rPr>
              <a:t> (</a:t>
            </a:r>
            <a:r>
              <a:rPr lang="en-US" sz="3600">
                <a:solidFill>
                  <a:srgbClr val="232323"/>
                </a:solidFill>
                <a:latin typeface="Courier New"/>
                <a:ea typeface="Courier New"/>
                <a:cs typeface="Courier New"/>
                <a:sym typeface="Courier New"/>
              </a:rPr>
              <a:t>STDEV, CORREL, QUARTILE</a:t>
            </a:r>
            <a:r>
              <a:rPr lang="en-US" sz="4000">
                <a:solidFill>
                  <a:srgbClr val="232323"/>
                </a:solidFill>
                <a:latin typeface="Arial"/>
                <a:ea typeface="Arial"/>
                <a:cs typeface="Arial"/>
                <a:sym typeface="Arial"/>
              </a:rPr>
              <a:t>)</a:t>
            </a:r>
            <a:endParaRPr sz="4000">
              <a:solidFill>
                <a:srgbClr val="232323"/>
              </a:solidFill>
              <a:latin typeface="Arial"/>
              <a:ea typeface="Arial"/>
              <a:cs typeface="Arial"/>
              <a:sym typeface="Arial"/>
            </a:endParaRPr>
          </a:p>
          <a:p>
            <a:pPr indent="0" lvl="0" marL="0" marR="0" rtl="0" algn="l">
              <a:lnSpc>
                <a:spcPct val="95000"/>
              </a:lnSpc>
              <a:spcBef>
                <a:spcPts val="0"/>
              </a:spcBef>
              <a:spcAft>
                <a:spcPts val="0"/>
              </a:spcAft>
              <a:buClr>
                <a:srgbClr val="232323"/>
              </a:buClr>
              <a:buFont typeface="Arial"/>
              <a:buNone/>
            </a:pPr>
            <a:r>
              <a:t/>
            </a:r>
            <a:endParaRPr sz="4000">
              <a:solidFill>
                <a:srgbClr val="232323"/>
              </a:solidFill>
              <a:latin typeface="Arial"/>
              <a:ea typeface="Arial"/>
              <a:cs typeface="Arial"/>
              <a:sym typeface="Arial"/>
            </a:endParaRPr>
          </a:p>
          <a:p>
            <a:pPr indent="0" lvl="0" marL="0" marR="0" rtl="0" algn="l">
              <a:lnSpc>
                <a:spcPct val="95000"/>
              </a:lnSpc>
              <a:spcBef>
                <a:spcPts val="0"/>
              </a:spcBef>
              <a:spcAft>
                <a:spcPts val="0"/>
              </a:spcAft>
              <a:buClr>
                <a:srgbClr val="232323"/>
              </a:buClr>
              <a:buFont typeface="Arial"/>
              <a:buNone/>
            </a:pPr>
            <a:r>
              <a:t/>
            </a:r>
            <a:endParaRPr sz="4000">
              <a:solidFill>
                <a:srgbClr val="232323"/>
              </a:solidFill>
              <a:latin typeface="Arial"/>
              <a:ea typeface="Arial"/>
              <a:cs typeface="Arial"/>
              <a:sym typeface="Arial"/>
            </a:endParaRPr>
          </a:p>
        </p:txBody>
      </p:sp>
      <p:sp>
        <p:nvSpPr>
          <p:cNvPr id="196" name="Google Shape;196;p45"/>
          <p:cNvSpPr txBox="1"/>
          <p:nvPr/>
        </p:nvSpPr>
        <p:spPr>
          <a:xfrm>
            <a:off x="349250" y="1541462"/>
            <a:ext cx="9334500" cy="13716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FFFFFF"/>
              </a:buClr>
              <a:buFont typeface="Arial"/>
              <a:buNone/>
            </a:pPr>
            <a:r>
              <a:rPr b="1" lang="en-US" sz="4900">
                <a:solidFill>
                  <a:srgbClr val="FFFFFF"/>
                </a:solidFill>
              </a:rPr>
              <a:t>Google ‘Excel function for…’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46"/>
          <p:cNvSpPr/>
          <p:nvPr/>
        </p:nvSpPr>
        <p:spPr>
          <a:xfrm>
            <a:off x="-96950" y="595250"/>
            <a:ext cx="9921900" cy="1958400"/>
          </a:xfrm>
          <a:prstGeom prst="rect">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6"/>
          <p:cNvSpPr/>
          <p:nvPr/>
        </p:nvSpPr>
        <p:spPr>
          <a:xfrm>
            <a:off x="407175" y="779450"/>
            <a:ext cx="9417900" cy="6909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None/>
            </a:pPr>
            <a:r>
              <a:rPr b="1" lang="en-US" sz="4900">
                <a:solidFill>
                  <a:srgbClr val="FFFFFF"/>
                </a:solidFill>
              </a:rPr>
              <a:t>Try it now</a:t>
            </a:r>
            <a:endParaRPr>
              <a:solidFill>
                <a:srgbClr val="FFFFFF"/>
              </a:solidFill>
            </a:endParaRPr>
          </a:p>
        </p:txBody>
      </p:sp>
      <p:sp>
        <p:nvSpPr>
          <p:cNvPr id="203" name="Google Shape;203;p46"/>
          <p:cNvSpPr txBox="1"/>
          <p:nvPr>
            <p:ph idx="1" type="body"/>
          </p:nvPr>
        </p:nvSpPr>
        <p:spPr>
          <a:xfrm>
            <a:off x="296862" y="3098800"/>
            <a:ext cx="9333000" cy="37593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232323"/>
              </a:buClr>
              <a:buFont typeface="Arial"/>
              <a:buNone/>
            </a:pPr>
            <a:r>
              <a:rPr lang="en-US" sz="4000">
                <a:solidFill>
                  <a:srgbClr val="232323"/>
                </a:solidFill>
              </a:rPr>
              <a:t>Find a function for calculating an average</a:t>
            </a:r>
            <a:endParaRPr b="1" sz="4000">
              <a:solidFill>
                <a:srgbClr val="232323"/>
              </a:solidFill>
              <a:latin typeface="Arial"/>
              <a:ea typeface="Arial"/>
              <a:cs typeface="Arial"/>
              <a:sym typeface="Arial"/>
            </a:endParaRPr>
          </a:p>
          <a:p>
            <a:pPr indent="0" lvl="0" marL="0" marR="0" rtl="0" algn="l">
              <a:lnSpc>
                <a:spcPct val="95000"/>
              </a:lnSpc>
              <a:spcBef>
                <a:spcPts val="0"/>
              </a:spcBef>
              <a:spcAft>
                <a:spcPts val="0"/>
              </a:spcAft>
              <a:buClr>
                <a:srgbClr val="232323"/>
              </a:buClr>
              <a:buFont typeface="Arial"/>
              <a:buNone/>
            </a:pPr>
            <a:r>
              <a:t/>
            </a:r>
            <a:endParaRPr sz="4000">
              <a:solidFill>
                <a:srgbClr val="232323"/>
              </a:solidFill>
            </a:endParaRPr>
          </a:p>
          <a:p>
            <a:pPr indent="0" lvl="0" marL="0" marR="0" rtl="0" algn="l">
              <a:lnSpc>
                <a:spcPct val="95000"/>
              </a:lnSpc>
              <a:spcBef>
                <a:spcPts val="0"/>
              </a:spcBef>
              <a:spcAft>
                <a:spcPts val="0"/>
              </a:spcAft>
              <a:buClr>
                <a:srgbClr val="232323"/>
              </a:buClr>
              <a:buFont typeface="Arial"/>
              <a:buNone/>
            </a:pPr>
            <a:r>
              <a:rPr lang="en-US" sz="4000">
                <a:solidFill>
                  <a:srgbClr val="232323"/>
                </a:solidFill>
              </a:rPr>
              <a:t>Find a function for measuring the length of text</a:t>
            </a:r>
            <a:endParaRPr sz="4000">
              <a:solidFill>
                <a:srgbClr val="232323"/>
              </a:solidFill>
            </a:endParaRPr>
          </a:p>
          <a:p>
            <a:pPr indent="0" lvl="0" marL="0" marR="0" rtl="0" algn="l">
              <a:lnSpc>
                <a:spcPct val="95000"/>
              </a:lnSpc>
              <a:spcBef>
                <a:spcPts val="0"/>
              </a:spcBef>
              <a:spcAft>
                <a:spcPts val="0"/>
              </a:spcAft>
              <a:buClr>
                <a:srgbClr val="232323"/>
              </a:buClr>
              <a:buFont typeface="Arial"/>
              <a:buNone/>
            </a:pPr>
            <a:r>
              <a:t/>
            </a:r>
            <a:endParaRPr sz="4000">
              <a:solidFill>
                <a:srgbClr val="232323"/>
              </a:solidFill>
            </a:endParaRPr>
          </a:p>
          <a:p>
            <a:pPr indent="0" lvl="0" marL="0" marR="0" rtl="0" algn="l">
              <a:lnSpc>
                <a:spcPct val="95000"/>
              </a:lnSpc>
              <a:spcBef>
                <a:spcPts val="0"/>
              </a:spcBef>
              <a:spcAft>
                <a:spcPts val="0"/>
              </a:spcAft>
              <a:buClr>
                <a:srgbClr val="232323"/>
              </a:buClr>
              <a:buFont typeface="Arial"/>
              <a:buNone/>
            </a:pPr>
            <a:r>
              <a:rPr lang="en-US" sz="4000">
                <a:solidFill>
                  <a:srgbClr val="232323"/>
                </a:solidFill>
              </a:rPr>
              <a:t>Find a function for extracting the month from a date</a:t>
            </a:r>
            <a:endParaRPr sz="4000">
              <a:solidFill>
                <a:srgbClr val="23232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7"/>
          <p:cNvSpPr txBox="1"/>
          <p:nvPr>
            <p:ph idx="1" type="body"/>
          </p:nvPr>
        </p:nvSpPr>
        <p:spPr>
          <a:xfrm>
            <a:off x="296850" y="3116500"/>
            <a:ext cx="9333000" cy="45036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232323"/>
              </a:buClr>
              <a:buFont typeface="Arial"/>
              <a:buNone/>
            </a:pPr>
            <a:r>
              <a:rPr b="1" lang="en-US" sz="4000">
                <a:solidFill>
                  <a:srgbClr val="232323"/>
                </a:solidFill>
                <a:latin typeface="Arial"/>
                <a:ea typeface="Arial"/>
                <a:cs typeface="Arial"/>
                <a:sym typeface="Arial"/>
              </a:rPr>
              <a:t>True/False tests</a:t>
            </a:r>
            <a:r>
              <a:rPr lang="en-US" sz="4000">
                <a:solidFill>
                  <a:srgbClr val="232323"/>
                </a:solidFill>
                <a:latin typeface="Arial"/>
                <a:ea typeface="Arial"/>
                <a:cs typeface="Arial"/>
                <a:sym typeface="Arial"/>
              </a:rPr>
              <a:t> (data type, &gt;, &lt;, =, !=)</a:t>
            </a:r>
            <a:endParaRPr sz="4000">
              <a:solidFill>
                <a:srgbClr val="232323"/>
              </a:solidFill>
              <a:latin typeface="Arial"/>
              <a:ea typeface="Arial"/>
              <a:cs typeface="Arial"/>
              <a:sym typeface="Arial"/>
            </a:endParaRPr>
          </a:p>
          <a:p>
            <a:pPr indent="0" lvl="0" marL="0" marR="0" rtl="0" algn="l">
              <a:lnSpc>
                <a:spcPct val="95000"/>
              </a:lnSpc>
              <a:spcBef>
                <a:spcPts val="0"/>
              </a:spcBef>
              <a:spcAft>
                <a:spcPts val="0"/>
              </a:spcAft>
              <a:buClr>
                <a:srgbClr val="232323"/>
              </a:buClr>
              <a:buFont typeface="Arial"/>
              <a:buNone/>
            </a:pPr>
            <a:r>
              <a:rPr b="1" lang="en-US" sz="4000">
                <a:solidFill>
                  <a:srgbClr val="232323"/>
                </a:solidFill>
                <a:latin typeface="Arial"/>
                <a:ea typeface="Arial"/>
                <a:cs typeface="Arial"/>
                <a:sym typeface="Arial"/>
              </a:rPr>
              <a:t>Instructions</a:t>
            </a:r>
            <a:r>
              <a:rPr lang="en-US" sz="4000">
                <a:solidFill>
                  <a:srgbClr val="232323"/>
                </a:solidFill>
                <a:latin typeface="Arial"/>
                <a:ea typeface="Arial"/>
                <a:cs typeface="Arial"/>
                <a:sym typeface="Arial"/>
              </a:rPr>
              <a:t> (If/else)</a:t>
            </a:r>
            <a:endParaRPr sz="4000">
              <a:solidFill>
                <a:srgbClr val="232323"/>
              </a:solidFill>
              <a:latin typeface="Arial"/>
              <a:ea typeface="Arial"/>
              <a:cs typeface="Arial"/>
              <a:sym typeface="Arial"/>
            </a:endParaRPr>
          </a:p>
          <a:p>
            <a:pPr indent="0" lvl="0" marL="0" marR="0" rtl="0" algn="l">
              <a:lnSpc>
                <a:spcPct val="95000"/>
              </a:lnSpc>
              <a:spcBef>
                <a:spcPts val="0"/>
              </a:spcBef>
              <a:spcAft>
                <a:spcPts val="0"/>
              </a:spcAft>
              <a:buClr>
                <a:srgbClr val="232323"/>
              </a:buClr>
              <a:buFont typeface="Arial"/>
              <a:buNone/>
            </a:pPr>
            <a:r>
              <a:rPr b="1" lang="en-US" sz="4000">
                <a:solidFill>
                  <a:srgbClr val="232323"/>
                </a:solidFill>
                <a:latin typeface="Arial"/>
                <a:ea typeface="Arial"/>
                <a:cs typeface="Arial"/>
                <a:sym typeface="Arial"/>
              </a:rPr>
              <a:t>Categorising</a:t>
            </a:r>
            <a:r>
              <a:rPr lang="en-US" sz="4000">
                <a:solidFill>
                  <a:srgbClr val="232323"/>
                </a:solidFill>
                <a:latin typeface="Arial"/>
                <a:ea typeface="Arial"/>
                <a:cs typeface="Arial"/>
                <a:sym typeface="Arial"/>
              </a:rPr>
              <a:t> (rank)</a:t>
            </a:r>
            <a:endParaRPr sz="4000">
              <a:solidFill>
                <a:srgbClr val="232323"/>
              </a:solidFill>
              <a:latin typeface="Arial"/>
              <a:ea typeface="Arial"/>
              <a:cs typeface="Arial"/>
              <a:sym typeface="Arial"/>
            </a:endParaRPr>
          </a:p>
          <a:p>
            <a:pPr indent="0" lvl="0" marL="0" marR="0" rtl="0" algn="l">
              <a:lnSpc>
                <a:spcPct val="95000"/>
              </a:lnSpc>
              <a:spcBef>
                <a:spcPts val="0"/>
              </a:spcBef>
              <a:spcAft>
                <a:spcPts val="0"/>
              </a:spcAft>
              <a:buClr>
                <a:srgbClr val="232323"/>
              </a:buClr>
              <a:buFont typeface="Arial"/>
              <a:buNone/>
            </a:pPr>
            <a:r>
              <a:rPr b="1" lang="en-US" sz="4000">
                <a:solidFill>
                  <a:srgbClr val="232323"/>
                </a:solidFill>
                <a:latin typeface="Arial"/>
                <a:ea typeface="Arial"/>
                <a:cs typeface="Arial"/>
                <a:sym typeface="Arial"/>
              </a:rPr>
              <a:t>Fetching info</a:t>
            </a:r>
            <a:r>
              <a:rPr lang="en-US" sz="4000">
                <a:solidFill>
                  <a:srgbClr val="232323"/>
                </a:solidFill>
                <a:latin typeface="Arial"/>
                <a:ea typeface="Arial"/>
                <a:cs typeface="Arial"/>
                <a:sym typeface="Arial"/>
              </a:rPr>
              <a:t> (time, currency rate, matching data, </a:t>
            </a:r>
            <a:r>
              <a:rPr lang="en-US" sz="4000">
                <a:solidFill>
                  <a:srgbClr val="232323"/>
                </a:solidFill>
                <a:latin typeface="Courier New"/>
                <a:ea typeface="Courier New"/>
                <a:cs typeface="Courier New"/>
                <a:sym typeface="Courier New"/>
              </a:rPr>
              <a:t>INDEX, IMPORTHTML</a:t>
            </a:r>
            <a:r>
              <a:rPr lang="en-US" sz="4000">
                <a:solidFill>
                  <a:srgbClr val="232323"/>
                </a:solidFill>
                <a:latin typeface="Arial"/>
                <a:ea typeface="Arial"/>
                <a:cs typeface="Arial"/>
                <a:sym typeface="Arial"/>
              </a:rPr>
              <a:t>)</a:t>
            </a:r>
            <a:endParaRPr sz="4000">
              <a:solidFill>
                <a:srgbClr val="232323"/>
              </a:solidFill>
              <a:latin typeface="Arial"/>
              <a:ea typeface="Arial"/>
              <a:cs typeface="Arial"/>
              <a:sym typeface="Arial"/>
            </a:endParaRPr>
          </a:p>
          <a:p>
            <a:pPr indent="0" lvl="0" marL="0" marR="0" rtl="0" algn="l">
              <a:lnSpc>
                <a:spcPct val="95000"/>
              </a:lnSpc>
              <a:spcBef>
                <a:spcPts val="0"/>
              </a:spcBef>
              <a:spcAft>
                <a:spcPts val="0"/>
              </a:spcAft>
              <a:buClr>
                <a:srgbClr val="232323"/>
              </a:buClr>
              <a:buFont typeface="Arial"/>
              <a:buNone/>
            </a:pPr>
            <a:r>
              <a:rPr b="1" lang="en-US" sz="4000">
                <a:solidFill>
                  <a:srgbClr val="232323"/>
                </a:solidFill>
                <a:latin typeface="Arial"/>
                <a:ea typeface="Arial"/>
                <a:cs typeface="Arial"/>
                <a:sym typeface="Arial"/>
              </a:rPr>
              <a:t>Combinations of the above! </a:t>
            </a:r>
            <a:r>
              <a:rPr lang="en-US" sz="4000">
                <a:solidFill>
                  <a:srgbClr val="232323"/>
                </a:solidFill>
                <a:latin typeface="Arial"/>
                <a:ea typeface="Arial"/>
                <a:cs typeface="Arial"/>
                <a:sym typeface="Arial"/>
              </a:rPr>
              <a:t>(count + if, if + sum)</a:t>
            </a:r>
            <a:endParaRPr sz="4000">
              <a:solidFill>
                <a:srgbClr val="232323"/>
              </a:solidFill>
              <a:latin typeface="Arial"/>
              <a:ea typeface="Arial"/>
              <a:cs typeface="Arial"/>
              <a:sym typeface="Arial"/>
            </a:endParaRPr>
          </a:p>
          <a:p>
            <a:pPr indent="0" lvl="0" marL="0" marR="0" rtl="0" algn="l">
              <a:lnSpc>
                <a:spcPct val="95000"/>
              </a:lnSpc>
              <a:spcBef>
                <a:spcPts val="0"/>
              </a:spcBef>
              <a:spcAft>
                <a:spcPts val="0"/>
              </a:spcAft>
              <a:buClr>
                <a:srgbClr val="232323"/>
              </a:buClr>
              <a:buFont typeface="Arial"/>
              <a:buNone/>
            </a:pPr>
            <a:r>
              <a:t/>
            </a:r>
            <a:endParaRPr sz="4000">
              <a:solidFill>
                <a:srgbClr val="232323"/>
              </a:solidFill>
              <a:latin typeface="Arial"/>
              <a:ea typeface="Arial"/>
              <a:cs typeface="Arial"/>
              <a:sym typeface="Arial"/>
            </a:endParaRPr>
          </a:p>
        </p:txBody>
      </p:sp>
      <p:sp>
        <p:nvSpPr>
          <p:cNvPr id="209" name="Google Shape;209;p47"/>
          <p:cNvSpPr/>
          <p:nvPr/>
        </p:nvSpPr>
        <p:spPr>
          <a:xfrm>
            <a:off x="0" y="1092200"/>
            <a:ext cx="10223400" cy="1596300"/>
          </a:xfrm>
          <a:prstGeom prst="rect">
            <a:avLst/>
          </a:prstGeom>
          <a:solidFill>
            <a:srgbClr val="4F7A28"/>
          </a:solidFill>
          <a:ln cap="flat" cmpd="sng" w="9525">
            <a:solidFill>
              <a:srgbClr val="000000">
                <a:alpha val="0"/>
              </a:srgbClr>
            </a:solidFill>
            <a:prstDash val="solid"/>
            <a:round/>
            <a:headEnd len="sm" w="sm" type="none"/>
            <a:tailEnd len="sm" w="sm" type="none"/>
          </a:ln>
        </p:spPr>
        <p:txBody>
          <a:bodyPr anchorCtr="0" anchor="ctr" bIns="50800" lIns="50800" spcFirstLastPara="1" rIns="50800" wrap="square" tIns="50800">
            <a:noAutofit/>
          </a:bodyPr>
          <a:lstStyle/>
          <a:p>
            <a:pPr indent="-2538" lvl="0" marL="40638" marR="40638" rtl="0" algn="l">
              <a:lnSpc>
                <a:spcPct val="100000"/>
              </a:lnSpc>
              <a:spcBef>
                <a:spcPts val="0"/>
              </a:spcBef>
              <a:spcAft>
                <a:spcPts val="0"/>
              </a:spcAft>
              <a:buClr>
                <a:srgbClr val="444444"/>
              </a:buClr>
              <a:buFont typeface="Times New Roman"/>
              <a:buNone/>
            </a:pPr>
            <a:r>
              <a:t/>
            </a:r>
            <a:endParaRPr b="0" i="1" sz="2400" u="none" cap="none" strike="noStrike">
              <a:solidFill>
                <a:srgbClr val="444444"/>
              </a:solidFill>
              <a:latin typeface="Times New Roman"/>
              <a:ea typeface="Times New Roman"/>
              <a:cs typeface="Times New Roman"/>
              <a:sym typeface="Times New Roman"/>
            </a:endParaRPr>
          </a:p>
        </p:txBody>
      </p:sp>
      <p:sp>
        <p:nvSpPr>
          <p:cNvPr id="210" name="Google Shape;210;p47"/>
          <p:cNvSpPr txBox="1"/>
          <p:nvPr/>
        </p:nvSpPr>
        <p:spPr>
          <a:xfrm>
            <a:off x="349250" y="1541462"/>
            <a:ext cx="9334500" cy="13716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FFFFFF"/>
              </a:buClr>
              <a:buFont typeface="Arial"/>
              <a:buNone/>
            </a:pPr>
            <a:r>
              <a:rPr b="1" lang="en-US" sz="4900">
                <a:solidFill>
                  <a:srgbClr val="FFFFFF"/>
                </a:solidFill>
              </a:rPr>
              <a:t>‘Excel function for…’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descr="08 FSWS Distracted with calculator 07-05-14.jpg" id="215" name="Google Shape;215;p48"/>
          <p:cNvPicPr preferRelativeResize="0"/>
          <p:nvPr/>
        </p:nvPicPr>
        <p:blipFill rotWithShape="1">
          <a:blip r:embed="rId3">
            <a:alphaModFix/>
          </a:blip>
          <a:srcRect b="0" l="0" r="0" t="0"/>
          <a:stretch/>
        </p:blipFill>
        <p:spPr>
          <a:xfrm>
            <a:off x="-72717" y="0"/>
            <a:ext cx="5241600" cy="7620000"/>
          </a:xfrm>
          <a:prstGeom prst="rect">
            <a:avLst/>
          </a:prstGeom>
          <a:noFill/>
          <a:ln>
            <a:noFill/>
          </a:ln>
        </p:spPr>
      </p:pic>
      <p:sp>
        <p:nvSpPr>
          <p:cNvPr id="216" name="Google Shape;216;p48"/>
          <p:cNvSpPr txBox="1"/>
          <p:nvPr>
            <p:ph idx="1" type="body"/>
          </p:nvPr>
        </p:nvSpPr>
        <p:spPr>
          <a:xfrm>
            <a:off x="5428406" y="3619500"/>
            <a:ext cx="4201500" cy="13566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232323"/>
              </a:buClr>
              <a:buFont typeface="Arial"/>
              <a:buNone/>
            </a:pPr>
            <a:r>
              <a:rPr b="1" i="0" lang="en-US" sz="5000" u="none" cap="none" strike="noStrike">
                <a:solidFill>
                  <a:srgbClr val="232323"/>
                </a:solidFill>
                <a:latin typeface="Arial"/>
                <a:ea typeface="Arial"/>
                <a:cs typeface="Arial"/>
                <a:sym typeface="Arial"/>
              </a:rPr>
              <a:t>Recipe book.</a:t>
            </a:r>
            <a:endParaRPr/>
          </a:p>
        </p:txBody>
      </p:sp>
      <p:sp>
        <p:nvSpPr>
          <p:cNvPr id="217" name="Google Shape;217;p48"/>
          <p:cNvSpPr txBox="1"/>
          <p:nvPr/>
        </p:nvSpPr>
        <p:spPr>
          <a:xfrm>
            <a:off x="3653000" y="7140600"/>
            <a:ext cx="6507000" cy="479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u="sng">
                <a:solidFill>
                  <a:schemeClr val="hlink"/>
                </a:solidFill>
                <a:hlinkClick r:id="rId4"/>
              </a:rPr>
              <a:t>https://leanpub.com/spreadsheetstories/c/bcustudents</a:t>
            </a:r>
            <a:r>
              <a:rPr lang="en-US"/>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9"/>
          <p:cNvSpPr/>
          <p:nvPr/>
        </p:nvSpPr>
        <p:spPr>
          <a:xfrm>
            <a:off x="-96950" y="1357250"/>
            <a:ext cx="9921900" cy="1958400"/>
          </a:xfrm>
          <a:prstGeom prst="rect">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9"/>
          <p:cNvSpPr/>
          <p:nvPr/>
        </p:nvSpPr>
        <p:spPr>
          <a:xfrm>
            <a:off x="407175" y="1541450"/>
            <a:ext cx="9417900" cy="6909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None/>
            </a:pPr>
            <a:r>
              <a:rPr b="1" lang="en-US" sz="4900">
                <a:solidFill>
                  <a:srgbClr val="FFFFFF"/>
                </a:solidFill>
              </a:rPr>
              <a:t>Open up your data</a:t>
            </a:r>
            <a:endParaRPr>
              <a:solidFill>
                <a:srgbClr val="FFFFFF"/>
              </a:solidFill>
            </a:endParaRPr>
          </a:p>
        </p:txBody>
      </p:sp>
      <p:sp>
        <p:nvSpPr>
          <p:cNvPr id="224" name="Google Shape;224;p49"/>
          <p:cNvSpPr txBox="1"/>
          <p:nvPr/>
        </p:nvSpPr>
        <p:spPr>
          <a:xfrm>
            <a:off x="504925" y="4008925"/>
            <a:ext cx="95634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500" u="sng">
                <a:solidFill>
                  <a:schemeClr val="hlink"/>
                </a:solidFill>
                <a:hlinkClick r:id="rId3"/>
              </a:rPr>
              <a:t>gender-pay-gap.service.gov.uk/</a:t>
            </a:r>
            <a:br>
              <a:rPr b="1" lang="en-US" sz="4500" u="sng">
                <a:solidFill>
                  <a:schemeClr val="hlink"/>
                </a:solidFill>
                <a:hlinkClick r:id="rId4"/>
              </a:rPr>
            </a:br>
            <a:r>
              <a:rPr b="1" lang="en-US" sz="4500" u="sng">
                <a:solidFill>
                  <a:schemeClr val="hlink"/>
                </a:solidFill>
                <a:hlinkClick r:id="rId5"/>
              </a:rPr>
              <a:t>viewing/download</a:t>
            </a:r>
            <a:r>
              <a:rPr b="1" lang="en-US" sz="4500"/>
              <a:t> </a:t>
            </a:r>
            <a:endParaRPr b="1" sz="4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50"/>
          <p:cNvSpPr/>
          <p:nvPr/>
        </p:nvSpPr>
        <p:spPr>
          <a:xfrm>
            <a:off x="0" y="1092200"/>
            <a:ext cx="10223400" cy="2260500"/>
          </a:xfrm>
          <a:prstGeom prst="rect">
            <a:avLst/>
          </a:prstGeom>
          <a:solidFill>
            <a:srgbClr val="4F7A28"/>
          </a:solidFill>
          <a:ln cap="flat" cmpd="sng" w="9525">
            <a:solidFill>
              <a:srgbClr val="000000">
                <a:alpha val="0"/>
              </a:srgbClr>
            </a:solidFill>
            <a:prstDash val="solid"/>
            <a:round/>
            <a:headEnd len="sm" w="sm" type="none"/>
            <a:tailEnd len="sm" w="sm" type="none"/>
          </a:ln>
        </p:spPr>
        <p:txBody>
          <a:bodyPr anchorCtr="0" anchor="ctr" bIns="50800" lIns="50800" spcFirstLastPara="1" rIns="50800" wrap="square" tIns="50800">
            <a:noAutofit/>
          </a:bodyPr>
          <a:lstStyle/>
          <a:p>
            <a:pPr indent="-2538" lvl="0" marL="40638" marR="40638" rtl="0" algn="l">
              <a:lnSpc>
                <a:spcPct val="100000"/>
              </a:lnSpc>
              <a:spcBef>
                <a:spcPts val="0"/>
              </a:spcBef>
              <a:spcAft>
                <a:spcPts val="0"/>
              </a:spcAft>
              <a:buClr>
                <a:srgbClr val="444444"/>
              </a:buClr>
              <a:buFont typeface="Times New Roman"/>
              <a:buNone/>
            </a:pPr>
            <a:r>
              <a:t/>
            </a:r>
            <a:endParaRPr b="0" i="1" sz="2400" u="none" cap="none" strike="noStrike">
              <a:solidFill>
                <a:srgbClr val="444444"/>
              </a:solidFill>
              <a:latin typeface="Times New Roman"/>
              <a:ea typeface="Times New Roman"/>
              <a:cs typeface="Times New Roman"/>
              <a:sym typeface="Times New Roman"/>
            </a:endParaRPr>
          </a:p>
        </p:txBody>
      </p:sp>
      <p:sp>
        <p:nvSpPr>
          <p:cNvPr id="230" name="Google Shape;230;p50"/>
          <p:cNvSpPr txBox="1"/>
          <p:nvPr>
            <p:ph idx="1" type="body"/>
          </p:nvPr>
        </p:nvSpPr>
        <p:spPr>
          <a:xfrm>
            <a:off x="296849" y="3860800"/>
            <a:ext cx="9863100" cy="3759300"/>
          </a:xfrm>
          <a:prstGeom prst="rect">
            <a:avLst/>
          </a:prstGeom>
          <a:noFill/>
          <a:ln>
            <a:noFill/>
          </a:ln>
        </p:spPr>
        <p:txBody>
          <a:bodyPr anchorCtr="0" anchor="t" bIns="0" lIns="0" spcFirstLastPara="1" rIns="0" wrap="square" tIns="0">
            <a:noAutofit/>
          </a:bodyPr>
          <a:lstStyle/>
          <a:p>
            <a:pPr indent="-482600" lvl="0" marL="457200" marR="0" rtl="0" algn="l">
              <a:lnSpc>
                <a:spcPct val="95000"/>
              </a:lnSpc>
              <a:spcBef>
                <a:spcPts val="0"/>
              </a:spcBef>
              <a:spcAft>
                <a:spcPts val="0"/>
              </a:spcAft>
              <a:buClr>
                <a:srgbClr val="232323"/>
              </a:buClr>
              <a:buSzPts val="4000"/>
              <a:buFont typeface="Arial"/>
              <a:buChar char="•"/>
            </a:pPr>
            <a:r>
              <a:rPr lang="en-US" sz="4000">
                <a:solidFill>
                  <a:srgbClr val="232323"/>
                </a:solidFill>
                <a:latin typeface="Arial"/>
                <a:ea typeface="Arial"/>
                <a:cs typeface="Arial"/>
                <a:sym typeface="Arial"/>
              </a:rPr>
              <a:t>They can be empty, e.g. </a:t>
            </a:r>
            <a:r>
              <a:rPr lang="en-US" sz="4000">
                <a:solidFill>
                  <a:srgbClr val="232323"/>
                </a:solidFill>
                <a:latin typeface="Courier New"/>
                <a:ea typeface="Courier New"/>
                <a:cs typeface="Courier New"/>
                <a:sym typeface="Courier New"/>
              </a:rPr>
              <a:t>TODAY()</a:t>
            </a:r>
            <a:endParaRPr sz="4000">
              <a:solidFill>
                <a:srgbClr val="232323"/>
              </a:solidFill>
              <a:latin typeface="Courier New"/>
              <a:ea typeface="Courier New"/>
              <a:cs typeface="Courier New"/>
              <a:sym typeface="Courier New"/>
            </a:endParaRPr>
          </a:p>
          <a:p>
            <a:pPr indent="-482600" lvl="0" marL="457200" marR="0" rtl="0" algn="l">
              <a:lnSpc>
                <a:spcPct val="95000"/>
              </a:lnSpc>
              <a:spcBef>
                <a:spcPts val="0"/>
              </a:spcBef>
              <a:spcAft>
                <a:spcPts val="0"/>
              </a:spcAft>
              <a:buClr>
                <a:srgbClr val="232323"/>
              </a:buClr>
              <a:buSzPts val="4000"/>
              <a:buFont typeface="Arial"/>
              <a:buChar char="•"/>
            </a:pPr>
            <a:r>
              <a:rPr lang="en-US" sz="4000">
                <a:solidFill>
                  <a:srgbClr val="232323"/>
                </a:solidFill>
                <a:latin typeface="Arial"/>
                <a:ea typeface="Arial"/>
                <a:cs typeface="Arial"/>
                <a:sym typeface="Arial"/>
              </a:rPr>
              <a:t>Ingredients: “arguments/parameters”</a:t>
            </a:r>
            <a:endParaRPr sz="4000">
              <a:solidFill>
                <a:srgbClr val="232323"/>
              </a:solidFill>
              <a:latin typeface="Arial"/>
              <a:ea typeface="Arial"/>
              <a:cs typeface="Arial"/>
              <a:sym typeface="Arial"/>
            </a:endParaRPr>
          </a:p>
          <a:p>
            <a:pPr indent="-482600" lvl="0" marL="457200" marR="0" rtl="0" algn="l">
              <a:lnSpc>
                <a:spcPct val="95000"/>
              </a:lnSpc>
              <a:spcBef>
                <a:spcPts val="0"/>
              </a:spcBef>
              <a:spcAft>
                <a:spcPts val="0"/>
              </a:spcAft>
              <a:buClr>
                <a:srgbClr val="232323"/>
              </a:buClr>
              <a:buSzPts val="4000"/>
              <a:buFont typeface="Arial"/>
              <a:buChar char="•"/>
            </a:pPr>
            <a:r>
              <a:rPr lang="en-US" sz="4000">
                <a:solidFill>
                  <a:srgbClr val="232323"/>
                </a:solidFill>
                <a:latin typeface="Arial"/>
                <a:ea typeface="Arial"/>
                <a:cs typeface="Arial"/>
                <a:sym typeface="Arial"/>
              </a:rPr>
              <a:t>If more than 1, separated by commas/semi colons</a:t>
            </a:r>
            <a:endParaRPr sz="4000">
              <a:solidFill>
                <a:srgbClr val="232323"/>
              </a:solidFill>
              <a:latin typeface="Arial"/>
              <a:ea typeface="Arial"/>
              <a:cs typeface="Arial"/>
              <a:sym typeface="Arial"/>
            </a:endParaRPr>
          </a:p>
          <a:p>
            <a:pPr indent="-482600" lvl="0" marL="457200" marR="0" rtl="0" algn="l">
              <a:lnSpc>
                <a:spcPct val="95000"/>
              </a:lnSpc>
              <a:spcBef>
                <a:spcPts val="0"/>
              </a:spcBef>
              <a:spcAft>
                <a:spcPts val="0"/>
              </a:spcAft>
              <a:buClr>
                <a:srgbClr val="232323"/>
              </a:buClr>
              <a:buSzPts val="4000"/>
              <a:buFont typeface="Arial"/>
              <a:buChar char="•"/>
            </a:pPr>
            <a:r>
              <a:rPr lang="en-US" sz="4000">
                <a:solidFill>
                  <a:srgbClr val="232323"/>
                </a:solidFill>
                <a:latin typeface="Arial"/>
                <a:ea typeface="Arial"/>
                <a:cs typeface="Arial"/>
                <a:sym typeface="Arial"/>
              </a:rPr>
              <a:t>Some are optional</a:t>
            </a:r>
            <a:endParaRPr sz="4000">
              <a:solidFill>
                <a:srgbClr val="232323"/>
              </a:solidFill>
              <a:latin typeface="Arial"/>
              <a:ea typeface="Arial"/>
              <a:cs typeface="Arial"/>
              <a:sym typeface="Arial"/>
            </a:endParaRPr>
          </a:p>
        </p:txBody>
      </p:sp>
      <p:sp>
        <p:nvSpPr>
          <p:cNvPr id="231" name="Google Shape;231;p50"/>
          <p:cNvSpPr txBox="1"/>
          <p:nvPr/>
        </p:nvSpPr>
        <p:spPr>
          <a:xfrm>
            <a:off x="349250" y="1541462"/>
            <a:ext cx="9334500" cy="13716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FFFFFF"/>
              </a:buClr>
              <a:buFont typeface="Arial"/>
              <a:buNone/>
            </a:pPr>
            <a:r>
              <a:rPr b="1" lang="en-US" sz="4900">
                <a:solidFill>
                  <a:srgbClr val="FFFFFF"/>
                </a:solidFill>
              </a:rPr>
              <a:t>A function is always followed by parentheses (ingredients)</a:t>
            </a:r>
            <a:endParaRPr b="1" sz="49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51"/>
          <p:cNvSpPr/>
          <p:nvPr/>
        </p:nvSpPr>
        <p:spPr>
          <a:xfrm>
            <a:off x="0" y="1092200"/>
            <a:ext cx="10223400" cy="2260500"/>
          </a:xfrm>
          <a:prstGeom prst="rect">
            <a:avLst/>
          </a:prstGeom>
          <a:solidFill>
            <a:srgbClr val="4F7A28"/>
          </a:solidFill>
          <a:ln cap="flat" cmpd="sng" w="9525">
            <a:solidFill>
              <a:srgbClr val="000000">
                <a:alpha val="0"/>
              </a:srgbClr>
            </a:solidFill>
            <a:prstDash val="solid"/>
            <a:round/>
            <a:headEnd len="sm" w="sm" type="none"/>
            <a:tailEnd len="sm" w="sm" type="none"/>
          </a:ln>
        </p:spPr>
        <p:txBody>
          <a:bodyPr anchorCtr="0" anchor="ctr" bIns="50800" lIns="50800" spcFirstLastPara="1" rIns="50800" wrap="square" tIns="50800">
            <a:noAutofit/>
          </a:bodyPr>
          <a:lstStyle/>
          <a:p>
            <a:pPr indent="-2538" lvl="0" marL="40638" marR="40638" rtl="0" algn="l">
              <a:lnSpc>
                <a:spcPct val="100000"/>
              </a:lnSpc>
              <a:spcBef>
                <a:spcPts val="0"/>
              </a:spcBef>
              <a:spcAft>
                <a:spcPts val="0"/>
              </a:spcAft>
              <a:buClr>
                <a:srgbClr val="444444"/>
              </a:buClr>
              <a:buFont typeface="Times New Roman"/>
              <a:buNone/>
            </a:pPr>
            <a:r>
              <a:t/>
            </a:r>
            <a:endParaRPr b="0" i="1" sz="2400" u="none" cap="none" strike="noStrike">
              <a:solidFill>
                <a:srgbClr val="444444"/>
              </a:solidFill>
              <a:latin typeface="Times New Roman"/>
              <a:ea typeface="Times New Roman"/>
              <a:cs typeface="Times New Roman"/>
              <a:sym typeface="Times New Roman"/>
            </a:endParaRPr>
          </a:p>
        </p:txBody>
      </p:sp>
      <p:sp>
        <p:nvSpPr>
          <p:cNvPr id="237" name="Google Shape;237;p51"/>
          <p:cNvSpPr txBox="1"/>
          <p:nvPr>
            <p:ph idx="1" type="body"/>
          </p:nvPr>
        </p:nvSpPr>
        <p:spPr>
          <a:xfrm>
            <a:off x="296862" y="3860800"/>
            <a:ext cx="9333000" cy="37593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232323"/>
              </a:buClr>
              <a:buFont typeface="Arial"/>
              <a:buNone/>
            </a:pPr>
            <a:r>
              <a:rPr b="1" i="0" lang="en-US" sz="4000" u="none" cap="none" strike="noStrike">
                <a:solidFill>
                  <a:srgbClr val="232323"/>
                </a:solidFill>
                <a:latin typeface="Arial"/>
                <a:ea typeface="Arial"/>
                <a:cs typeface="Arial"/>
                <a:sym typeface="Arial"/>
              </a:rPr>
              <a:t>= </a:t>
            </a:r>
            <a:r>
              <a:rPr b="0" i="0" lang="en-US" sz="4000" u="none" cap="none" strike="noStrike">
                <a:solidFill>
                  <a:srgbClr val="232323"/>
                </a:solidFill>
                <a:latin typeface="Arial"/>
                <a:ea typeface="Arial"/>
                <a:cs typeface="Arial"/>
                <a:sym typeface="Arial"/>
              </a:rPr>
              <a:t>only once at the start</a:t>
            </a:r>
            <a:endParaRPr/>
          </a:p>
          <a:p>
            <a:pPr indent="0" lvl="0" marL="0" marR="0" rtl="0" algn="l">
              <a:lnSpc>
                <a:spcPct val="95000"/>
              </a:lnSpc>
              <a:spcBef>
                <a:spcPts val="0"/>
              </a:spcBef>
              <a:spcAft>
                <a:spcPts val="0"/>
              </a:spcAft>
              <a:buClr>
                <a:srgbClr val="232323"/>
              </a:buClr>
              <a:buFont typeface="Arial"/>
              <a:buNone/>
            </a:pPr>
            <a:r>
              <a:rPr b="1" i="0" lang="en-US" sz="4000" u="none" cap="none" strike="noStrike">
                <a:solidFill>
                  <a:srgbClr val="232323"/>
                </a:solidFill>
                <a:latin typeface="Arial"/>
                <a:ea typeface="Arial"/>
                <a:cs typeface="Arial"/>
                <a:sym typeface="Arial"/>
              </a:rPr>
              <a:t>SUM </a:t>
            </a:r>
            <a:r>
              <a:rPr b="0" i="0" lang="en-US" sz="4000" u="none" cap="none" strike="noStrike">
                <a:solidFill>
                  <a:srgbClr val="232323"/>
                </a:solidFill>
                <a:latin typeface="Arial"/>
                <a:ea typeface="Arial"/>
                <a:cs typeface="Arial"/>
                <a:sym typeface="Arial"/>
              </a:rPr>
              <a:t>is </a:t>
            </a:r>
            <a:r>
              <a:rPr lang="en-US" sz="4000">
                <a:solidFill>
                  <a:srgbClr val="232323"/>
                </a:solidFill>
                <a:latin typeface="Arial"/>
                <a:ea typeface="Arial"/>
                <a:cs typeface="Arial"/>
                <a:sym typeface="Arial"/>
              </a:rPr>
              <a:t>a</a:t>
            </a:r>
            <a:r>
              <a:rPr b="0" i="0" lang="en-US" sz="4000" u="none" cap="none" strike="noStrike">
                <a:solidFill>
                  <a:srgbClr val="232323"/>
                </a:solidFill>
                <a:latin typeface="Arial"/>
                <a:ea typeface="Arial"/>
                <a:cs typeface="Arial"/>
                <a:sym typeface="Arial"/>
              </a:rPr>
              <a:t> function to be applied</a:t>
            </a:r>
            <a:endParaRPr/>
          </a:p>
          <a:p>
            <a:pPr indent="0" lvl="0" marL="0" marR="0" rtl="0" algn="l">
              <a:lnSpc>
                <a:spcPct val="95000"/>
              </a:lnSpc>
              <a:spcBef>
                <a:spcPts val="0"/>
              </a:spcBef>
              <a:spcAft>
                <a:spcPts val="0"/>
              </a:spcAft>
              <a:buClr>
                <a:srgbClr val="232323"/>
              </a:buClr>
              <a:buFont typeface="Arial"/>
              <a:buNone/>
            </a:pPr>
            <a:r>
              <a:rPr b="1" i="0" lang="en-US" sz="4000" u="none" cap="none" strike="noStrike">
                <a:solidFill>
                  <a:srgbClr val="232323"/>
                </a:solidFill>
                <a:latin typeface="Arial"/>
                <a:ea typeface="Arial"/>
                <a:cs typeface="Arial"/>
                <a:sym typeface="Arial"/>
              </a:rPr>
              <a:t>( </a:t>
            </a:r>
            <a:r>
              <a:rPr b="0" i="0" lang="en-US" sz="4000" u="none" cap="none" strike="noStrike">
                <a:solidFill>
                  <a:srgbClr val="232323"/>
                </a:solidFill>
                <a:latin typeface="Arial"/>
                <a:ea typeface="Arial"/>
                <a:cs typeface="Arial"/>
                <a:sym typeface="Arial"/>
              </a:rPr>
              <a:t>contains the </a:t>
            </a:r>
            <a:r>
              <a:rPr b="0" i="1" lang="en-US" sz="4000" u="none" cap="none" strike="noStrike">
                <a:solidFill>
                  <a:srgbClr val="232323"/>
                </a:solidFill>
                <a:latin typeface="Arial"/>
                <a:ea typeface="Arial"/>
                <a:cs typeface="Arial"/>
                <a:sym typeface="Arial"/>
              </a:rPr>
              <a:t>arguments</a:t>
            </a:r>
            <a:r>
              <a:rPr b="0" i="0" lang="en-US" sz="4000" u="none" cap="none" strike="noStrike">
                <a:solidFill>
                  <a:srgbClr val="232323"/>
                </a:solidFill>
                <a:latin typeface="Arial"/>
                <a:ea typeface="Arial"/>
                <a:cs typeface="Arial"/>
                <a:sym typeface="Arial"/>
              </a:rPr>
              <a:t> for that formula</a:t>
            </a:r>
            <a:endParaRPr/>
          </a:p>
          <a:p>
            <a:pPr indent="0" lvl="0" marL="0" marR="0" rtl="0" algn="l">
              <a:lnSpc>
                <a:spcPct val="95000"/>
              </a:lnSpc>
              <a:spcBef>
                <a:spcPts val="0"/>
              </a:spcBef>
              <a:spcAft>
                <a:spcPts val="0"/>
              </a:spcAft>
              <a:buClr>
                <a:srgbClr val="232323"/>
              </a:buClr>
              <a:buFont typeface="Arial"/>
              <a:buNone/>
            </a:pPr>
            <a:r>
              <a:rPr b="1" i="0" lang="en-US" sz="4000" u="none" cap="none" strike="noStrike">
                <a:solidFill>
                  <a:srgbClr val="232323"/>
                </a:solidFill>
                <a:latin typeface="Arial"/>
                <a:ea typeface="Arial"/>
                <a:cs typeface="Arial"/>
                <a:sym typeface="Arial"/>
              </a:rPr>
              <a:t>D2:D300 </a:t>
            </a:r>
            <a:r>
              <a:rPr b="0" i="0" lang="en-US" sz="4000" u="none" cap="none" strike="noStrike">
                <a:solidFill>
                  <a:srgbClr val="232323"/>
                </a:solidFill>
                <a:latin typeface="Arial"/>
                <a:ea typeface="Arial"/>
                <a:cs typeface="Arial"/>
                <a:sym typeface="Arial"/>
              </a:rPr>
              <a:t>this is a range (</a:t>
            </a:r>
            <a:r>
              <a:rPr b="0" i="1" lang="en-US" sz="4000" u="none" cap="none" strike="noStrike">
                <a:solidFill>
                  <a:srgbClr val="232323"/>
                </a:solidFill>
                <a:latin typeface="Arial"/>
                <a:ea typeface="Arial"/>
                <a:cs typeface="Arial"/>
                <a:sym typeface="Arial"/>
              </a:rPr>
              <a:t>array</a:t>
            </a:r>
            <a:r>
              <a:rPr b="0" i="0" lang="en-US" sz="4000" u="none" cap="none" strike="noStrike">
                <a:solidFill>
                  <a:srgbClr val="232323"/>
                </a:solidFill>
                <a:latin typeface="Arial"/>
                <a:ea typeface="Arial"/>
                <a:cs typeface="Arial"/>
                <a:sym typeface="Arial"/>
              </a:rPr>
              <a:t>) of cells*</a:t>
            </a:r>
            <a:endParaRPr/>
          </a:p>
          <a:p>
            <a:pPr indent="0" lvl="0" marL="0" marR="0" rtl="0" algn="l">
              <a:lnSpc>
                <a:spcPct val="95000"/>
              </a:lnSpc>
              <a:spcBef>
                <a:spcPts val="0"/>
              </a:spcBef>
              <a:spcAft>
                <a:spcPts val="0"/>
              </a:spcAft>
              <a:buClr>
                <a:srgbClr val="232323"/>
              </a:buClr>
              <a:buFont typeface="Arial"/>
              <a:buNone/>
            </a:pPr>
            <a:r>
              <a:rPr b="1" i="0" lang="en-US" sz="4000" u="none" cap="none" strike="noStrike">
                <a:solidFill>
                  <a:srgbClr val="232323"/>
                </a:solidFill>
                <a:latin typeface="Arial"/>
                <a:ea typeface="Arial"/>
                <a:cs typeface="Arial"/>
                <a:sym typeface="Arial"/>
              </a:rPr>
              <a:t>) </a:t>
            </a:r>
            <a:r>
              <a:rPr b="0" i="0" lang="en-US" sz="4000" u="none" cap="none" strike="noStrike">
                <a:solidFill>
                  <a:srgbClr val="232323"/>
                </a:solidFill>
                <a:latin typeface="Arial"/>
                <a:ea typeface="Arial"/>
                <a:cs typeface="Arial"/>
                <a:sym typeface="Arial"/>
              </a:rPr>
              <a:t>ends the list of arguments</a:t>
            </a:r>
            <a:endParaRPr/>
          </a:p>
          <a:p>
            <a:pPr indent="0" lvl="0" marL="0" marR="0" rtl="0" algn="l">
              <a:lnSpc>
                <a:spcPct val="95000"/>
              </a:lnSpc>
              <a:spcBef>
                <a:spcPts val="0"/>
              </a:spcBef>
              <a:spcAft>
                <a:spcPts val="0"/>
              </a:spcAft>
              <a:buClr>
                <a:srgbClr val="232323"/>
              </a:buClr>
              <a:buFont typeface="Arial"/>
              <a:buNone/>
            </a:pPr>
            <a:r>
              <a:t/>
            </a:r>
            <a:endParaRPr b="0" i="0" sz="4000" u="none" cap="none" strike="noStrike">
              <a:solidFill>
                <a:srgbClr val="232323"/>
              </a:solidFill>
              <a:latin typeface="Arial"/>
              <a:ea typeface="Arial"/>
              <a:cs typeface="Arial"/>
              <a:sym typeface="Arial"/>
            </a:endParaRPr>
          </a:p>
          <a:p>
            <a:pPr indent="0" lvl="0" marL="0" marR="0" rtl="0" algn="l">
              <a:lnSpc>
                <a:spcPct val="95000"/>
              </a:lnSpc>
              <a:spcBef>
                <a:spcPts val="0"/>
              </a:spcBef>
              <a:spcAft>
                <a:spcPts val="0"/>
              </a:spcAft>
              <a:buClr>
                <a:srgbClr val="232323"/>
              </a:buClr>
              <a:buFont typeface="Arial"/>
              <a:buNone/>
            </a:pPr>
            <a:r>
              <a:t/>
            </a:r>
            <a:endParaRPr b="0" i="0" sz="4000" u="none" cap="none" strike="noStrike">
              <a:solidFill>
                <a:srgbClr val="232323"/>
              </a:solidFill>
              <a:latin typeface="Arial"/>
              <a:ea typeface="Arial"/>
              <a:cs typeface="Arial"/>
              <a:sym typeface="Arial"/>
            </a:endParaRPr>
          </a:p>
        </p:txBody>
      </p:sp>
      <p:sp>
        <p:nvSpPr>
          <p:cNvPr id="238" name="Google Shape;238;p51"/>
          <p:cNvSpPr txBox="1"/>
          <p:nvPr/>
        </p:nvSpPr>
        <p:spPr>
          <a:xfrm>
            <a:off x="349250" y="1541462"/>
            <a:ext cx="9334500" cy="13716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FFFFFF"/>
              </a:buClr>
              <a:buFont typeface="Arial"/>
              <a:buNone/>
            </a:pPr>
            <a:r>
              <a:rPr b="1" i="0" lang="en-US" sz="4900" u="none" cap="none" strike="noStrike">
                <a:solidFill>
                  <a:srgbClr val="FFFFFF"/>
                </a:solidFill>
                <a:latin typeface="Arial"/>
                <a:ea typeface="Arial"/>
                <a:cs typeface="Arial"/>
                <a:sym typeface="Arial"/>
              </a:rPr>
              <a:t>Using functions - and arguments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52"/>
          <p:cNvSpPr/>
          <p:nvPr/>
        </p:nvSpPr>
        <p:spPr>
          <a:xfrm>
            <a:off x="-96950" y="1357250"/>
            <a:ext cx="9921900" cy="1958400"/>
          </a:xfrm>
          <a:prstGeom prst="rect">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2"/>
          <p:cNvSpPr/>
          <p:nvPr/>
        </p:nvSpPr>
        <p:spPr>
          <a:xfrm>
            <a:off x="407175" y="1541450"/>
            <a:ext cx="9417900" cy="6909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None/>
            </a:pPr>
            <a:r>
              <a:rPr b="1" lang="en-US" sz="4900">
                <a:solidFill>
                  <a:srgbClr val="FFFFFF"/>
                </a:solidFill>
              </a:rPr>
              <a:t>Calculate an average</a:t>
            </a:r>
            <a:endParaRPr>
              <a:solidFill>
                <a:srgbClr val="FFFFFF"/>
              </a:solidFill>
            </a:endParaRPr>
          </a:p>
        </p:txBody>
      </p:sp>
      <p:sp>
        <p:nvSpPr>
          <p:cNvPr id="245" name="Google Shape;245;p52"/>
          <p:cNvSpPr txBox="1"/>
          <p:nvPr>
            <p:ph idx="1" type="body"/>
          </p:nvPr>
        </p:nvSpPr>
        <p:spPr>
          <a:xfrm>
            <a:off x="296862" y="3860800"/>
            <a:ext cx="9333000" cy="3759300"/>
          </a:xfrm>
          <a:prstGeom prst="rect">
            <a:avLst/>
          </a:prstGeom>
          <a:noFill/>
          <a:ln>
            <a:noFill/>
          </a:ln>
        </p:spPr>
        <p:txBody>
          <a:bodyPr anchorCtr="0" anchor="t" bIns="0" lIns="0" spcFirstLastPara="1" rIns="0" wrap="square" tIns="0">
            <a:noAutofit/>
          </a:bodyPr>
          <a:lstStyle/>
          <a:p>
            <a:pPr indent="-482600" lvl="0" marL="457200" marR="0" rtl="0" algn="l">
              <a:lnSpc>
                <a:spcPct val="95000"/>
              </a:lnSpc>
              <a:spcBef>
                <a:spcPts val="0"/>
              </a:spcBef>
              <a:spcAft>
                <a:spcPts val="0"/>
              </a:spcAft>
              <a:buClr>
                <a:srgbClr val="232323"/>
              </a:buClr>
              <a:buSzPts val="4000"/>
              <a:buChar char="●"/>
            </a:pPr>
            <a:r>
              <a:rPr lang="en-US" sz="4000">
                <a:solidFill>
                  <a:srgbClr val="232323"/>
                </a:solidFill>
              </a:rPr>
              <a:t>Open </a:t>
            </a:r>
            <a:r>
              <a:rPr lang="en-US" sz="4000" u="sng">
                <a:solidFill>
                  <a:schemeClr val="hlink"/>
                </a:solidFill>
                <a:hlinkClick r:id="rId3"/>
              </a:rPr>
              <a:t>Gender Pay Gap data</a:t>
            </a:r>
            <a:endParaRPr sz="4000">
              <a:solidFill>
                <a:srgbClr val="232323"/>
              </a:solidFill>
            </a:endParaRPr>
          </a:p>
          <a:p>
            <a:pPr indent="-482600" lvl="0" marL="457200" marR="0" rtl="0" algn="l">
              <a:lnSpc>
                <a:spcPct val="95000"/>
              </a:lnSpc>
              <a:spcBef>
                <a:spcPts val="0"/>
              </a:spcBef>
              <a:spcAft>
                <a:spcPts val="0"/>
              </a:spcAft>
              <a:buClr>
                <a:srgbClr val="232323"/>
              </a:buClr>
              <a:buSzPts val="4000"/>
              <a:buChar char="●"/>
            </a:pPr>
            <a:r>
              <a:rPr lang="en-US" sz="4000">
                <a:solidFill>
                  <a:srgbClr val="232323"/>
                </a:solidFill>
              </a:rPr>
              <a:t>Copy columns A-G into a new sheet</a:t>
            </a:r>
            <a:endParaRPr sz="4000">
              <a:solidFill>
                <a:srgbClr val="232323"/>
              </a:solidFill>
            </a:endParaRPr>
          </a:p>
          <a:p>
            <a:pPr indent="-482600" lvl="0" marL="457200" marR="0" rtl="0" algn="l">
              <a:lnSpc>
                <a:spcPct val="95000"/>
              </a:lnSpc>
              <a:spcBef>
                <a:spcPts val="0"/>
              </a:spcBef>
              <a:spcAft>
                <a:spcPts val="0"/>
              </a:spcAft>
              <a:buClr>
                <a:srgbClr val="232323"/>
              </a:buClr>
              <a:buSzPts val="4000"/>
              <a:buChar char="●"/>
            </a:pPr>
            <a:r>
              <a:rPr lang="en-US" sz="4000">
                <a:solidFill>
                  <a:srgbClr val="232323"/>
                </a:solidFill>
              </a:rPr>
              <a:t>Leave columns empty before analysis</a:t>
            </a:r>
            <a:endParaRPr sz="4000">
              <a:solidFill>
                <a:srgbClr val="232323"/>
              </a:solidFill>
            </a:endParaRPr>
          </a:p>
          <a:p>
            <a:pPr indent="-482600" lvl="0" marL="457200" marR="0" rtl="0" algn="l">
              <a:lnSpc>
                <a:spcPct val="95000"/>
              </a:lnSpc>
              <a:spcBef>
                <a:spcPts val="0"/>
              </a:spcBef>
              <a:spcAft>
                <a:spcPts val="0"/>
              </a:spcAft>
              <a:buClr>
                <a:srgbClr val="232323"/>
              </a:buClr>
              <a:buSzPts val="4000"/>
              <a:buChar char="●"/>
            </a:pPr>
            <a:r>
              <a:rPr lang="en-US" sz="4000">
                <a:solidFill>
                  <a:srgbClr val="232323"/>
                </a:solidFill>
              </a:rPr>
              <a:t>Create a calculations column. Try:</a:t>
            </a:r>
            <a:endParaRPr sz="4000">
              <a:solidFill>
                <a:srgbClr val="232323"/>
              </a:solidFill>
            </a:endParaRPr>
          </a:p>
          <a:p>
            <a:pPr indent="0" lvl="0" marL="457200" marR="0" rtl="0" algn="l">
              <a:lnSpc>
                <a:spcPct val="95000"/>
              </a:lnSpc>
              <a:spcBef>
                <a:spcPts val="0"/>
              </a:spcBef>
              <a:spcAft>
                <a:spcPts val="0"/>
              </a:spcAft>
              <a:buNone/>
            </a:pPr>
            <a:r>
              <a:rPr b="1" lang="en-US" sz="4000">
                <a:solidFill>
                  <a:srgbClr val="232323"/>
                </a:solidFill>
                <a:latin typeface="Courier New"/>
                <a:ea typeface="Courier New"/>
                <a:cs typeface="Courier New"/>
                <a:sym typeface="Courier New"/>
              </a:rPr>
              <a:t>=AVERAGE(G2:G10830)</a:t>
            </a:r>
            <a:endParaRPr b="1" sz="4000">
              <a:solidFill>
                <a:srgbClr val="232323"/>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graphicFrame>
        <p:nvGraphicFramePr>
          <p:cNvPr id="250" name="Google Shape;250;p53"/>
          <p:cNvGraphicFramePr/>
          <p:nvPr/>
        </p:nvGraphicFramePr>
        <p:xfrm>
          <a:off x="233350" y="400875"/>
          <a:ext cx="3000000" cy="3000000"/>
        </p:xfrm>
        <a:graphic>
          <a:graphicData uri="http://schemas.openxmlformats.org/drawingml/2006/table">
            <a:tbl>
              <a:tblPr>
                <a:noFill/>
                <a:tableStyleId>{EFB90EF5-DE36-4A6C-A672-5E86CC35D302}</a:tableStyleId>
              </a:tblPr>
              <a:tblGrid>
                <a:gridCol w="1240925"/>
                <a:gridCol w="628875"/>
                <a:gridCol w="1486950"/>
                <a:gridCol w="811275"/>
                <a:gridCol w="690100"/>
                <a:gridCol w="751275"/>
                <a:gridCol w="934900"/>
                <a:gridCol w="934900"/>
                <a:gridCol w="934900"/>
                <a:gridCol w="934900"/>
              </a:tblGrid>
              <a:tr h="906250">
                <a:tc>
                  <a:txBody>
                    <a:bodyPr/>
                    <a:lstStyle/>
                    <a:p>
                      <a:pPr indent="0" lvl="0" marL="0" rtl="0" algn="l">
                        <a:spcBef>
                          <a:spcPts val="0"/>
                        </a:spcBef>
                        <a:spcAft>
                          <a:spcPts val="0"/>
                        </a:spcAft>
                        <a:buNone/>
                      </a:pPr>
                      <a:r>
                        <a:rPr lang="en-US"/>
                        <a:t>EmployerName</a:t>
                      </a:r>
                      <a:endParaRPr/>
                    </a:p>
                  </a:txBody>
                  <a:tcPr marT="91425" marB="91425" marR="91425" marL="91425"/>
                </a:tc>
                <a:tc>
                  <a:txBody>
                    <a:bodyPr/>
                    <a:lstStyle/>
                    <a:p>
                      <a:pPr indent="0" lvl="0" marL="0" rtl="0" algn="l">
                        <a:spcBef>
                          <a:spcPts val="0"/>
                        </a:spcBef>
                        <a:spcAft>
                          <a:spcPts val="0"/>
                        </a:spcAft>
                        <a:buNone/>
                      </a:pPr>
                      <a:r>
                        <a:rPr lang="en-US"/>
                        <a:t>EmployerId</a:t>
                      </a:r>
                      <a:endParaRPr/>
                    </a:p>
                  </a:txBody>
                  <a:tcPr marT="91425" marB="91425" marR="91425" marL="91425"/>
                </a:tc>
                <a:tc>
                  <a:txBody>
                    <a:bodyPr/>
                    <a:lstStyle/>
                    <a:p>
                      <a:pPr indent="0" lvl="0" marL="0" rtl="0" algn="l">
                        <a:spcBef>
                          <a:spcPts val="0"/>
                        </a:spcBef>
                        <a:spcAft>
                          <a:spcPts val="0"/>
                        </a:spcAft>
                        <a:buNone/>
                      </a:pPr>
                      <a:r>
                        <a:rPr lang="en-US"/>
                        <a:t>Address</a:t>
                      </a:r>
                      <a:endParaRPr/>
                    </a:p>
                  </a:txBody>
                  <a:tcPr marT="91425" marB="91425" marR="91425" marL="91425"/>
                </a:tc>
                <a:tc>
                  <a:txBody>
                    <a:bodyPr/>
                    <a:lstStyle/>
                    <a:p>
                      <a:pPr indent="0" lvl="0" marL="0" rtl="0" algn="l">
                        <a:spcBef>
                          <a:spcPts val="0"/>
                        </a:spcBef>
                        <a:spcAft>
                          <a:spcPts val="0"/>
                        </a:spcAft>
                        <a:buNone/>
                      </a:pPr>
                      <a:r>
                        <a:rPr lang="en-US"/>
                        <a:t>PostCode</a:t>
                      </a:r>
                      <a:endParaRPr/>
                    </a:p>
                  </a:txBody>
                  <a:tcPr marT="91425" marB="91425" marR="91425" marL="91425"/>
                </a:tc>
                <a:tc>
                  <a:txBody>
                    <a:bodyPr/>
                    <a:lstStyle/>
                    <a:p>
                      <a:pPr indent="0" lvl="0" marL="0" rtl="0" algn="l">
                        <a:spcBef>
                          <a:spcPts val="0"/>
                        </a:spcBef>
                        <a:spcAft>
                          <a:spcPts val="0"/>
                        </a:spcAft>
                        <a:buNone/>
                      </a:pPr>
                      <a:r>
                        <a:rPr lang="en-US"/>
                        <a:t>CompanyNumber</a:t>
                      </a:r>
                      <a:endParaRPr/>
                    </a:p>
                  </a:txBody>
                  <a:tcPr marT="91425" marB="91425" marR="91425" marL="91425"/>
                </a:tc>
                <a:tc>
                  <a:txBody>
                    <a:bodyPr/>
                    <a:lstStyle/>
                    <a:p>
                      <a:pPr indent="0" lvl="0" marL="0" rtl="0" algn="l">
                        <a:spcBef>
                          <a:spcPts val="0"/>
                        </a:spcBef>
                        <a:spcAft>
                          <a:spcPts val="0"/>
                        </a:spcAft>
                        <a:buNone/>
                      </a:pPr>
                      <a:r>
                        <a:rPr lang="en-US"/>
                        <a:t>SicCodes</a:t>
                      </a:r>
                      <a:endParaRPr/>
                    </a:p>
                  </a:txBody>
                  <a:tcPr marT="91425" marB="91425" marR="91425" marL="91425"/>
                </a:tc>
                <a:tc>
                  <a:txBody>
                    <a:bodyPr/>
                    <a:lstStyle/>
                    <a:p>
                      <a:pPr indent="0" lvl="0" marL="0" rtl="0" algn="l">
                        <a:spcBef>
                          <a:spcPts val="0"/>
                        </a:spcBef>
                        <a:spcAft>
                          <a:spcPts val="0"/>
                        </a:spcAft>
                        <a:buNone/>
                      </a:pPr>
                      <a:r>
                        <a:rPr lang="en-US"/>
                        <a:t>DiffMeanHourlyPercent</a:t>
                      </a:r>
                      <a:endParaRPr/>
                    </a:p>
                  </a:txBody>
                  <a:tcPr marT="91425" marB="91425" marR="91425" marL="91425"/>
                </a:tc>
                <a:tc>
                  <a:txBody>
                    <a:bodyPr/>
                    <a:lstStyle/>
                    <a:p>
                      <a:pPr indent="0" lvl="0" marL="0" rtl="0" algn="l">
                        <a:spcBef>
                          <a:spcPts val="0"/>
                        </a:spcBef>
                        <a:spcAft>
                          <a:spcPts val="0"/>
                        </a:spcAft>
                        <a:buNone/>
                      </a:pPr>
                      <a:r>
                        <a:rPr lang="en-US"/>
                        <a: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CALCULATIONS</a:t>
                      </a:r>
                      <a:endParaRPr/>
                    </a:p>
                  </a:txBody>
                  <a:tcPr marT="91425" marB="91425" marR="91425" marL="91425"/>
                </a:tc>
              </a:tr>
              <a:tr h="871500">
                <a:tc>
                  <a:txBody>
                    <a:bodyPr/>
                    <a:lstStyle/>
                    <a:p>
                      <a:pPr indent="0" lvl="0" marL="0" rtl="0" algn="l">
                        <a:spcBef>
                          <a:spcPts val="0"/>
                        </a:spcBef>
                        <a:spcAft>
                          <a:spcPts val="0"/>
                        </a:spcAft>
                        <a:buNone/>
                      </a:pPr>
                      <a:r>
                        <a:rPr lang="en-US"/>
                        <a:t>'PRIFYSGOL ABERYSTWYTH' AND 'ABERYSTWYTH UNIVERSITY'</a:t>
                      </a:r>
                      <a:endParaRPr/>
                    </a:p>
                  </a:txBody>
                  <a:tcPr marT="91425" marB="91425" marR="91425" marL="91425"/>
                </a:tc>
                <a:tc>
                  <a:txBody>
                    <a:bodyPr/>
                    <a:lstStyle/>
                    <a:p>
                      <a:pPr indent="0" lvl="0" marL="0" rtl="0" algn="r">
                        <a:lnSpc>
                          <a:spcPct val="115000"/>
                        </a:lnSpc>
                        <a:spcBef>
                          <a:spcPts val="0"/>
                        </a:spcBef>
                        <a:spcAft>
                          <a:spcPts val="0"/>
                        </a:spcAft>
                        <a:buNone/>
                      </a:pPr>
                      <a:r>
                        <a:rPr lang="en-US"/>
                        <a:t>19070</a:t>
                      </a:r>
                      <a:endParaRPr/>
                    </a:p>
                  </a:txBody>
                  <a:tcPr marT="91425" marB="91425" marR="91425" marL="91425"/>
                </a:tc>
                <a:tc>
                  <a:txBody>
                    <a:bodyPr/>
                    <a:lstStyle/>
                    <a:p>
                      <a:pPr indent="0" lvl="0" marL="0" rtl="0" algn="l">
                        <a:spcBef>
                          <a:spcPts val="0"/>
                        </a:spcBef>
                        <a:spcAft>
                          <a:spcPts val="0"/>
                        </a:spcAft>
                        <a:buNone/>
                      </a:pPr>
                      <a:r>
                        <a:rPr lang="en-US"/>
                        <a:t>Aberystwyth University, Penglais, Ceredigion, SY23 3FL</a:t>
                      </a:r>
                      <a:endParaRPr/>
                    </a:p>
                  </a:txBody>
                  <a:tcPr marT="91425" marB="91425" marR="91425" marL="91425"/>
                </a:tc>
                <a:tc>
                  <a:txBody>
                    <a:bodyPr/>
                    <a:lstStyle/>
                    <a:p>
                      <a:pPr indent="0" lvl="0" marL="0" rtl="0" algn="l">
                        <a:spcBef>
                          <a:spcPts val="0"/>
                        </a:spcBef>
                        <a:spcAft>
                          <a:spcPts val="0"/>
                        </a:spcAft>
                        <a:buNone/>
                      </a:pPr>
                      <a:r>
                        <a:rPr lang="en-US"/>
                        <a:t>SY23 3FL</a:t>
                      </a:r>
                      <a:endParaRPr/>
                    </a:p>
                  </a:txBody>
                  <a:tcPr marT="91425" marB="91425" marR="91425" marL="91425"/>
                </a:tc>
                <a:tc>
                  <a:txBody>
                    <a:bodyPr/>
                    <a:lstStyle/>
                    <a:p>
                      <a:pPr indent="0" lvl="0" marL="0" rtl="0" algn="l">
                        <a:spcBef>
                          <a:spcPts val="0"/>
                        </a:spcBef>
                        <a:spcAft>
                          <a:spcPts val="0"/>
                        </a:spcAft>
                        <a:buNone/>
                      </a:pPr>
                      <a:r>
                        <a:rPr lang="en-US"/>
                        <a:t>RC000641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r">
                        <a:lnSpc>
                          <a:spcPct val="115000"/>
                        </a:lnSpc>
                        <a:spcBef>
                          <a:spcPts val="0"/>
                        </a:spcBef>
                        <a:spcAft>
                          <a:spcPts val="0"/>
                        </a:spcAft>
                        <a:buNone/>
                      </a:pPr>
                      <a:r>
                        <a:rPr lang="en-US"/>
                        <a:t>9.7</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r">
                        <a:lnSpc>
                          <a:spcPct val="115000"/>
                        </a:lnSpc>
                        <a:spcBef>
                          <a:spcPts val="0"/>
                        </a:spcBef>
                        <a:spcAft>
                          <a:spcPts val="0"/>
                        </a:spcAft>
                        <a:buNone/>
                      </a:pPr>
                      <a:r>
                        <a:rPr lang="en-US"/>
                        <a:t>13.12</a:t>
                      </a:r>
                      <a:endParaRPr/>
                    </a:p>
                  </a:txBody>
                  <a:tcPr marT="91425" marB="91425" marR="91425" marL="91425"/>
                </a:tc>
              </a:tr>
              <a:tr h="871500">
                <a:tc>
                  <a:txBody>
                    <a:bodyPr/>
                    <a:lstStyle/>
                    <a:p>
                      <a:pPr indent="0" lvl="0" marL="0" rtl="0" algn="l">
                        <a:spcBef>
                          <a:spcPts val="0"/>
                        </a:spcBef>
                        <a:spcAft>
                          <a:spcPts val="0"/>
                        </a:spcAft>
                        <a:buNone/>
                      </a:pPr>
                      <a:r>
                        <a:rPr lang="en-US"/>
                        <a:t>"RED BAND" CHEMICAL COMPANY, LIMITED</a:t>
                      </a:r>
                      <a:endParaRPr/>
                    </a:p>
                  </a:txBody>
                  <a:tcPr marT="91425" marB="91425" marR="91425" marL="91425"/>
                </a:tc>
                <a:tc>
                  <a:txBody>
                    <a:bodyPr/>
                    <a:lstStyle/>
                    <a:p>
                      <a:pPr indent="0" lvl="0" marL="0" rtl="0" algn="r">
                        <a:lnSpc>
                          <a:spcPct val="115000"/>
                        </a:lnSpc>
                        <a:spcBef>
                          <a:spcPts val="0"/>
                        </a:spcBef>
                        <a:spcAft>
                          <a:spcPts val="0"/>
                        </a:spcAft>
                        <a:buNone/>
                      </a:pPr>
                      <a:r>
                        <a:rPr lang="en-US"/>
                        <a:t>16879</a:t>
                      </a:r>
                      <a:endParaRPr/>
                    </a:p>
                  </a:txBody>
                  <a:tcPr marT="91425" marB="91425" marR="91425" marL="91425"/>
                </a:tc>
                <a:tc>
                  <a:txBody>
                    <a:bodyPr/>
                    <a:lstStyle/>
                    <a:p>
                      <a:pPr indent="0" lvl="0" marL="0" rtl="0" algn="l">
                        <a:spcBef>
                          <a:spcPts val="0"/>
                        </a:spcBef>
                        <a:spcAft>
                          <a:spcPts val="0"/>
                        </a:spcAft>
                        <a:buNone/>
                      </a:pPr>
                      <a:r>
                        <a:rPr lang="en-US"/>
                        <a:t>19 Smith's Place, Leith Walk, Edinburgh, EH6 8NU</a:t>
                      </a:r>
                      <a:endParaRPr/>
                    </a:p>
                  </a:txBody>
                  <a:tcPr marT="91425" marB="91425" marR="91425" marL="91425"/>
                </a:tc>
                <a:tc>
                  <a:txBody>
                    <a:bodyPr/>
                    <a:lstStyle/>
                    <a:p>
                      <a:pPr indent="0" lvl="0" marL="0" rtl="0" algn="l">
                        <a:spcBef>
                          <a:spcPts val="0"/>
                        </a:spcBef>
                        <a:spcAft>
                          <a:spcPts val="0"/>
                        </a:spcAft>
                        <a:buNone/>
                      </a:pPr>
                      <a:r>
                        <a:rPr lang="en-US"/>
                        <a:t>EH6 8NU</a:t>
                      </a:r>
                      <a:endParaRPr/>
                    </a:p>
                  </a:txBody>
                  <a:tcPr marT="91425" marB="91425" marR="91425" marL="91425"/>
                </a:tc>
                <a:tc>
                  <a:txBody>
                    <a:bodyPr/>
                    <a:lstStyle/>
                    <a:p>
                      <a:pPr indent="0" lvl="0" marL="0" rtl="0" algn="l">
                        <a:spcBef>
                          <a:spcPts val="0"/>
                        </a:spcBef>
                        <a:spcAft>
                          <a:spcPts val="0"/>
                        </a:spcAft>
                        <a:buNone/>
                      </a:pPr>
                      <a:r>
                        <a:rPr lang="en-US"/>
                        <a:t>SC016876</a:t>
                      </a:r>
                      <a:endParaRPr/>
                    </a:p>
                  </a:txBody>
                  <a:tcPr marT="91425" marB="91425" marR="91425" marL="91425"/>
                </a:tc>
                <a:tc>
                  <a:txBody>
                    <a:bodyPr/>
                    <a:lstStyle/>
                    <a:p>
                      <a:pPr indent="0" lvl="0" marL="0" rtl="0" algn="r">
                        <a:lnSpc>
                          <a:spcPct val="115000"/>
                        </a:lnSpc>
                        <a:spcBef>
                          <a:spcPts val="0"/>
                        </a:spcBef>
                        <a:spcAft>
                          <a:spcPts val="0"/>
                        </a:spcAft>
                        <a:buNone/>
                      </a:pPr>
                      <a:r>
                        <a:rPr lang="en-US"/>
                        <a:t>47730</a:t>
                      </a:r>
                      <a:endParaRPr/>
                    </a:p>
                  </a:txBody>
                  <a:tcPr marT="91425" marB="91425" marR="91425" marL="91425"/>
                </a:tc>
                <a:tc>
                  <a:txBody>
                    <a:bodyPr/>
                    <a:lstStyle/>
                    <a:p>
                      <a:pPr indent="0" lvl="0" marL="0" rtl="0" algn="r">
                        <a:lnSpc>
                          <a:spcPct val="115000"/>
                        </a:lnSpc>
                        <a:spcBef>
                          <a:spcPts val="0"/>
                        </a:spcBef>
                        <a:spcAft>
                          <a:spcPts val="0"/>
                        </a:spcAft>
                        <a:buNone/>
                      </a:pPr>
                      <a:r>
                        <a:rPr lang="en-US"/>
                        <a:t>2.45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871500">
                <a:tc>
                  <a:txBody>
                    <a:bodyPr/>
                    <a:lstStyle/>
                    <a:p>
                      <a:pPr indent="0" lvl="0" marL="0" rtl="0" algn="l">
                        <a:spcBef>
                          <a:spcPts val="0"/>
                        </a:spcBef>
                        <a:spcAft>
                          <a:spcPts val="0"/>
                        </a:spcAft>
                        <a:buNone/>
                      </a:pPr>
                      <a:r>
                        <a:rPr lang="en-US"/>
                        <a:t>10X BANKING TECHNOLOGY UK LIMITED</a:t>
                      </a:r>
                      <a:endParaRPr/>
                    </a:p>
                  </a:txBody>
                  <a:tcPr marT="91425" marB="91425" marR="91425" marL="91425"/>
                </a:tc>
                <a:tc>
                  <a:txBody>
                    <a:bodyPr/>
                    <a:lstStyle/>
                    <a:p>
                      <a:pPr indent="0" lvl="0" marL="0" rtl="0" algn="r">
                        <a:lnSpc>
                          <a:spcPct val="115000"/>
                        </a:lnSpc>
                        <a:spcBef>
                          <a:spcPts val="0"/>
                        </a:spcBef>
                        <a:spcAft>
                          <a:spcPts val="0"/>
                        </a:spcAft>
                        <a:buNone/>
                      </a:pPr>
                      <a:r>
                        <a:rPr lang="en-US"/>
                        <a:t>22185</a:t>
                      </a:r>
                      <a:endParaRPr/>
                    </a:p>
                  </a:txBody>
                  <a:tcPr marT="91425" marB="91425" marR="91425" marL="91425"/>
                </a:tc>
                <a:tc>
                  <a:txBody>
                    <a:bodyPr/>
                    <a:lstStyle/>
                    <a:p>
                      <a:pPr indent="0" lvl="0" marL="0" rtl="0" algn="l">
                        <a:spcBef>
                          <a:spcPts val="0"/>
                        </a:spcBef>
                        <a:spcAft>
                          <a:spcPts val="0"/>
                        </a:spcAft>
                        <a:buNone/>
                      </a:pPr>
                      <a:r>
                        <a:rPr lang="en-US"/>
                        <a:t>Suite A, 5th Floor, 33 Holborn, London, Greater London, United Kingdom, EC1N 2HT</a:t>
                      </a:r>
                      <a:endParaRPr/>
                    </a:p>
                  </a:txBody>
                  <a:tcPr marT="91425" marB="91425" marR="91425" marL="91425"/>
                </a:tc>
                <a:tc>
                  <a:txBody>
                    <a:bodyPr/>
                    <a:lstStyle/>
                    <a:p>
                      <a:pPr indent="0" lvl="0" marL="0" rtl="0" algn="l">
                        <a:spcBef>
                          <a:spcPts val="0"/>
                        </a:spcBef>
                        <a:spcAft>
                          <a:spcPts val="0"/>
                        </a:spcAft>
                        <a:buNone/>
                      </a:pPr>
                      <a:r>
                        <a:rPr lang="en-US"/>
                        <a:t>EC1N 2HT</a:t>
                      </a:r>
                      <a:endParaRPr/>
                    </a:p>
                  </a:txBody>
                  <a:tcPr marT="91425" marB="91425" marR="91425" marL="91425"/>
                </a:tc>
                <a:tc>
                  <a:txBody>
                    <a:bodyPr/>
                    <a:lstStyle/>
                    <a:p>
                      <a:pPr indent="0" lvl="0" marL="0" rtl="0" algn="r">
                        <a:lnSpc>
                          <a:spcPct val="115000"/>
                        </a:lnSpc>
                        <a:spcBef>
                          <a:spcPts val="0"/>
                        </a:spcBef>
                        <a:spcAft>
                          <a:spcPts val="0"/>
                        </a:spcAft>
                        <a:buNone/>
                      </a:pPr>
                      <a:r>
                        <a:rPr lang="en-US"/>
                        <a:t>11738306</a:t>
                      </a:r>
                      <a:endParaRPr/>
                    </a:p>
                  </a:txBody>
                  <a:tcPr marT="91425" marB="91425" marR="91425" marL="91425"/>
                </a:tc>
                <a:tc>
                  <a:txBody>
                    <a:bodyPr/>
                    <a:lstStyle/>
                    <a:p>
                      <a:pPr indent="0" lvl="0" marL="0" rtl="0" algn="r">
                        <a:lnSpc>
                          <a:spcPct val="115000"/>
                        </a:lnSpc>
                        <a:spcBef>
                          <a:spcPts val="0"/>
                        </a:spcBef>
                        <a:spcAft>
                          <a:spcPts val="0"/>
                        </a:spcAft>
                        <a:buNone/>
                      </a:pPr>
                      <a:r>
                        <a:rPr lang="en-US"/>
                        <a:t>62090</a:t>
                      </a:r>
                      <a:endParaRPr/>
                    </a:p>
                  </a:txBody>
                  <a:tcPr marT="91425" marB="91425" marR="91425" marL="91425"/>
                </a:tc>
                <a:tc>
                  <a:txBody>
                    <a:bodyPr/>
                    <a:lstStyle/>
                    <a:p>
                      <a:pPr indent="0" lvl="0" marL="0" rtl="0" algn="r">
                        <a:lnSpc>
                          <a:spcPct val="115000"/>
                        </a:lnSpc>
                        <a:spcBef>
                          <a:spcPts val="0"/>
                        </a:spcBef>
                        <a:spcAft>
                          <a:spcPts val="0"/>
                        </a:spcAft>
                        <a:buNone/>
                      </a:pPr>
                      <a:r>
                        <a:rPr lang="en-US"/>
                        <a:t>19</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871500">
                <a:tc>
                  <a:txBody>
                    <a:bodyPr/>
                    <a:lstStyle/>
                    <a:p>
                      <a:pPr indent="0" lvl="0" marL="0" rtl="0" algn="l">
                        <a:spcBef>
                          <a:spcPts val="0"/>
                        </a:spcBef>
                        <a:spcAft>
                          <a:spcPts val="0"/>
                        </a:spcAft>
                        <a:buNone/>
                      </a:pPr>
                      <a:r>
                        <a:rPr lang="en-US"/>
                        <a:t>1509 GROUP</a:t>
                      </a:r>
                      <a:endParaRPr/>
                    </a:p>
                  </a:txBody>
                  <a:tcPr marT="91425" marB="91425" marR="91425" marL="91425"/>
                </a:tc>
                <a:tc>
                  <a:txBody>
                    <a:bodyPr/>
                    <a:lstStyle/>
                    <a:p>
                      <a:pPr indent="0" lvl="0" marL="0" rtl="0" algn="r">
                        <a:lnSpc>
                          <a:spcPct val="115000"/>
                        </a:lnSpc>
                        <a:spcBef>
                          <a:spcPts val="0"/>
                        </a:spcBef>
                        <a:spcAft>
                          <a:spcPts val="0"/>
                        </a:spcAft>
                        <a:buNone/>
                      </a:pPr>
                      <a:r>
                        <a:rPr lang="en-US"/>
                        <a:t>15320</a:t>
                      </a:r>
                      <a:endParaRPr/>
                    </a:p>
                  </a:txBody>
                  <a:tcPr marT="91425" marB="91425" marR="91425" marL="91425"/>
                </a:tc>
                <a:tc>
                  <a:txBody>
                    <a:bodyPr/>
                    <a:lstStyle/>
                    <a:p>
                      <a:pPr indent="0" lvl="0" marL="0" rtl="0" algn="l">
                        <a:spcBef>
                          <a:spcPts val="0"/>
                        </a:spcBef>
                        <a:spcAft>
                          <a:spcPts val="0"/>
                        </a:spcAft>
                        <a:buNone/>
                      </a:pPr>
                      <a:r>
                        <a:rPr lang="en-US"/>
                        <a:t>Royal Grammar School, High Street, Guildford, Surrey, GU1 3BB</a:t>
                      </a:r>
                      <a:endParaRPr/>
                    </a:p>
                  </a:txBody>
                  <a:tcPr marT="91425" marB="91425" marR="91425" marL="91425"/>
                </a:tc>
                <a:tc>
                  <a:txBody>
                    <a:bodyPr/>
                    <a:lstStyle/>
                    <a:p>
                      <a:pPr indent="0" lvl="0" marL="0" rtl="0" algn="l">
                        <a:spcBef>
                          <a:spcPts val="0"/>
                        </a:spcBef>
                        <a:spcAft>
                          <a:spcPts val="0"/>
                        </a:spcAft>
                        <a:buNone/>
                      </a:pPr>
                      <a:r>
                        <a:rPr lang="en-US"/>
                        <a:t>GU1 3BB</a:t>
                      </a:r>
                      <a:endParaRPr/>
                    </a:p>
                  </a:txBody>
                  <a:tcPr marT="91425" marB="91425" marR="91425" marL="91425"/>
                </a:tc>
                <a:tc>
                  <a:txBody>
                    <a:bodyPr/>
                    <a:lstStyle/>
                    <a:p>
                      <a:pPr indent="0" lvl="0" marL="0" rtl="0" algn="r">
                        <a:lnSpc>
                          <a:spcPct val="115000"/>
                        </a:lnSpc>
                        <a:spcBef>
                          <a:spcPts val="0"/>
                        </a:spcBef>
                        <a:spcAft>
                          <a:spcPts val="0"/>
                        </a:spcAft>
                        <a:buNone/>
                      </a:pPr>
                      <a:r>
                        <a:rPr lang="en-US"/>
                        <a:t>4104101</a:t>
                      </a:r>
                      <a:endParaRPr/>
                    </a:p>
                  </a:txBody>
                  <a:tcPr marT="91425" marB="91425" marR="91425" marL="91425"/>
                </a:tc>
                <a:tc>
                  <a:txBody>
                    <a:bodyPr/>
                    <a:lstStyle/>
                    <a:p>
                      <a:pPr indent="0" lvl="0" marL="0" rtl="0" algn="l">
                        <a:spcBef>
                          <a:spcPts val="0"/>
                        </a:spcBef>
                        <a:spcAft>
                          <a:spcPts val="0"/>
                        </a:spcAft>
                        <a:buNone/>
                      </a:pPr>
                      <a:r>
                        <a:rPr lang="en-US"/>
                        <a:t>85200,</a:t>
                      </a:r>
                      <a:endParaRPr/>
                    </a:p>
                    <a:p>
                      <a:pPr indent="0" lvl="0" marL="0" rtl="0" algn="l">
                        <a:spcBef>
                          <a:spcPts val="0"/>
                        </a:spcBef>
                        <a:spcAft>
                          <a:spcPts val="0"/>
                        </a:spcAft>
                        <a:buNone/>
                      </a:pPr>
                      <a:r>
                        <a:rPr lang="en-US"/>
                        <a:t>85310</a:t>
                      </a:r>
                      <a:endParaRPr/>
                    </a:p>
                  </a:txBody>
                  <a:tcPr marT="91425" marB="91425" marR="91425" marL="91425"/>
                </a:tc>
                <a:tc>
                  <a:txBody>
                    <a:bodyPr/>
                    <a:lstStyle/>
                    <a:p>
                      <a:pPr indent="0" lvl="0" marL="0" rtl="0" algn="r">
                        <a:lnSpc>
                          <a:spcPct val="115000"/>
                        </a:lnSpc>
                        <a:spcBef>
                          <a:spcPts val="0"/>
                        </a:spcBef>
                        <a:spcAft>
                          <a:spcPts val="0"/>
                        </a:spcAft>
                        <a:buNone/>
                      </a:pPr>
                      <a:r>
                        <a:rPr lang="en-US"/>
                        <a:t>16.13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54"/>
          <p:cNvSpPr/>
          <p:nvPr/>
        </p:nvSpPr>
        <p:spPr>
          <a:xfrm>
            <a:off x="0" y="1092200"/>
            <a:ext cx="10223400" cy="2260500"/>
          </a:xfrm>
          <a:prstGeom prst="rect">
            <a:avLst/>
          </a:prstGeom>
          <a:solidFill>
            <a:srgbClr val="4F7A28"/>
          </a:solidFill>
          <a:ln cap="flat" cmpd="sng" w="9525">
            <a:solidFill>
              <a:srgbClr val="000000">
                <a:alpha val="0"/>
              </a:srgbClr>
            </a:solidFill>
            <a:prstDash val="solid"/>
            <a:round/>
            <a:headEnd len="sm" w="sm" type="none"/>
            <a:tailEnd len="sm" w="sm" type="none"/>
          </a:ln>
        </p:spPr>
        <p:txBody>
          <a:bodyPr anchorCtr="0" anchor="ctr" bIns="50800" lIns="50800" spcFirstLastPara="1" rIns="50800" wrap="square" tIns="50800">
            <a:noAutofit/>
          </a:bodyPr>
          <a:lstStyle/>
          <a:p>
            <a:pPr indent="-2538" lvl="0" marL="40638" marR="40638" rtl="0" algn="l">
              <a:lnSpc>
                <a:spcPct val="100000"/>
              </a:lnSpc>
              <a:spcBef>
                <a:spcPts val="0"/>
              </a:spcBef>
              <a:spcAft>
                <a:spcPts val="0"/>
              </a:spcAft>
              <a:buClr>
                <a:srgbClr val="444444"/>
              </a:buClr>
              <a:buFont typeface="Times New Roman"/>
              <a:buNone/>
            </a:pPr>
            <a:r>
              <a:t/>
            </a:r>
            <a:endParaRPr b="0" i="1" sz="2400" u="none" cap="none" strike="noStrike">
              <a:solidFill>
                <a:srgbClr val="444444"/>
              </a:solidFill>
              <a:latin typeface="Times New Roman"/>
              <a:ea typeface="Times New Roman"/>
              <a:cs typeface="Times New Roman"/>
              <a:sym typeface="Times New Roman"/>
            </a:endParaRPr>
          </a:p>
        </p:txBody>
      </p:sp>
      <p:sp>
        <p:nvSpPr>
          <p:cNvPr id="256" name="Google Shape;256;p54"/>
          <p:cNvSpPr txBox="1"/>
          <p:nvPr>
            <p:ph idx="1" type="body"/>
          </p:nvPr>
        </p:nvSpPr>
        <p:spPr>
          <a:xfrm>
            <a:off x="296862" y="3860800"/>
            <a:ext cx="9333000" cy="37593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232323"/>
              </a:buClr>
              <a:buFont typeface="Arial"/>
              <a:buNone/>
            </a:pPr>
            <a:r>
              <a:rPr b="1" i="0" lang="en-US" sz="4000" u="none" cap="none" strike="noStrike">
                <a:solidFill>
                  <a:srgbClr val="232323"/>
                </a:solidFill>
                <a:latin typeface="Arial"/>
                <a:ea typeface="Arial"/>
                <a:cs typeface="Arial"/>
                <a:sym typeface="Arial"/>
              </a:rPr>
              <a:t>=</a:t>
            </a:r>
            <a:r>
              <a:rPr b="1" i="0" lang="en-US" sz="4000" u="none" cap="none" strike="noStrike">
                <a:solidFill>
                  <a:srgbClr val="232323"/>
                </a:solidFill>
                <a:latin typeface="Arial"/>
                <a:ea typeface="Arial"/>
                <a:cs typeface="Arial"/>
                <a:sym typeface="Arial"/>
              </a:rPr>
              <a:t>SUM</a:t>
            </a:r>
            <a:r>
              <a:rPr b="1" i="0" lang="en-US" sz="4000" u="none" cap="none" strike="noStrike">
                <a:solidFill>
                  <a:srgbClr val="232323"/>
                </a:solidFill>
                <a:latin typeface="Arial"/>
                <a:ea typeface="Arial"/>
                <a:cs typeface="Arial"/>
                <a:sym typeface="Arial"/>
              </a:rPr>
              <a:t>(</a:t>
            </a:r>
            <a:r>
              <a:rPr b="1" i="0" lang="en-US" sz="4000" u="none" cap="none" strike="noStrike">
                <a:solidFill>
                  <a:srgbClr val="232323"/>
                </a:solidFill>
                <a:latin typeface="Arial"/>
                <a:ea typeface="Arial"/>
                <a:cs typeface="Arial"/>
                <a:sym typeface="Arial"/>
              </a:rPr>
              <a:t>D</a:t>
            </a:r>
            <a:r>
              <a:rPr b="1" i="0" lang="en-US" sz="4000" u="none" cap="none" strike="noStrike">
                <a:solidFill>
                  <a:srgbClr val="232323"/>
                </a:solidFill>
                <a:latin typeface="Arial"/>
                <a:ea typeface="Arial"/>
                <a:cs typeface="Arial"/>
                <a:sym typeface="Arial"/>
              </a:rPr>
              <a:t>:</a:t>
            </a:r>
            <a:r>
              <a:rPr b="1" i="0" lang="en-US" sz="4000" u="none" cap="none" strike="noStrike">
                <a:solidFill>
                  <a:srgbClr val="232323"/>
                </a:solidFill>
                <a:latin typeface="Arial"/>
                <a:ea typeface="Arial"/>
                <a:cs typeface="Arial"/>
                <a:sym typeface="Arial"/>
              </a:rPr>
              <a:t>D</a:t>
            </a:r>
            <a:r>
              <a:rPr b="1" i="0" lang="en-US" sz="4000" u="none" cap="none" strike="noStrike">
                <a:solidFill>
                  <a:srgbClr val="232323"/>
                </a:solidFill>
                <a:latin typeface="Arial"/>
                <a:ea typeface="Arial"/>
                <a:cs typeface="Arial"/>
                <a:sym typeface="Arial"/>
              </a:rPr>
              <a:t>) </a:t>
            </a:r>
            <a:r>
              <a:rPr b="0" i="0" lang="en-US" sz="4000" u="none" cap="none" strike="noStrike">
                <a:solidFill>
                  <a:srgbClr val="232323"/>
                </a:solidFill>
                <a:latin typeface="Arial"/>
                <a:ea typeface="Arial"/>
                <a:cs typeface="Arial"/>
                <a:sym typeface="Arial"/>
              </a:rPr>
              <a:t>ignores </a:t>
            </a:r>
            <a:r>
              <a:rPr b="0" i="0" lang="en-US" sz="4000" u="none" cap="none" strike="noStrike">
                <a:solidFill>
                  <a:srgbClr val="232323"/>
                </a:solidFill>
                <a:latin typeface="Arial"/>
                <a:ea typeface="Arial"/>
                <a:cs typeface="Arial"/>
                <a:sym typeface="Arial"/>
              </a:rPr>
              <a:t>any text/empty cells</a:t>
            </a:r>
            <a:endParaRPr b="0" i="0" sz="4000" u="none" cap="none" strike="noStrike">
              <a:solidFill>
                <a:srgbClr val="232323"/>
              </a:solidFill>
              <a:latin typeface="Arial"/>
              <a:ea typeface="Arial"/>
              <a:cs typeface="Arial"/>
              <a:sym typeface="Arial"/>
            </a:endParaRPr>
          </a:p>
          <a:p>
            <a:pPr indent="0" lvl="0" marL="0" marR="0" rtl="0" algn="l">
              <a:lnSpc>
                <a:spcPct val="95000"/>
              </a:lnSpc>
              <a:spcBef>
                <a:spcPts val="0"/>
              </a:spcBef>
              <a:spcAft>
                <a:spcPts val="0"/>
              </a:spcAft>
              <a:buClr>
                <a:srgbClr val="232323"/>
              </a:buClr>
              <a:buFont typeface="Arial"/>
              <a:buNone/>
            </a:pPr>
            <a:r>
              <a:rPr b="1" lang="en-US" sz="4000">
                <a:solidFill>
                  <a:srgbClr val="232323"/>
                </a:solidFill>
                <a:latin typeface="Arial"/>
                <a:ea typeface="Arial"/>
                <a:cs typeface="Arial"/>
                <a:sym typeface="Arial"/>
              </a:rPr>
              <a:t>=SUMIF(D:D, “&lt;10000”)</a:t>
            </a:r>
            <a:endParaRPr b="1" sz="4000">
              <a:solidFill>
                <a:srgbClr val="232323"/>
              </a:solidFill>
              <a:latin typeface="Arial"/>
              <a:ea typeface="Arial"/>
              <a:cs typeface="Arial"/>
              <a:sym typeface="Arial"/>
            </a:endParaRPr>
          </a:p>
          <a:p>
            <a:pPr indent="0" lvl="0" marL="0" marR="0" rtl="0" algn="l">
              <a:lnSpc>
                <a:spcPct val="95000"/>
              </a:lnSpc>
              <a:spcBef>
                <a:spcPts val="0"/>
              </a:spcBef>
              <a:spcAft>
                <a:spcPts val="0"/>
              </a:spcAft>
              <a:buClr>
                <a:srgbClr val="232323"/>
              </a:buClr>
              <a:buFont typeface="Arial"/>
              <a:buNone/>
            </a:pPr>
            <a:r>
              <a:rPr b="1" lang="en-US" sz="4000">
                <a:solidFill>
                  <a:srgbClr val="232323"/>
                </a:solidFill>
                <a:latin typeface="Arial"/>
                <a:ea typeface="Arial"/>
                <a:cs typeface="Arial"/>
                <a:sym typeface="Arial"/>
              </a:rPr>
              <a:t>=SUMIFS(D:D,E:E,"=A*",F:F,"Tom")</a:t>
            </a:r>
            <a:endParaRPr b="1" sz="4000">
              <a:solidFill>
                <a:srgbClr val="232323"/>
              </a:solidFill>
              <a:latin typeface="Arial"/>
              <a:ea typeface="Arial"/>
              <a:cs typeface="Arial"/>
              <a:sym typeface="Arial"/>
            </a:endParaRPr>
          </a:p>
          <a:p>
            <a:pPr indent="0" lvl="0" marL="0" marR="0" rtl="0" algn="l">
              <a:lnSpc>
                <a:spcPct val="95000"/>
              </a:lnSpc>
              <a:spcBef>
                <a:spcPts val="0"/>
              </a:spcBef>
              <a:spcAft>
                <a:spcPts val="0"/>
              </a:spcAft>
              <a:buClr>
                <a:srgbClr val="232323"/>
              </a:buClr>
              <a:buFont typeface="Arial"/>
              <a:buNone/>
            </a:pPr>
            <a:r>
              <a:rPr b="1" i="0" lang="en-US" sz="4000" u="none" cap="none" strike="noStrike">
                <a:solidFill>
                  <a:srgbClr val="232323"/>
                </a:solidFill>
                <a:latin typeface="Arial"/>
                <a:ea typeface="Arial"/>
                <a:cs typeface="Arial"/>
                <a:sym typeface="Arial"/>
              </a:rPr>
              <a:t>=MAX(D:D)</a:t>
            </a:r>
            <a:endParaRPr/>
          </a:p>
          <a:p>
            <a:pPr indent="0" lvl="0" marL="0" marR="0" rtl="0" algn="l">
              <a:lnSpc>
                <a:spcPct val="95000"/>
              </a:lnSpc>
              <a:spcBef>
                <a:spcPts val="0"/>
              </a:spcBef>
              <a:spcAft>
                <a:spcPts val="0"/>
              </a:spcAft>
              <a:buClr>
                <a:srgbClr val="232323"/>
              </a:buClr>
              <a:buFont typeface="Arial"/>
              <a:buNone/>
            </a:pPr>
            <a:r>
              <a:rPr b="1" i="0" lang="en-US" sz="4000" u="none" cap="none" strike="noStrike">
                <a:solidFill>
                  <a:srgbClr val="232323"/>
                </a:solidFill>
                <a:latin typeface="Arial"/>
                <a:ea typeface="Arial"/>
                <a:cs typeface="Arial"/>
                <a:sym typeface="Arial"/>
              </a:rPr>
              <a:t>=MIN(D:D)</a:t>
            </a:r>
            <a:endParaRPr/>
          </a:p>
        </p:txBody>
      </p:sp>
      <p:sp>
        <p:nvSpPr>
          <p:cNvPr id="257" name="Google Shape;257;p54"/>
          <p:cNvSpPr txBox="1"/>
          <p:nvPr/>
        </p:nvSpPr>
        <p:spPr>
          <a:xfrm>
            <a:off x="349250" y="1541462"/>
            <a:ext cx="9334500" cy="13716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FFFFFF"/>
              </a:buClr>
              <a:buFont typeface="Arial"/>
              <a:buNone/>
            </a:pPr>
            <a:r>
              <a:rPr b="1" lang="en-US" sz="4900">
                <a:solidFill>
                  <a:srgbClr val="FFFFFF"/>
                </a:solidFill>
              </a:rPr>
              <a:t>U</a:t>
            </a:r>
            <a:r>
              <a:rPr b="1" i="0" lang="en-US" sz="4900" u="none" cap="none" strike="noStrike">
                <a:solidFill>
                  <a:srgbClr val="FFFFFF"/>
                </a:solidFill>
                <a:latin typeface="Arial"/>
                <a:ea typeface="Arial"/>
                <a:cs typeface="Arial"/>
                <a:sym typeface="Arial"/>
              </a:rPr>
              <a:t>se </a:t>
            </a:r>
            <a:r>
              <a:rPr b="1" i="0" lang="en-US" sz="4900" u="none" cap="none" strike="noStrike">
                <a:solidFill>
                  <a:srgbClr val="FFFF00"/>
                </a:solidFill>
                <a:latin typeface="Arial"/>
                <a:ea typeface="Arial"/>
                <a:cs typeface="Arial"/>
                <a:sym typeface="Arial"/>
              </a:rPr>
              <a:t>column ranges</a:t>
            </a:r>
            <a:r>
              <a:rPr b="1" i="0" lang="en-US" sz="4900" u="none" cap="none" strike="noStrike">
                <a:solidFill>
                  <a:srgbClr val="FFFFFF"/>
                </a:solidFill>
                <a:latin typeface="Arial"/>
                <a:ea typeface="Arial"/>
                <a:cs typeface="Arial"/>
                <a:sym typeface="Arial"/>
              </a:rPr>
              <a:t> (q</a:t>
            </a:r>
            <a:r>
              <a:rPr b="1" lang="en-US" sz="4900">
                <a:solidFill>
                  <a:srgbClr val="FFFFFF"/>
                </a:solidFill>
              </a:rPr>
              <a:t>uicker)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7"/>
          <p:cNvSpPr/>
          <p:nvPr/>
        </p:nvSpPr>
        <p:spPr>
          <a:xfrm>
            <a:off x="-96950" y="595250"/>
            <a:ext cx="9921900" cy="1958400"/>
          </a:xfrm>
          <a:prstGeom prst="rect">
            <a:avLst/>
          </a:prstGeom>
          <a:solidFill>
            <a:srgbClr val="FFFB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7"/>
          <p:cNvSpPr/>
          <p:nvPr/>
        </p:nvSpPr>
        <p:spPr>
          <a:xfrm>
            <a:off x="407175" y="779450"/>
            <a:ext cx="9417900" cy="6909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None/>
            </a:pPr>
            <a:r>
              <a:rPr b="1" lang="en-US" sz="4900">
                <a:solidFill>
                  <a:srgbClr val="232323"/>
                </a:solidFill>
              </a:rPr>
              <a:t>Challenge: </a:t>
            </a:r>
            <a:endParaRPr b="1" sz="4900">
              <a:solidFill>
                <a:srgbClr val="232323"/>
              </a:solidFill>
            </a:endParaRPr>
          </a:p>
          <a:p>
            <a:pPr indent="0" lvl="0" marL="0" marR="0" rtl="0" algn="l">
              <a:lnSpc>
                <a:spcPct val="95000"/>
              </a:lnSpc>
              <a:spcBef>
                <a:spcPts val="0"/>
              </a:spcBef>
              <a:spcAft>
                <a:spcPts val="0"/>
              </a:spcAft>
              <a:buNone/>
            </a:pPr>
            <a:r>
              <a:rPr b="1" lang="en-US" sz="4900">
                <a:solidFill>
                  <a:srgbClr val="232323"/>
                </a:solidFill>
              </a:rPr>
              <a:t>gender pay gap data</a:t>
            </a:r>
            <a:endParaRPr>
              <a:solidFill>
                <a:srgbClr val="232323"/>
              </a:solidFill>
            </a:endParaRPr>
          </a:p>
        </p:txBody>
      </p:sp>
      <p:sp>
        <p:nvSpPr>
          <p:cNvPr id="139" name="Google Shape;139;p37"/>
          <p:cNvSpPr txBox="1"/>
          <p:nvPr>
            <p:ph idx="1" type="body"/>
          </p:nvPr>
        </p:nvSpPr>
        <p:spPr>
          <a:xfrm>
            <a:off x="296862" y="3098800"/>
            <a:ext cx="9333000" cy="3759300"/>
          </a:xfrm>
          <a:prstGeom prst="rect">
            <a:avLst/>
          </a:prstGeom>
          <a:noFill/>
          <a:ln>
            <a:noFill/>
          </a:ln>
        </p:spPr>
        <p:txBody>
          <a:bodyPr anchorCtr="0" anchor="t" bIns="0" lIns="0" spcFirstLastPara="1" rIns="0" wrap="square" tIns="0">
            <a:noAutofit/>
          </a:bodyPr>
          <a:lstStyle/>
          <a:p>
            <a:pPr indent="-482600" lvl="0" marL="457200" marR="0" rtl="0" algn="l">
              <a:lnSpc>
                <a:spcPct val="95000"/>
              </a:lnSpc>
              <a:spcBef>
                <a:spcPts val="0"/>
              </a:spcBef>
              <a:spcAft>
                <a:spcPts val="0"/>
              </a:spcAft>
              <a:buClr>
                <a:srgbClr val="232323"/>
              </a:buClr>
              <a:buSzPts val="4000"/>
              <a:buChar char="●"/>
            </a:pPr>
            <a:r>
              <a:rPr lang="en-US" sz="4000">
                <a:solidFill>
                  <a:srgbClr val="232323"/>
                </a:solidFill>
              </a:rPr>
              <a:t>What is the average pay gap in Birmingham? (B postcodes)</a:t>
            </a:r>
            <a:endParaRPr sz="4000">
              <a:solidFill>
                <a:srgbClr val="232323"/>
              </a:solidFill>
            </a:endParaRPr>
          </a:p>
          <a:p>
            <a:pPr indent="-482600" lvl="0" marL="457200" marR="0" rtl="0" algn="l">
              <a:lnSpc>
                <a:spcPct val="95000"/>
              </a:lnSpc>
              <a:spcBef>
                <a:spcPts val="0"/>
              </a:spcBef>
              <a:spcAft>
                <a:spcPts val="0"/>
              </a:spcAft>
              <a:buClr>
                <a:srgbClr val="232323"/>
              </a:buClr>
              <a:buSzPts val="4000"/>
              <a:buChar char="●"/>
            </a:pPr>
            <a:r>
              <a:rPr lang="en-US" sz="4000">
                <a:solidFill>
                  <a:srgbClr val="232323"/>
                </a:solidFill>
              </a:rPr>
              <a:t>Which industry sector (SIC code) has the biggest and narrowest pay gap?</a:t>
            </a:r>
            <a:endParaRPr sz="4000">
              <a:solidFill>
                <a:srgbClr val="232323"/>
              </a:solidFill>
            </a:endParaRPr>
          </a:p>
          <a:p>
            <a:pPr indent="-482600" lvl="0" marL="457200" marR="0" rtl="0" algn="l">
              <a:lnSpc>
                <a:spcPct val="95000"/>
              </a:lnSpc>
              <a:spcBef>
                <a:spcPts val="0"/>
              </a:spcBef>
              <a:spcAft>
                <a:spcPts val="0"/>
              </a:spcAft>
              <a:buClr>
                <a:srgbClr val="232323"/>
              </a:buClr>
              <a:buSzPts val="4000"/>
              <a:buChar char="●"/>
            </a:pPr>
            <a:r>
              <a:rPr lang="en-US" sz="4000">
                <a:solidFill>
                  <a:srgbClr val="232323"/>
                </a:solidFill>
              </a:rPr>
              <a:t>How many companies have a pay gap favouring women?</a:t>
            </a:r>
            <a:endParaRPr sz="4000">
              <a:solidFill>
                <a:srgbClr val="23232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55"/>
          <p:cNvSpPr/>
          <p:nvPr/>
        </p:nvSpPr>
        <p:spPr>
          <a:xfrm>
            <a:off x="0" y="558800"/>
            <a:ext cx="10223400" cy="2260500"/>
          </a:xfrm>
          <a:prstGeom prst="rect">
            <a:avLst/>
          </a:prstGeom>
          <a:solidFill>
            <a:srgbClr val="4F7A28"/>
          </a:solidFill>
          <a:ln cap="flat" cmpd="sng" w="9525">
            <a:solidFill>
              <a:srgbClr val="000000">
                <a:alpha val="0"/>
              </a:srgbClr>
            </a:solidFill>
            <a:prstDash val="solid"/>
            <a:round/>
            <a:headEnd len="sm" w="sm" type="none"/>
            <a:tailEnd len="sm" w="sm" type="none"/>
          </a:ln>
        </p:spPr>
        <p:txBody>
          <a:bodyPr anchorCtr="0" anchor="ctr" bIns="50800" lIns="50800" spcFirstLastPara="1" rIns="50800" wrap="square" tIns="50800">
            <a:noAutofit/>
          </a:bodyPr>
          <a:lstStyle/>
          <a:p>
            <a:pPr indent="-2538" lvl="0" marL="40638" marR="40638" rtl="0" algn="l">
              <a:lnSpc>
                <a:spcPct val="100000"/>
              </a:lnSpc>
              <a:spcBef>
                <a:spcPts val="0"/>
              </a:spcBef>
              <a:spcAft>
                <a:spcPts val="0"/>
              </a:spcAft>
              <a:buClr>
                <a:srgbClr val="444444"/>
              </a:buClr>
              <a:buFont typeface="Times New Roman"/>
              <a:buNone/>
            </a:pPr>
            <a:r>
              <a:t/>
            </a:r>
            <a:endParaRPr b="0" i="1" sz="2400" u="none" cap="none" strike="noStrike">
              <a:solidFill>
                <a:srgbClr val="444444"/>
              </a:solidFill>
              <a:latin typeface="Times New Roman"/>
              <a:ea typeface="Times New Roman"/>
              <a:cs typeface="Times New Roman"/>
              <a:sym typeface="Times New Roman"/>
            </a:endParaRPr>
          </a:p>
        </p:txBody>
      </p:sp>
      <p:sp>
        <p:nvSpPr>
          <p:cNvPr id="263" name="Google Shape;263;p55"/>
          <p:cNvSpPr txBox="1"/>
          <p:nvPr>
            <p:ph idx="1" type="body"/>
          </p:nvPr>
        </p:nvSpPr>
        <p:spPr>
          <a:xfrm>
            <a:off x="296862" y="3327400"/>
            <a:ext cx="9333000" cy="37593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232323"/>
              </a:buClr>
              <a:buFont typeface="Arial"/>
              <a:buNone/>
            </a:pPr>
            <a:r>
              <a:rPr b="1" i="0" lang="en-US" sz="4000" u="none" cap="none" strike="noStrike">
                <a:solidFill>
                  <a:srgbClr val="232323"/>
                </a:solidFill>
                <a:latin typeface="Arial"/>
                <a:ea typeface="Arial"/>
                <a:cs typeface="Arial"/>
                <a:sym typeface="Arial"/>
              </a:rPr>
              <a:t>=AVERAGE(</a:t>
            </a:r>
            <a:r>
              <a:rPr b="1" lang="en-US" sz="4000">
                <a:solidFill>
                  <a:srgbClr val="232323"/>
                </a:solidFill>
                <a:latin typeface="Arial"/>
                <a:ea typeface="Arial"/>
                <a:cs typeface="Arial"/>
                <a:sym typeface="Arial"/>
              </a:rPr>
              <a:t>G</a:t>
            </a:r>
            <a:r>
              <a:rPr b="1" i="0" lang="en-US" sz="4000" u="none" cap="none" strike="noStrike">
                <a:solidFill>
                  <a:srgbClr val="232323"/>
                </a:solidFill>
                <a:latin typeface="Arial"/>
                <a:ea typeface="Arial"/>
                <a:cs typeface="Arial"/>
                <a:sym typeface="Arial"/>
              </a:rPr>
              <a:t>:</a:t>
            </a:r>
            <a:r>
              <a:rPr b="1" lang="en-US" sz="4000">
                <a:solidFill>
                  <a:srgbClr val="232323"/>
                </a:solidFill>
                <a:latin typeface="Arial"/>
                <a:ea typeface="Arial"/>
                <a:cs typeface="Arial"/>
                <a:sym typeface="Arial"/>
              </a:rPr>
              <a:t>G</a:t>
            </a:r>
            <a:r>
              <a:rPr b="1" i="0" lang="en-US" sz="4000" u="none" cap="none" strike="noStrike">
                <a:solidFill>
                  <a:srgbClr val="232323"/>
                </a:solidFill>
                <a:latin typeface="Arial"/>
                <a:ea typeface="Arial"/>
                <a:cs typeface="Arial"/>
                <a:sym typeface="Arial"/>
              </a:rPr>
              <a:t>) </a:t>
            </a:r>
            <a:endParaRPr/>
          </a:p>
          <a:p>
            <a:pPr indent="0" lvl="0" marL="0" marR="0" rtl="0" algn="l">
              <a:lnSpc>
                <a:spcPct val="95000"/>
              </a:lnSpc>
              <a:spcBef>
                <a:spcPts val="0"/>
              </a:spcBef>
              <a:spcAft>
                <a:spcPts val="0"/>
              </a:spcAft>
              <a:buClr>
                <a:srgbClr val="232323"/>
              </a:buClr>
              <a:buFont typeface="Arial"/>
              <a:buNone/>
            </a:pPr>
            <a:r>
              <a:rPr b="1" i="0" lang="en-US" sz="4000" u="none" cap="none" strike="noStrike">
                <a:solidFill>
                  <a:srgbClr val="232323"/>
                </a:solidFill>
                <a:latin typeface="Arial"/>
                <a:ea typeface="Arial"/>
                <a:cs typeface="Arial"/>
                <a:sym typeface="Arial"/>
              </a:rPr>
              <a:t>=MEDIAN(</a:t>
            </a:r>
            <a:r>
              <a:rPr b="1" lang="en-US" sz="4000">
                <a:solidFill>
                  <a:srgbClr val="232323"/>
                </a:solidFill>
                <a:latin typeface="Arial"/>
                <a:ea typeface="Arial"/>
                <a:cs typeface="Arial"/>
                <a:sym typeface="Arial"/>
              </a:rPr>
              <a:t>G</a:t>
            </a:r>
            <a:r>
              <a:rPr b="1" i="0" lang="en-US" sz="4000" u="none" cap="none" strike="noStrike">
                <a:solidFill>
                  <a:srgbClr val="232323"/>
                </a:solidFill>
                <a:latin typeface="Arial"/>
                <a:ea typeface="Arial"/>
                <a:cs typeface="Arial"/>
                <a:sym typeface="Arial"/>
              </a:rPr>
              <a:t>:</a:t>
            </a:r>
            <a:r>
              <a:rPr b="1" lang="en-US" sz="4000">
                <a:solidFill>
                  <a:srgbClr val="232323"/>
                </a:solidFill>
                <a:latin typeface="Arial"/>
                <a:ea typeface="Arial"/>
                <a:cs typeface="Arial"/>
                <a:sym typeface="Arial"/>
              </a:rPr>
              <a:t>G</a:t>
            </a:r>
            <a:r>
              <a:rPr b="1" i="0" lang="en-US" sz="4000" u="none" cap="none" strike="noStrike">
                <a:solidFill>
                  <a:srgbClr val="232323"/>
                </a:solidFill>
                <a:latin typeface="Arial"/>
                <a:ea typeface="Arial"/>
                <a:cs typeface="Arial"/>
                <a:sym typeface="Arial"/>
              </a:rPr>
              <a:t>) </a:t>
            </a:r>
            <a:endParaRPr/>
          </a:p>
          <a:p>
            <a:pPr indent="0" lvl="0" marL="0" marR="0" rtl="0" algn="l">
              <a:lnSpc>
                <a:spcPct val="95000"/>
              </a:lnSpc>
              <a:spcBef>
                <a:spcPts val="0"/>
              </a:spcBef>
              <a:spcAft>
                <a:spcPts val="0"/>
              </a:spcAft>
              <a:buClr>
                <a:srgbClr val="232323"/>
              </a:buClr>
              <a:buFont typeface="Arial"/>
              <a:buNone/>
            </a:pPr>
            <a:r>
              <a:rPr b="1" i="0" lang="en-US" sz="4000" u="none" cap="none" strike="noStrike">
                <a:solidFill>
                  <a:srgbClr val="232323"/>
                </a:solidFill>
                <a:latin typeface="Arial"/>
                <a:ea typeface="Arial"/>
                <a:cs typeface="Arial"/>
                <a:sym typeface="Arial"/>
              </a:rPr>
              <a:t>=MODE(</a:t>
            </a:r>
            <a:r>
              <a:rPr b="1" lang="en-US" sz="4000">
                <a:solidFill>
                  <a:srgbClr val="232323"/>
                </a:solidFill>
                <a:latin typeface="Arial"/>
                <a:ea typeface="Arial"/>
                <a:cs typeface="Arial"/>
                <a:sym typeface="Arial"/>
              </a:rPr>
              <a:t>G</a:t>
            </a:r>
            <a:r>
              <a:rPr b="1" i="0" lang="en-US" sz="4000" u="none" cap="none" strike="noStrike">
                <a:solidFill>
                  <a:srgbClr val="232323"/>
                </a:solidFill>
                <a:latin typeface="Arial"/>
                <a:ea typeface="Arial"/>
                <a:cs typeface="Arial"/>
                <a:sym typeface="Arial"/>
              </a:rPr>
              <a:t>:</a:t>
            </a:r>
            <a:r>
              <a:rPr b="1" lang="en-US" sz="4000">
                <a:solidFill>
                  <a:srgbClr val="232323"/>
                </a:solidFill>
                <a:latin typeface="Arial"/>
                <a:ea typeface="Arial"/>
                <a:cs typeface="Arial"/>
                <a:sym typeface="Arial"/>
              </a:rPr>
              <a:t>G</a:t>
            </a:r>
            <a:r>
              <a:rPr b="1" i="0" lang="en-US" sz="4000" u="none" cap="none" strike="noStrike">
                <a:solidFill>
                  <a:srgbClr val="232323"/>
                </a:solidFill>
                <a:latin typeface="Arial"/>
                <a:ea typeface="Arial"/>
                <a:cs typeface="Arial"/>
                <a:sym typeface="Arial"/>
              </a:rPr>
              <a:t>) </a:t>
            </a:r>
            <a:r>
              <a:rPr b="0" i="0" lang="en-US" sz="4000" u="none" cap="none" strike="noStrike">
                <a:solidFill>
                  <a:srgbClr val="232323"/>
                </a:solidFill>
                <a:latin typeface="Arial"/>
                <a:ea typeface="Arial"/>
                <a:cs typeface="Arial"/>
                <a:sym typeface="Arial"/>
              </a:rPr>
              <a:t>- for ‘most common’: useful for ordinal ratings which shouldn’t be averaged.</a:t>
            </a:r>
            <a:endParaRPr/>
          </a:p>
        </p:txBody>
      </p:sp>
      <p:sp>
        <p:nvSpPr>
          <p:cNvPr id="264" name="Google Shape;264;p55"/>
          <p:cNvSpPr txBox="1"/>
          <p:nvPr/>
        </p:nvSpPr>
        <p:spPr>
          <a:xfrm>
            <a:off x="349250" y="1008062"/>
            <a:ext cx="9334500" cy="13716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FFFFFF"/>
              </a:buClr>
              <a:buFont typeface="Arial"/>
              <a:buNone/>
            </a:pPr>
            <a:r>
              <a:rPr b="1" i="0" lang="en-US" sz="4900" u="none" cap="none" strike="noStrike">
                <a:solidFill>
                  <a:srgbClr val="FFFF00"/>
                </a:solidFill>
                <a:latin typeface="Arial"/>
                <a:ea typeface="Arial"/>
                <a:cs typeface="Arial"/>
                <a:sym typeface="Arial"/>
              </a:rPr>
              <a:t>Sense-checking</a:t>
            </a:r>
            <a:r>
              <a:rPr b="1" i="0" lang="en-US" sz="4900" u="none" cap="none" strike="noStrike">
                <a:solidFill>
                  <a:srgbClr val="FFFFFF"/>
                </a:solidFill>
                <a:latin typeface="Arial"/>
                <a:ea typeface="Arial"/>
                <a:cs typeface="Arial"/>
                <a:sym typeface="Arial"/>
              </a:rPr>
              <a:t>: </a:t>
            </a:r>
            <a:r>
              <a:rPr b="1" lang="en-US" sz="4900">
                <a:solidFill>
                  <a:srgbClr val="FFFFFF"/>
                </a:solidFill>
              </a:rPr>
              <a:t>mean vs median average (skewed?)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56"/>
          <p:cNvSpPr/>
          <p:nvPr/>
        </p:nvSpPr>
        <p:spPr>
          <a:xfrm>
            <a:off x="0" y="482600"/>
            <a:ext cx="10223400" cy="2260500"/>
          </a:xfrm>
          <a:prstGeom prst="rect">
            <a:avLst/>
          </a:prstGeom>
          <a:solidFill>
            <a:srgbClr val="4F7A28"/>
          </a:solidFill>
          <a:ln cap="flat" cmpd="sng" w="9525">
            <a:solidFill>
              <a:srgbClr val="000000">
                <a:alpha val="0"/>
              </a:srgbClr>
            </a:solidFill>
            <a:prstDash val="solid"/>
            <a:round/>
            <a:headEnd len="sm" w="sm" type="none"/>
            <a:tailEnd len="sm" w="sm" type="none"/>
          </a:ln>
        </p:spPr>
        <p:txBody>
          <a:bodyPr anchorCtr="0" anchor="ctr" bIns="50800" lIns="50800" spcFirstLastPara="1" rIns="50800" wrap="square" tIns="50800">
            <a:noAutofit/>
          </a:bodyPr>
          <a:lstStyle/>
          <a:p>
            <a:pPr indent="-2538" lvl="0" marL="40638" marR="40638" rtl="0" algn="l">
              <a:lnSpc>
                <a:spcPct val="100000"/>
              </a:lnSpc>
              <a:spcBef>
                <a:spcPts val="0"/>
              </a:spcBef>
              <a:spcAft>
                <a:spcPts val="0"/>
              </a:spcAft>
              <a:buClr>
                <a:srgbClr val="444444"/>
              </a:buClr>
              <a:buFont typeface="Times New Roman"/>
              <a:buNone/>
            </a:pPr>
            <a:r>
              <a:t/>
            </a:r>
            <a:endParaRPr b="0" i="1" sz="2400" u="none" cap="none" strike="noStrike">
              <a:solidFill>
                <a:srgbClr val="444444"/>
              </a:solidFill>
              <a:latin typeface="Times New Roman"/>
              <a:ea typeface="Times New Roman"/>
              <a:cs typeface="Times New Roman"/>
              <a:sym typeface="Times New Roman"/>
            </a:endParaRPr>
          </a:p>
        </p:txBody>
      </p:sp>
      <p:sp>
        <p:nvSpPr>
          <p:cNvPr id="270" name="Google Shape;270;p56"/>
          <p:cNvSpPr txBox="1"/>
          <p:nvPr>
            <p:ph idx="1" type="body"/>
          </p:nvPr>
        </p:nvSpPr>
        <p:spPr>
          <a:xfrm>
            <a:off x="296862" y="3251200"/>
            <a:ext cx="9333000" cy="37593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232323"/>
              </a:buClr>
              <a:buFont typeface="Arial"/>
              <a:buNone/>
            </a:pPr>
            <a:r>
              <a:rPr b="1" i="0" lang="en-US" sz="4000" u="none" cap="none" strike="noStrike">
                <a:solidFill>
                  <a:srgbClr val="232323"/>
                </a:solidFill>
                <a:latin typeface="Arial"/>
                <a:ea typeface="Arial"/>
                <a:cs typeface="Arial"/>
                <a:sym typeface="Arial"/>
              </a:rPr>
              <a:t>=COUNT(</a:t>
            </a:r>
            <a:r>
              <a:rPr b="1" lang="en-US" sz="4000">
                <a:solidFill>
                  <a:srgbClr val="232323"/>
                </a:solidFill>
                <a:latin typeface="Arial"/>
                <a:ea typeface="Arial"/>
                <a:cs typeface="Arial"/>
                <a:sym typeface="Arial"/>
              </a:rPr>
              <a:t>G</a:t>
            </a:r>
            <a:r>
              <a:rPr b="1" i="0" lang="en-US" sz="4000" u="none" cap="none" strike="noStrike">
                <a:solidFill>
                  <a:srgbClr val="232323"/>
                </a:solidFill>
                <a:latin typeface="Arial"/>
                <a:ea typeface="Arial"/>
                <a:cs typeface="Arial"/>
                <a:sym typeface="Arial"/>
              </a:rPr>
              <a:t>:</a:t>
            </a:r>
            <a:r>
              <a:rPr b="1" lang="en-US" sz="4000">
                <a:solidFill>
                  <a:srgbClr val="232323"/>
                </a:solidFill>
                <a:latin typeface="Arial"/>
                <a:ea typeface="Arial"/>
                <a:cs typeface="Arial"/>
                <a:sym typeface="Arial"/>
              </a:rPr>
              <a:t>G</a:t>
            </a:r>
            <a:r>
              <a:rPr b="1" i="0" lang="en-US" sz="4000" u="none" cap="none" strike="noStrike">
                <a:solidFill>
                  <a:srgbClr val="232323"/>
                </a:solidFill>
                <a:latin typeface="Arial"/>
                <a:ea typeface="Arial"/>
                <a:cs typeface="Arial"/>
                <a:sym typeface="Arial"/>
              </a:rPr>
              <a:t>) </a:t>
            </a:r>
            <a:endParaRPr/>
          </a:p>
          <a:p>
            <a:pPr indent="0" lvl="0" marL="0" marR="0" rtl="0" algn="l">
              <a:lnSpc>
                <a:spcPct val="95000"/>
              </a:lnSpc>
              <a:spcBef>
                <a:spcPts val="0"/>
              </a:spcBef>
              <a:spcAft>
                <a:spcPts val="0"/>
              </a:spcAft>
              <a:buClr>
                <a:srgbClr val="232323"/>
              </a:buClr>
              <a:buFont typeface="Arial"/>
              <a:buNone/>
            </a:pPr>
            <a:r>
              <a:rPr b="1" i="0" lang="en-US" sz="4000" u="none" cap="none" strike="noStrike">
                <a:solidFill>
                  <a:srgbClr val="232323"/>
                </a:solidFill>
                <a:latin typeface="Arial"/>
                <a:ea typeface="Arial"/>
                <a:cs typeface="Arial"/>
                <a:sym typeface="Arial"/>
              </a:rPr>
              <a:t>=COUNTA(</a:t>
            </a:r>
            <a:r>
              <a:rPr b="1" lang="en-US" sz="4000">
                <a:solidFill>
                  <a:srgbClr val="232323"/>
                </a:solidFill>
                <a:latin typeface="Arial"/>
                <a:ea typeface="Arial"/>
                <a:cs typeface="Arial"/>
                <a:sym typeface="Arial"/>
              </a:rPr>
              <a:t>G</a:t>
            </a:r>
            <a:r>
              <a:rPr b="1" i="0" lang="en-US" sz="4000" u="none" cap="none" strike="noStrike">
                <a:solidFill>
                  <a:srgbClr val="232323"/>
                </a:solidFill>
                <a:latin typeface="Arial"/>
                <a:ea typeface="Arial"/>
                <a:cs typeface="Arial"/>
                <a:sym typeface="Arial"/>
              </a:rPr>
              <a:t>:</a:t>
            </a:r>
            <a:r>
              <a:rPr b="1" lang="en-US" sz="4000">
                <a:solidFill>
                  <a:srgbClr val="232323"/>
                </a:solidFill>
                <a:latin typeface="Arial"/>
                <a:ea typeface="Arial"/>
                <a:cs typeface="Arial"/>
                <a:sym typeface="Arial"/>
              </a:rPr>
              <a:t>G</a:t>
            </a:r>
            <a:r>
              <a:rPr b="1" i="0" lang="en-US" sz="4000" u="none" cap="none" strike="noStrike">
                <a:solidFill>
                  <a:srgbClr val="232323"/>
                </a:solidFill>
                <a:latin typeface="Arial"/>
                <a:ea typeface="Arial"/>
                <a:cs typeface="Arial"/>
                <a:sym typeface="Arial"/>
              </a:rPr>
              <a:t>) </a:t>
            </a:r>
            <a:endParaRPr/>
          </a:p>
          <a:p>
            <a:pPr indent="0" lvl="0" marL="0" marR="0" rtl="0" algn="l">
              <a:lnSpc>
                <a:spcPct val="95000"/>
              </a:lnSpc>
              <a:spcBef>
                <a:spcPts val="0"/>
              </a:spcBef>
              <a:spcAft>
                <a:spcPts val="0"/>
              </a:spcAft>
              <a:buClr>
                <a:srgbClr val="232323"/>
              </a:buClr>
              <a:buFont typeface="Arial"/>
              <a:buNone/>
            </a:pPr>
            <a:r>
              <a:rPr b="1" i="0" lang="en-US" sz="4000" u="none" cap="none" strike="noStrike">
                <a:solidFill>
                  <a:srgbClr val="232323"/>
                </a:solidFill>
                <a:latin typeface="Arial"/>
                <a:ea typeface="Arial"/>
                <a:cs typeface="Arial"/>
                <a:sym typeface="Arial"/>
              </a:rPr>
              <a:t>=COUNTBLANK(</a:t>
            </a:r>
            <a:r>
              <a:rPr b="1" lang="en-US" sz="4000">
                <a:solidFill>
                  <a:srgbClr val="232323"/>
                </a:solidFill>
                <a:latin typeface="Arial"/>
                <a:ea typeface="Arial"/>
                <a:cs typeface="Arial"/>
                <a:sym typeface="Arial"/>
              </a:rPr>
              <a:t>G</a:t>
            </a:r>
            <a:r>
              <a:rPr b="1" i="0" lang="en-US" sz="4000" u="none" cap="none" strike="noStrike">
                <a:solidFill>
                  <a:srgbClr val="232323"/>
                </a:solidFill>
                <a:latin typeface="Arial"/>
                <a:ea typeface="Arial"/>
                <a:cs typeface="Arial"/>
                <a:sym typeface="Arial"/>
              </a:rPr>
              <a:t>2:</a:t>
            </a:r>
            <a:r>
              <a:rPr b="1" lang="en-US" sz="4000">
                <a:solidFill>
                  <a:srgbClr val="232323"/>
                </a:solidFill>
                <a:latin typeface="Arial"/>
                <a:ea typeface="Arial"/>
                <a:cs typeface="Arial"/>
                <a:sym typeface="Arial"/>
              </a:rPr>
              <a:t>G10800</a:t>
            </a:r>
            <a:r>
              <a:rPr b="1" i="0" lang="en-US" sz="4000" u="none" cap="none" strike="noStrike">
                <a:solidFill>
                  <a:srgbClr val="232323"/>
                </a:solidFill>
                <a:latin typeface="Arial"/>
                <a:ea typeface="Arial"/>
                <a:cs typeface="Arial"/>
                <a:sym typeface="Arial"/>
              </a:rPr>
              <a:t>) </a:t>
            </a:r>
            <a:endParaRPr b="0" i="0" sz="3200" u="none" cap="none" strike="noStrike">
              <a:solidFill>
                <a:srgbClr val="000000"/>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rgbClr val="232323"/>
              </a:buClr>
              <a:buFont typeface="Arial"/>
              <a:buNone/>
            </a:pPr>
            <a:r>
              <a:rPr b="1" i="0" lang="en-US" sz="4000" u="none" cap="none" strike="noStrike">
                <a:solidFill>
                  <a:srgbClr val="232323"/>
                </a:solidFill>
                <a:latin typeface="Arial"/>
                <a:ea typeface="Arial"/>
                <a:cs typeface="Arial"/>
                <a:sym typeface="Arial"/>
              </a:rPr>
              <a:t>=COUNTIF(</a:t>
            </a:r>
            <a:r>
              <a:rPr b="1" lang="en-US" sz="4000">
                <a:solidFill>
                  <a:srgbClr val="232323"/>
                </a:solidFill>
                <a:latin typeface="Arial"/>
                <a:ea typeface="Arial"/>
                <a:cs typeface="Arial"/>
                <a:sym typeface="Arial"/>
              </a:rPr>
              <a:t>G</a:t>
            </a:r>
            <a:r>
              <a:rPr b="1" i="0" lang="en-US" sz="4000" u="none" cap="none" strike="noStrike">
                <a:solidFill>
                  <a:srgbClr val="232323"/>
                </a:solidFill>
                <a:latin typeface="Arial"/>
                <a:ea typeface="Arial"/>
                <a:cs typeface="Arial"/>
                <a:sym typeface="Arial"/>
              </a:rPr>
              <a:t>:</a:t>
            </a:r>
            <a:r>
              <a:rPr b="1" lang="en-US" sz="4000">
                <a:solidFill>
                  <a:srgbClr val="232323"/>
                </a:solidFill>
                <a:latin typeface="Arial"/>
                <a:ea typeface="Arial"/>
                <a:cs typeface="Arial"/>
                <a:sym typeface="Arial"/>
              </a:rPr>
              <a:t>G</a:t>
            </a:r>
            <a:r>
              <a:rPr b="1" i="0" lang="en-US" sz="4000" u="none" cap="none" strike="noStrike">
                <a:solidFill>
                  <a:srgbClr val="232323"/>
                </a:solidFill>
                <a:latin typeface="Arial"/>
                <a:ea typeface="Arial"/>
                <a:cs typeface="Arial"/>
                <a:sym typeface="Arial"/>
              </a:rPr>
              <a:t>, “</a:t>
            </a:r>
            <a:r>
              <a:rPr b="1" lang="en-US" sz="4000">
                <a:solidFill>
                  <a:srgbClr val="232323"/>
                </a:solidFill>
                <a:latin typeface="Arial"/>
                <a:ea typeface="Arial"/>
                <a:cs typeface="Arial"/>
                <a:sym typeface="Arial"/>
              </a:rPr>
              <a:t>&gt;0</a:t>
            </a:r>
            <a:r>
              <a:rPr b="1" i="0" lang="en-US" sz="4000" u="none" cap="none" strike="noStrike">
                <a:solidFill>
                  <a:srgbClr val="232323"/>
                </a:solidFill>
                <a:latin typeface="Arial"/>
                <a:ea typeface="Arial"/>
                <a:cs typeface="Arial"/>
                <a:sym typeface="Arial"/>
              </a:rPr>
              <a:t>”)</a:t>
            </a:r>
            <a:endParaRPr b="1" i="0" sz="4000" u="none" cap="none" strike="noStrike">
              <a:solidFill>
                <a:srgbClr val="232323"/>
              </a:solidFill>
              <a:latin typeface="Arial"/>
              <a:ea typeface="Arial"/>
              <a:cs typeface="Arial"/>
              <a:sym typeface="Arial"/>
            </a:endParaRPr>
          </a:p>
          <a:p>
            <a:pPr indent="0" lvl="0" marL="0" marR="0" rtl="0" algn="l">
              <a:lnSpc>
                <a:spcPct val="95000"/>
              </a:lnSpc>
              <a:spcBef>
                <a:spcPts val="0"/>
              </a:spcBef>
              <a:spcAft>
                <a:spcPts val="0"/>
              </a:spcAft>
              <a:buClr>
                <a:srgbClr val="232323"/>
              </a:buClr>
              <a:buFont typeface="Arial"/>
              <a:buNone/>
            </a:pPr>
            <a:r>
              <a:rPr b="1" lang="en-US" sz="4000">
                <a:solidFill>
                  <a:srgbClr val="232323"/>
                </a:solidFill>
                <a:latin typeface="Arial"/>
                <a:ea typeface="Arial"/>
                <a:cs typeface="Arial"/>
                <a:sym typeface="Arial"/>
              </a:rPr>
              <a:t>=COUNTIFS(D:D, “Individual”, B:B,”&lt;10000”)</a:t>
            </a:r>
            <a:endParaRPr b="1" sz="4000">
              <a:solidFill>
                <a:srgbClr val="232323"/>
              </a:solidFill>
              <a:latin typeface="Arial"/>
              <a:ea typeface="Arial"/>
              <a:cs typeface="Arial"/>
              <a:sym typeface="Arial"/>
            </a:endParaRPr>
          </a:p>
        </p:txBody>
      </p:sp>
      <p:sp>
        <p:nvSpPr>
          <p:cNvPr id="271" name="Google Shape;271;p56"/>
          <p:cNvSpPr txBox="1"/>
          <p:nvPr/>
        </p:nvSpPr>
        <p:spPr>
          <a:xfrm>
            <a:off x="349250" y="931862"/>
            <a:ext cx="9334500" cy="13716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FFFFFF"/>
              </a:buClr>
              <a:buFont typeface="Arial"/>
              <a:buNone/>
            </a:pPr>
            <a:r>
              <a:rPr b="1" i="0" lang="en-US" sz="4900" u="none" cap="none" strike="noStrike">
                <a:solidFill>
                  <a:srgbClr val="FFFFFF"/>
                </a:solidFill>
                <a:latin typeface="Arial"/>
                <a:ea typeface="Arial"/>
                <a:cs typeface="Arial"/>
                <a:sym typeface="Arial"/>
              </a:rPr>
              <a:t>COUNT functions: </a:t>
            </a:r>
            <a:endParaRPr/>
          </a:p>
          <a:p>
            <a:pPr indent="0" lvl="0" marL="0" marR="0" rtl="0" algn="l">
              <a:lnSpc>
                <a:spcPct val="95000"/>
              </a:lnSpc>
              <a:spcBef>
                <a:spcPts val="0"/>
              </a:spcBef>
              <a:spcAft>
                <a:spcPts val="0"/>
              </a:spcAft>
              <a:buClr>
                <a:srgbClr val="FFFFFF"/>
              </a:buClr>
              <a:buFont typeface="Arial"/>
              <a:buNone/>
            </a:pPr>
            <a:r>
              <a:rPr b="1" i="0" lang="en-US" sz="4900" u="none" cap="none" strike="noStrike">
                <a:solidFill>
                  <a:srgbClr val="FFFFFF"/>
                </a:solidFill>
                <a:latin typeface="Arial"/>
                <a:ea typeface="Arial"/>
                <a:cs typeface="Arial"/>
                <a:sym typeface="Arial"/>
              </a:rPr>
              <a:t>Checking data </a:t>
            </a:r>
            <a:r>
              <a:rPr b="1" lang="en-US" sz="4900">
                <a:solidFill>
                  <a:srgbClr val="FFFF00"/>
                </a:solidFill>
              </a:rPr>
              <a:t>completeness</a:t>
            </a:r>
            <a:endParaRPr>
              <a:solidFill>
                <a:srgbClr val="FFFF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57"/>
          <p:cNvSpPr txBox="1"/>
          <p:nvPr/>
        </p:nvSpPr>
        <p:spPr>
          <a:xfrm>
            <a:off x="1054600" y="976300"/>
            <a:ext cx="7908000" cy="25104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rPr b="1" lang="en-US" sz="2400">
                <a:solidFill>
                  <a:schemeClr val="dk1"/>
                </a:solidFill>
                <a:highlight>
                  <a:srgbClr val="FFFFFF"/>
                </a:highlight>
              </a:rPr>
              <a:t>More than 100 BBC executives on six-figure salaries despite director-general's pledge to curb top-level pay</a:t>
            </a:r>
            <a:endParaRPr b="1" sz="2400">
              <a:solidFill>
                <a:schemeClr val="dk1"/>
              </a:solidFill>
              <a:highlight>
                <a:srgbClr val="FFFFFF"/>
              </a:highlight>
            </a:endParaRPr>
          </a:p>
          <a:p>
            <a:pPr indent="-304800" lvl="0" marL="457200" rtl="0" algn="l">
              <a:lnSpc>
                <a:spcPct val="115000"/>
              </a:lnSpc>
              <a:spcBef>
                <a:spcPts val="600"/>
              </a:spcBef>
              <a:spcAft>
                <a:spcPts val="0"/>
              </a:spcAft>
              <a:buClr>
                <a:schemeClr val="dk1"/>
              </a:buClr>
              <a:buSzPts val="1200"/>
              <a:buChar char="●"/>
            </a:pPr>
            <a:r>
              <a:rPr b="1" lang="en-US" sz="1700">
                <a:solidFill>
                  <a:schemeClr val="dk1"/>
                </a:solidFill>
                <a:highlight>
                  <a:srgbClr val="FFFFFF"/>
                </a:highlight>
              </a:rPr>
              <a:t>More than 100 of the BBC's top earners make at least £100,000 a year</a:t>
            </a:r>
            <a:endParaRPr b="1" sz="170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Char char="●"/>
            </a:pPr>
            <a:r>
              <a:rPr b="1" lang="en-US" sz="1700">
                <a:solidFill>
                  <a:schemeClr val="dk1"/>
                </a:solidFill>
                <a:highlight>
                  <a:srgbClr val="FFFFFF"/>
                </a:highlight>
              </a:rPr>
              <a:t>Some 13 executives at the corporation given pay rises of up to 10%</a:t>
            </a:r>
            <a:endParaRPr b="1" sz="170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Char char="●"/>
            </a:pPr>
            <a:r>
              <a:rPr b="1" lang="en-US" sz="1700">
                <a:solidFill>
                  <a:schemeClr val="dk1"/>
                </a:solidFill>
                <a:highlight>
                  <a:srgbClr val="FFFFFF"/>
                </a:highlight>
              </a:rPr>
              <a:t>Director-general Tony Hall is trying to cut the numbers of executives</a:t>
            </a:r>
            <a:endParaRPr b="1" sz="1700">
              <a:solidFill>
                <a:schemeClr val="dk1"/>
              </a:solidFill>
              <a:highlight>
                <a:srgbClr val="FFFFFF"/>
              </a:highlight>
            </a:endParaRPr>
          </a:p>
        </p:txBody>
      </p:sp>
      <p:sp>
        <p:nvSpPr>
          <p:cNvPr id="277" name="Google Shape;277;p57"/>
          <p:cNvSpPr txBox="1"/>
          <p:nvPr/>
        </p:nvSpPr>
        <p:spPr>
          <a:xfrm>
            <a:off x="1054600" y="3595675"/>
            <a:ext cx="8050800" cy="199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450">
                <a:solidFill>
                  <a:schemeClr val="dk1"/>
                </a:solidFill>
                <a:highlight>
                  <a:srgbClr val="FFFFFF"/>
                </a:highlight>
              </a:rPr>
              <a:t>More than 100 BBC executives are earning six-figure salaries, despite pledges to curb top pay and offer viewers better value for money,</a:t>
            </a:r>
            <a:endParaRPr sz="1450">
              <a:solidFill>
                <a:schemeClr val="dk1"/>
              </a:solidFill>
              <a:highlight>
                <a:srgbClr val="FFFFFF"/>
              </a:highlight>
            </a:endParaRPr>
          </a:p>
          <a:p>
            <a:pPr indent="0" lvl="0" marL="0" rtl="0" algn="l">
              <a:lnSpc>
                <a:spcPct val="115000"/>
              </a:lnSpc>
              <a:spcBef>
                <a:spcPts val="1200"/>
              </a:spcBef>
              <a:spcAft>
                <a:spcPts val="0"/>
              </a:spcAft>
              <a:buNone/>
            </a:pPr>
            <a:r>
              <a:rPr lang="en-US" sz="1450">
                <a:solidFill>
                  <a:schemeClr val="dk1"/>
                </a:solidFill>
                <a:highlight>
                  <a:srgbClr val="FFFFFF"/>
                </a:highlight>
              </a:rPr>
              <a:t>New figures have revealed that more than 100 of the corporation's top earners make at least £100,000 a year, and 80 of them are on salaries of £150,000 or more.</a:t>
            </a:r>
            <a:endParaRPr sz="1450">
              <a:solidFill>
                <a:schemeClr val="dk1"/>
              </a:solidFill>
              <a:highlight>
                <a:srgbClr val="FFFFFF"/>
              </a:highlight>
            </a:endParaRPr>
          </a:p>
          <a:p>
            <a:pPr indent="0" lvl="0" marL="0" rtl="0" algn="l">
              <a:lnSpc>
                <a:spcPct val="115000"/>
              </a:lnSpc>
              <a:spcBef>
                <a:spcPts val="1200"/>
              </a:spcBef>
              <a:spcAft>
                <a:spcPts val="1200"/>
              </a:spcAft>
              <a:buNone/>
            </a:pPr>
            <a:r>
              <a:rPr lang="en-US" sz="1450">
                <a:solidFill>
                  <a:schemeClr val="dk1"/>
                </a:solidFill>
                <a:highlight>
                  <a:srgbClr val="FFFFFF"/>
                </a:highlight>
              </a:rPr>
              <a:t>According to an official BBC register of elite staff, 13 executives were also given a pay rise of up to 10 per cent, at a time when the broadcaster is facing cuts to its spending.</a:t>
            </a:r>
            <a:endParaRPr sz="1450">
              <a:solidFill>
                <a:schemeClr val="dk1"/>
              </a:solidFill>
              <a:highlight>
                <a:srgbClr val="FFFFFF"/>
              </a:highlight>
            </a:endParaRPr>
          </a:p>
        </p:txBody>
      </p:sp>
      <p:sp>
        <p:nvSpPr>
          <p:cNvPr id="278" name="Google Shape;278;p57"/>
          <p:cNvSpPr txBox="1"/>
          <p:nvPr>
            <p:ph idx="1" type="body"/>
          </p:nvPr>
        </p:nvSpPr>
        <p:spPr>
          <a:xfrm>
            <a:off x="342100" y="6124375"/>
            <a:ext cx="9333000" cy="1166700"/>
          </a:xfrm>
          <a:prstGeom prst="rect">
            <a:avLst/>
          </a:prstGeom>
          <a:solidFill>
            <a:srgbClr val="FFFF00"/>
          </a:solid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232323"/>
              </a:buClr>
              <a:buFont typeface="Arial"/>
              <a:buNone/>
            </a:pPr>
            <a:r>
              <a:rPr b="1" lang="en-US" u="sng">
                <a:solidFill>
                  <a:schemeClr val="hlink"/>
                </a:solidFill>
                <a:latin typeface="Arial"/>
                <a:ea typeface="Arial"/>
                <a:cs typeface="Arial"/>
                <a:sym typeface="Arial"/>
                <a:hlinkClick r:id="rId3"/>
              </a:rPr>
              <a:t>This story</a:t>
            </a:r>
            <a:r>
              <a:rPr b="1" lang="en-US">
                <a:solidFill>
                  <a:srgbClr val="232323"/>
                </a:solidFill>
                <a:latin typeface="Arial"/>
                <a:ea typeface="Arial"/>
                <a:cs typeface="Arial"/>
                <a:sym typeface="Arial"/>
              </a:rPr>
              <a:t> demonstrates how you might use COUNTIF (count how many cells are &gt;100000)</a:t>
            </a:r>
            <a:endParaRPr b="1">
              <a:solidFill>
                <a:srgbClr val="232323"/>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8"/>
          <p:cNvSpPr/>
          <p:nvPr/>
        </p:nvSpPr>
        <p:spPr>
          <a:xfrm>
            <a:off x="-96950" y="1357250"/>
            <a:ext cx="9921900" cy="1958400"/>
          </a:xfrm>
          <a:prstGeom prst="rect">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8"/>
          <p:cNvSpPr/>
          <p:nvPr/>
        </p:nvSpPr>
        <p:spPr>
          <a:xfrm>
            <a:off x="407175" y="1541450"/>
            <a:ext cx="9417900" cy="6909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None/>
            </a:pPr>
            <a:r>
              <a:rPr b="1" lang="en-US" sz="4900">
                <a:solidFill>
                  <a:srgbClr val="FFFFFF"/>
                </a:solidFill>
              </a:rPr>
              <a:t>Count empty cells</a:t>
            </a:r>
            <a:endParaRPr>
              <a:solidFill>
                <a:srgbClr val="FFFFFF"/>
              </a:solidFill>
            </a:endParaRPr>
          </a:p>
        </p:txBody>
      </p:sp>
      <p:sp>
        <p:nvSpPr>
          <p:cNvPr id="285" name="Google Shape;285;p58"/>
          <p:cNvSpPr txBox="1"/>
          <p:nvPr>
            <p:ph idx="1" type="body"/>
          </p:nvPr>
        </p:nvSpPr>
        <p:spPr>
          <a:xfrm>
            <a:off x="296862" y="3860800"/>
            <a:ext cx="9333000" cy="3759300"/>
          </a:xfrm>
          <a:prstGeom prst="rect">
            <a:avLst/>
          </a:prstGeom>
          <a:noFill/>
          <a:ln>
            <a:noFill/>
          </a:ln>
        </p:spPr>
        <p:txBody>
          <a:bodyPr anchorCtr="0" anchor="t" bIns="0" lIns="0" spcFirstLastPara="1" rIns="0" wrap="square" tIns="0">
            <a:noAutofit/>
          </a:bodyPr>
          <a:lstStyle/>
          <a:p>
            <a:pPr indent="-482600" lvl="0" marL="457200" marR="0" rtl="0" algn="l">
              <a:lnSpc>
                <a:spcPct val="95000"/>
              </a:lnSpc>
              <a:spcBef>
                <a:spcPts val="0"/>
              </a:spcBef>
              <a:spcAft>
                <a:spcPts val="0"/>
              </a:spcAft>
              <a:buClr>
                <a:srgbClr val="232323"/>
              </a:buClr>
              <a:buSzPts val="4000"/>
              <a:buChar char="●"/>
            </a:pPr>
            <a:r>
              <a:rPr lang="en-US" sz="4000">
                <a:solidFill>
                  <a:srgbClr val="232323"/>
                </a:solidFill>
              </a:rPr>
              <a:t>The COUNTBLANK function counts how many cells are blank</a:t>
            </a:r>
            <a:endParaRPr sz="4000">
              <a:solidFill>
                <a:srgbClr val="232323"/>
              </a:solidFill>
            </a:endParaRPr>
          </a:p>
          <a:p>
            <a:pPr indent="0" lvl="0" marL="0" marR="0" rtl="0" algn="l">
              <a:lnSpc>
                <a:spcPct val="95000"/>
              </a:lnSpc>
              <a:spcBef>
                <a:spcPts val="0"/>
              </a:spcBef>
              <a:spcAft>
                <a:spcPts val="0"/>
              </a:spcAft>
              <a:buNone/>
            </a:pPr>
            <a:r>
              <a:t/>
            </a:r>
            <a:endParaRPr sz="4000">
              <a:solidFill>
                <a:srgbClr val="232323"/>
              </a:solidFill>
            </a:endParaRPr>
          </a:p>
          <a:p>
            <a:pPr indent="0" lvl="0" marL="457200" marR="0" rtl="0" algn="l">
              <a:lnSpc>
                <a:spcPct val="95000"/>
              </a:lnSpc>
              <a:spcBef>
                <a:spcPts val="0"/>
              </a:spcBef>
              <a:spcAft>
                <a:spcPts val="0"/>
              </a:spcAft>
              <a:buNone/>
            </a:pPr>
            <a:r>
              <a:rPr b="1" lang="en-US" sz="4000">
                <a:solidFill>
                  <a:srgbClr val="232323"/>
                </a:solidFill>
                <a:latin typeface="Courier New"/>
                <a:ea typeface="Courier New"/>
                <a:cs typeface="Courier New"/>
                <a:sym typeface="Courier New"/>
              </a:rPr>
              <a:t>=COUNTBLANK(F2:F10830)</a:t>
            </a:r>
            <a:endParaRPr b="1" sz="4000">
              <a:solidFill>
                <a:srgbClr val="232323"/>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9"/>
          <p:cNvSpPr txBox="1"/>
          <p:nvPr>
            <p:ph idx="1" type="body"/>
          </p:nvPr>
        </p:nvSpPr>
        <p:spPr>
          <a:xfrm>
            <a:off x="296862" y="3860800"/>
            <a:ext cx="9333000" cy="37593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232323"/>
              </a:buClr>
              <a:buFont typeface="Arial"/>
              <a:buNone/>
            </a:pPr>
            <a:r>
              <a:rPr b="1" lang="en-US" sz="4000">
                <a:solidFill>
                  <a:srgbClr val="232323"/>
                </a:solidFill>
                <a:latin typeface="Arial"/>
                <a:ea typeface="Arial"/>
                <a:cs typeface="Arial"/>
                <a:sym typeface="Arial"/>
              </a:rPr>
              <a:t>The average company has a pay gap of ____%</a:t>
            </a:r>
            <a:endParaRPr b="1" sz="4000">
              <a:solidFill>
                <a:srgbClr val="232323"/>
              </a:solidFill>
              <a:latin typeface="Arial"/>
              <a:ea typeface="Arial"/>
              <a:cs typeface="Arial"/>
              <a:sym typeface="Arial"/>
            </a:endParaRPr>
          </a:p>
          <a:p>
            <a:pPr indent="0" lvl="0" marL="0" marR="0" rtl="0" algn="l">
              <a:lnSpc>
                <a:spcPct val="95000"/>
              </a:lnSpc>
              <a:spcBef>
                <a:spcPts val="0"/>
              </a:spcBef>
              <a:spcAft>
                <a:spcPts val="0"/>
              </a:spcAft>
              <a:buClr>
                <a:srgbClr val="232323"/>
              </a:buClr>
              <a:buFont typeface="Arial"/>
              <a:buNone/>
            </a:pPr>
            <a:r>
              <a:t/>
            </a:r>
            <a:endParaRPr b="1" sz="4000">
              <a:solidFill>
                <a:srgbClr val="232323"/>
              </a:solidFill>
              <a:latin typeface="Arial"/>
              <a:ea typeface="Arial"/>
              <a:cs typeface="Arial"/>
              <a:sym typeface="Arial"/>
            </a:endParaRPr>
          </a:p>
          <a:p>
            <a:pPr indent="0" lvl="0" marL="0" marR="0" rtl="0" algn="l">
              <a:lnSpc>
                <a:spcPct val="95000"/>
              </a:lnSpc>
              <a:spcBef>
                <a:spcPts val="0"/>
              </a:spcBef>
              <a:spcAft>
                <a:spcPts val="0"/>
              </a:spcAft>
              <a:buClr>
                <a:srgbClr val="232323"/>
              </a:buClr>
              <a:buFont typeface="Arial"/>
              <a:buNone/>
            </a:pPr>
            <a:r>
              <a:rPr b="1" lang="en-US" sz="4000">
                <a:solidFill>
                  <a:srgbClr val="232323"/>
                </a:solidFill>
                <a:latin typeface="Arial"/>
                <a:ea typeface="Arial"/>
                <a:cs typeface="Arial"/>
                <a:sym typeface="Arial"/>
              </a:rPr>
              <a:t>____ companies in official data don’t give an SIC code</a:t>
            </a:r>
            <a:endParaRPr/>
          </a:p>
        </p:txBody>
      </p:sp>
      <p:sp>
        <p:nvSpPr>
          <p:cNvPr id="291" name="Google Shape;291;p59"/>
          <p:cNvSpPr/>
          <p:nvPr/>
        </p:nvSpPr>
        <p:spPr>
          <a:xfrm>
            <a:off x="0" y="1092200"/>
            <a:ext cx="10223400" cy="2260500"/>
          </a:xfrm>
          <a:prstGeom prst="rect">
            <a:avLst/>
          </a:prstGeom>
          <a:solidFill>
            <a:srgbClr val="4F7A28"/>
          </a:solidFill>
          <a:ln cap="flat" cmpd="sng" w="9525">
            <a:solidFill>
              <a:srgbClr val="000000">
                <a:alpha val="0"/>
              </a:srgbClr>
            </a:solidFill>
            <a:prstDash val="solid"/>
            <a:round/>
            <a:headEnd len="sm" w="sm" type="none"/>
            <a:tailEnd len="sm" w="sm" type="none"/>
          </a:ln>
        </p:spPr>
        <p:txBody>
          <a:bodyPr anchorCtr="0" anchor="ctr" bIns="50800" lIns="50800" spcFirstLastPara="1" rIns="50800" wrap="square" tIns="50800">
            <a:noAutofit/>
          </a:bodyPr>
          <a:lstStyle/>
          <a:p>
            <a:pPr indent="-2538" lvl="0" marL="40638" marR="40638" rtl="0" algn="l">
              <a:lnSpc>
                <a:spcPct val="100000"/>
              </a:lnSpc>
              <a:spcBef>
                <a:spcPts val="0"/>
              </a:spcBef>
              <a:spcAft>
                <a:spcPts val="0"/>
              </a:spcAft>
              <a:buClr>
                <a:srgbClr val="444444"/>
              </a:buClr>
              <a:buFont typeface="Times New Roman"/>
              <a:buNone/>
            </a:pPr>
            <a:r>
              <a:t/>
            </a:r>
            <a:endParaRPr b="0" i="1" sz="2400" u="none" cap="none" strike="noStrike">
              <a:solidFill>
                <a:srgbClr val="444444"/>
              </a:solidFill>
              <a:latin typeface="Times New Roman"/>
              <a:ea typeface="Times New Roman"/>
              <a:cs typeface="Times New Roman"/>
              <a:sym typeface="Times New Roman"/>
            </a:endParaRPr>
          </a:p>
        </p:txBody>
      </p:sp>
      <p:sp>
        <p:nvSpPr>
          <p:cNvPr id="292" name="Google Shape;292;p59"/>
          <p:cNvSpPr txBox="1"/>
          <p:nvPr/>
        </p:nvSpPr>
        <p:spPr>
          <a:xfrm>
            <a:off x="349250" y="1541462"/>
            <a:ext cx="9334500" cy="6909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FFFFFF"/>
              </a:buClr>
              <a:buFont typeface="Arial"/>
              <a:buNone/>
            </a:pPr>
            <a:r>
              <a:rPr b="1" i="0" lang="en-US" sz="4900" u="none" cap="none" strike="noStrike">
                <a:solidFill>
                  <a:srgbClr val="FFFFFF"/>
                </a:solidFill>
                <a:latin typeface="Arial"/>
                <a:ea typeface="Arial"/>
                <a:cs typeface="Arial"/>
                <a:sym typeface="Arial"/>
              </a:rPr>
              <a:t>Stories you can report quickly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60"/>
          <p:cNvSpPr/>
          <p:nvPr/>
        </p:nvSpPr>
        <p:spPr>
          <a:xfrm>
            <a:off x="-96950" y="1357250"/>
            <a:ext cx="9921900" cy="1958400"/>
          </a:xfrm>
          <a:prstGeom prst="rect">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60"/>
          <p:cNvSpPr/>
          <p:nvPr/>
        </p:nvSpPr>
        <p:spPr>
          <a:xfrm>
            <a:off x="407175" y="1541450"/>
            <a:ext cx="9222600" cy="6909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None/>
            </a:pPr>
            <a:r>
              <a:rPr b="1" lang="en-US" sz="4900">
                <a:solidFill>
                  <a:srgbClr val="FFFFFF"/>
                </a:solidFill>
              </a:rPr>
              <a:t>Create new columns to </a:t>
            </a:r>
            <a:r>
              <a:rPr b="1" lang="en-US" sz="4900">
                <a:solidFill>
                  <a:srgbClr val="FFFB00"/>
                </a:solidFill>
              </a:rPr>
              <a:t>classify</a:t>
            </a:r>
            <a:r>
              <a:rPr b="1" lang="en-US" sz="4900">
                <a:solidFill>
                  <a:srgbClr val="FFFFFF"/>
                </a:solidFill>
              </a:rPr>
              <a:t> our data</a:t>
            </a:r>
            <a:endParaRPr>
              <a:solidFill>
                <a:srgbClr val="FFFFFF"/>
              </a:solidFill>
            </a:endParaRPr>
          </a:p>
        </p:txBody>
      </p:sp>
      <p:sp>
        <p:nvSpPr>
          <p:cNvPr id="299" name="Google Shape;299;p60"/>
          <p:cNvSpPr txBox="1"/>
          <p:nvPr>
            <p:ph idx="1" type="body"/>
          </p:nvPr>
        </p:nvSpPr>
        <p:spPr>
          <a:xfrm>
            <a:off x="296862" y="3860800"/>
            <a:ext cx="9333000" cy="3759300"/>
          </a:xfrm>
          <a:prstGeom prst="rect">
            <a:avLst/>
          </a:prstGeom>
          <a:noFill/>
          <a:ln>
            <a:noFill/>
          </a:ln>
        </p:spPr>
        <p:txBody>
          <a:bodyPr anchorCtr="0" anchor="t" bIns="0" lIns="0" spcFirstLastPara="1" rIns="0" wrap="square" tIns="0">
            <a:noAutofit/>
          </a:bodyPr>
          <a:lstStyle/>
          <a:p>
            <a:pPr indent="-482600" lvl="0" marL="457200" marR="0" rtl="0" algn="l">
              <a:lnSpc>
                <a:spcPct val="95000"/>
              </a:lnSpc>
              <a:spcBef>
                <a:spcPts val="0"/>
              </a:spcBef>
              <a:spcAft>
                <a:spcPts val="0"/>
              </a:spcAft>
              <a:buClr>
                <a:srgbClr val="232323"/>
              </a:buClr>
              <a:buSzPts val="4000"/>
              <a:buChar char="●"/>
            </a:pPr>
            <a:r>
              <a:rPr lang="en-US" sz="4000">
                <a:solidFill>
                  <a:srgbClr val="232323"/>
                </a:solidFill>
              </a:rPr>
              <a:t>Create a formula based on the first cell and copy that down, e.g. </a:t>
            </a:r>
            <a:endParaRPr sz="4000">
              <a:solidFill>
                <a:srgbClr val="232323"/>
              </a:solidFill>
            </a:endParaRPr>
          </a:p>
          <a:p>
            <a:pPr indent="0" lvl="0" marL="0" marR="0" rtl="0" algn="l">
              <a:lnSpc>
                <a:spcPct val="95000"/>
              </a:lnSpc>
              <a:spcBef>
                <a:spcPts val="0"/>
              </a:spcBef>
              <a:spcAft>
                <a:spcPts val="0"/>
              </a:spcAft>
              <a:buNone/>
            </a:pPr>
            <a:r>
              <a:t/>
            </a:r>
            <a:endParaRPr sz="4000">
              <a:solidFill>
                <a:srgbClr val="232323"/>
              </a:solidFill>
            </a:endParaRPr>
          </a:p>
          <a:p>
            <a:pPr indent="0" lvl="0" marL="457200" marR="0" rtl="0" algn="l">
              <a:lnSpc>
                <a:spcPct val="95000"/>
              </a:lnSpc>
              <a:spcBef>
                <a:spcPts val="0"/>
              </a:spcBef>
              <a:spcAft>
                <a:spcPts val="0"/>
              </a:spcAft>
              <a:buNone/>
            </a:pPr>
            <a:r>
              <a:rPr b="1" lang="en-US" sz="4000">
                <a:solidFill>
                  <a:srgbClr val="232323"/>
                </a:solidFill>
                <a:latin typeface="Courier New"/>
                <a:ea typeface="Courier New"/>
                <a:cs typeface="Courier New"/>
                <a:sym typeface="Courier New"/>
              </a:rPr>
              <a:t>=ISBLANK(F2)</a:t>
            </a:r>
            <a:endParaRPr b="1" sz="4000">
              <a:solidFill>
                <a:srgbClr val="232323"/>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03" name="Shape 303"/>
        <p:cNvGrpSpPr/>
        <p:nvPr/>
      </p:nvGrpSpPr>
      <p:grpSpPr>
        <a:xfrm>
          <a:off x="0" y="0"/>
          <a:ext cx="0" cy="0"/>
          <a:chOff x="0" y="0"/>
          <a:chExt cx="0" cy="0"/>
        </a:xfrm>
      </p:grpSpPr>
      <p:sp>
        <p:nvSpPr>
          <p:cNvPr id="304" name="Google Shape;304;p61"/>
          <p:cNvSpPr txBox="1"/>
          <p:nvPr/>
        </p:nvSpPr>
        <p:spPr>
          <a:xfrm>
            <a:off x="400050" y="601662"/>
            <a:ext cx="9334500" cy="6413400"/>
          </a:xfrm>
          <a:prstGeom prst="rect">
            <a:avLst/>
          </a:prstGeom>
          <a:noFill/>
          <a:ln>
            <a:noFill/>
          </a:ln>
        </p:spPr>
        <p:txBody>
          <a:bodyPr anchorCtr="0" anchor="t" bIns="0" lIns="0" spcFirstLastPara="1" rIns="0" wrap="square" tIns="0">
            <a:noAutofit/>
          </a:bodyPr>
          <a:lstStyle/>
          <a:p>
            <a:pPr indent="0" lvl="0" marL="0" marR="0" rtl="0" algn="ctr">
              <a:lnSpc>
                <a:spcPct val="95000"/>
              </a:lnSpc>
              <a:spcBef>
                <a:spcPts val="0"/>
              </a:spcBef>
              <a:spcAft>
                <a:spcPts val="0"/>
              </a:spcAft>
              <a:buClr>
                <a:srgbClr val="FFFFFF"/>
              </a:buClr>
              <a:buFont typeface="Arial"/>
              <a:buNone/>
            </a:pPr>
            <a:r>
              <a:rPr b="1" i="0" lang="en-US" sz="4800" u="none" cap="none" strike="noStrike">
                <a:solidFill>
                  <a:srgbClr val="FFFFFF"/>
                </a:solidFill>
                <a:latin typeface="Helvetica Neue"/>
                <a:ea typeface="Helvetica Neue"/>
                <a:cs typeface="Helvetica Neue"/>
                <a:sym typeface="Helvetica Neue"/>
              </a:rPr>
              <a:t>THE</a:t>
            </a:r>
            <a:r>
              <a:rPr b="1" i="0" lang="en-US" sz="7200" u="none" cap="none" strike="noStrike">
                <a:solidFill>
                  <a:srgbClr val="FFFFFF"/>
                </a:solidFill>
                <a:latin typeface="Helvetica Neue"/>
                <a:ea typeface="Helvetica Neue"/>
                <a:cs typeface="Helvetica Neue"/>
                <a:sym typeface="Helvetica Neue"/>
              </a:rPr>
              <a:t> </a:t>
            </a:r>
            <a:endParaRPr/>
          </a:p>
          <a:p>
            <a:pPr indent="0" lvl="0" marL="0" marR="0" rtl="0" algn="ctr">
              <a:lnSpc>
                <a:spcPct val="95000"/>
              </a:lnSpc>
              <a:spcBef>
                <a:spcPts val="0"/>
              </a:spcBef>
              <a:spcAft>
                <a:spcPts val="0"/>
              </a:spcAft>
              <a:buClr>
                <a:srgbClr val="FFFFFF"/>
              </a:buClr>
              <a:buFont typeface="Arial"/>
              <a:buNone/>
            </a:pPr>
            <a:r>
              <a:rPr b="1" i="0" lang="en-US" sz="7200" u="none" cap="none" strike="noStrike">
                <a:solidFill>
                  <a:srgbClr val="FFFFFF"/>
                </a:solidFill>
                <a:latin typeface="Helvetica Neue"/>
                <a:ea typeface="Helvetica Neue"/>
                <a:cs typeface="Helvetica Neue"/>
                <a:sym typeface="Helvetica Neue"/>
              </a:rPr>
              <a:t>BLACK CROSS </a:t>
            </a:r>
            <a:r>
              <a:rPr b="1" i="0" lang="en-US" sz="14400" u="none" cap="none" strike="noStrike">
                <a:solidFill>
                  <a:srgbClr val="FFFFFF"/>
                </a:solidFill>
                <a:latin typeface="Helvetica Neue"/>
                <a:ea typeface="Helvetica Neue"/>
                <a:cs typeface="Helvetica Neue"/>
                <a:sym typeface="Helvetica Neue"/>
              </a:rPr>
              <a:t>DOUBLE</a:t>
            </a:r>
            <a:r>
              <a:rPr b="1" i="0" lang="en-US" sz="7200" u="none" cap="none" strike="noStrike">
                <a:solidFill>
                  <a:srgbClr val="FFFFFF"/>
                </a:solidFill>
                <a:latin typeface="Helvetica Neue"/>
                <a:ea typeface="Helvetica Neue"/>
                <a:cs typeface="Helvetica Neue"/>
                <a:sym typeface="Helvetica Neue"/>
              </a:rPr>
              <a:t> </a:t>
            </a:r>
            <a:endParaRPr/>
          </a:p>
          <a:p>
            <a:pPr indent="0" lvl="0" marL="0" marR="0" rtl="0" algn="ctr">
              <a:lnSpc>
                <a:spcPct val="95000"/>
              </a:lnSpc>
              <a:spcBef>
                <a:spcPts val="0"/>
              </a:spcBef>
              <a:spcAft>
                <a:spcPts val="0"/>
              </a:spcAft>
              <a:buClr>
                <a:srgbClr val="FFFFFF"/>
              </a:buClr>
              <a:buFont typeface="Arial"/>
              <a:buNone/>
            </a:pPr>
            <a:r>
              <a:rPr b="1" i="0" lang="en-US" sz="14400" u="none" cap="none" strike="noStrike">
                <a:solidFill>
                  <a:srgbClr val="FFFFFF"/>
                </a:solidFill>
                <a:latin typeface="Helvetica Neue"/>
                <a:ea typeface="Helvetica Neue"/>
                <a:cs typeface="Helvetica Neue"/>
                <a:sym typeface="Helvetica Neue"/>
              </a:rPr>
              <a:t>CLICK</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descr="excelblackcross.png" id="309" name="Google Shape;309;p62"/>
          <p:cNvPicPr preferRelativeResize="0"/>
          <p:nvPr/>
        </p:nvPicPr>
        <p:blipFill rotWithShape="1">
          <a:blip r:embed="rId3">
            <a:alphaModFix/>
          </a:blip>
          <a:srcRect b="0" l="0" r="0" t="0"/>
          <a:stretch/>
        </p:blipFill>
        <p:spPr>
          <a:xfrm>
            <a:off x="2273300" y="2374900"/>
            <a:ext cx="5598300" cy="2857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63"/>
          <p:cNvSpPr txBox="1"/>
          <p:nvPr>
            <p:ph idx="1" type="body"/>
          </p:nvPr>
        </p:nvSpPr>
        <p:spPr>
          <a:xfrm>
            <a:off x="296862" y="3860800"/>
            <a:ext cx="9333000" cy="37593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232323"/>
              </a:buClr>
              <a:buFont typeface="Arial"/>
              <a:buNone/>
            </a:pPr>
            <a:r>
              <a:rPr b="1" lang="en-US" sz="4000">
                <a:solidFill>
                  <a:srgbClr val="232323"/>
                </a:solidFill>
                <a:latin typeface="Arial"/>
                <a:ea typeface="Arial"/>
                <a:cs typeface="Arial"/>
                <a:sym typeface="Arial"/>
              </a:rPr>
              <a:t>Use wildcards:</a:t>
            </a:r>
            <a:endParaRPr b="1" i="0" sz="4000" u="none" cap="none" strike="noStrike">
              <a:solidFill>
                <a:srgbClr val="232323"/>
              </a:solidFill>
              <a:latin typeface="Arial"/>
              <a:ea typeface="Arial"/>
              <a:cs typeface="Arial"/>
              <a:sym typeface="Arial"/>
            </a:endParaRPr>
          </a:p>
          <a:p>
            <a:pPr indent="0" lvl="0" marL="0" marR="0" rtl="0" algn="l">
              <a:lnSpc>
                <a:spcPct val="95000"/>
              </a:lnSpc>
              <a:spcBef>
                <a:spcPts val="0"/>
              </a:spcBef>
              <a:spcAft>
                <a:spcPts val="0"/>
              </a:spcAft>
              <a:buClr>
                <a:srgbClr val="232323"/>
              </a:buClr>
              <a:buFont typeface="Arial"/>
              <a:buNone/>
            </a:pPr>
            <a:r>
              <a:rPr b="1" lang="en-US" sz="4000">
                <a:solidFill>
                  <a:srgbClr val="232323"/>
                </a:solidFill>
                <a:latin typeface="Arial"/>
                <a:ea typeface="Arial"/>
                <a:cs typeface="Arial"/>
                <a:sym typeface="Arial"/>
              </a:rPr>
              <a:t>=COUNTIF(D2, “*coffee*”) 1 or 0</a:t>
            </a:r>
            <a:endParaRPr b="1" sz="4000">
              <a:solidFill>
                <a:srgbClr val="232323"/>
              </a:solidFill>
              <a:latin typeface="Arial"/>
              <a:ea typeface="Arial"/>
              <a:cs typeface="Arial"/>
              <a:sym typeface="Arial"/>
            </a:endParaRPr>
          </a:p>
          <a:p>
            <a:pPr indent="0" lvl="0" marL="0" marR="0" rtl="0" algn="l">
              <a:lnSpc>
                <a:spcPct val="95000"/>
              </a:lnSpc>
              <a:spcBef>
                <a:spcPts val="0"/>
              </a:spcBef>
              <a:spcAft>
                <a:spcPts val="0"/>
              </a:spcAft>
              <a:buClr>
                <a:srgbClr val="232323"/>
              </a:buClr>
              <a:buFont typeface="Arial"/>
              <a:buNone/>
            </a:pPr>
            <a:r>
              <a:rPr b="1" lang="en-US" sz="4000">
                <a:solidFill>
                  <a:srgbClr val="232323"/>
                </a:solidFill>
                <a:latin typeface="Arial"/>
                <a:ea typeface="Arial"/>
                <a:cs typeface="Arial"/>
                <a:sym typeface="Arial"/>
              </a:rPr>
              <a:t>=SEARCH(D2, “coffee”) - position</a:t>
            </a:r>
            <a:endParaRPr b="1" sz="4000">
              <a:solidFill>
                <a:srgbClr val="232323"/>
              </a:solidFill>
              <a:latin typeface="Arial"/>
              <a:ea typeface="Arial"/>
              <a:cs typeface="Arial"/>
              <a:sym typeface="Arial"/>
            </a:endParaRPr>
          </a:p>
          <a:p>
            <a:pPr indent="0" lvl="0" marL="0" marR="0" rtl="0" algn="l">
              <a:lnSpc>
                <a:spcPct val="95000"/>
              </a:lnSpc>
              <a:spcBef>
                <a:spcPts val="0"/>
              </a:spcBef>
              <a:spcAft>
                <a:spcPts val="0"/>
              </a:spcAft>
              <a:buClr>
                <a:srgbClr val="232323"/>
              </a:buClr>
              <a:buFont typeface="Arial"/>
              <a:buNone/>
            </a:pPr>
            <a:r>
              <a:rPr b="1" lang="en-US" sz="4000">
                <a:solidFill>
                  <a:srgbClr val="232323"/>
                </a:solidFill>
                <a:latin typeface="Arial"/>
                <a:ea typeface="Arial"/>
                <a:cs typeface="Arial"/>
                <a:sym typeface="Arial"/>
              </a:rPr>
              <a:t>=FIND(D2, “Coffee”) - case sensitive</a:t>
            </a:r>
            <a:endParaRPr b="1" sz="4000">
              <a:solidFill>
                <a:srgbClr val="232323"/>
              </a:solidFill>
              <a:latin typeface="Arial"/>
              <a:ea typeface="Arial"/>
              <a:cs typeface="Arial"/>
              <a:sym typeface="Arial"/>
            </a:endParaRPr>
          </a:p>
        </p:txBody>
      </p:sp>
      <p:sp>
        <p:nvSpPr>
          <p:cNvPr id="315" name="Google Shape;315;p63"/>
          <p:cNvSpPr/>
          <p:nvPr/>
        </p:nvSpPr>
        <p:spPr>
          <a:xfrm>
            <a:off x="0" y="1092200"/>
            <a:ext cx="10223400" cy="2260500"/>
          </a:xfrm>
          <a:prstGeom prst="rect">
            <a:avLst/>
          </a:prstGeom>
          <a:solidFill>
            <a:srgbClr val="4F7A28"/>
          </a:solidFill>
          <a:ln cap="flat" cmpd="sng" w="9525">
            <a:solidFill>
              <a:srgbClr val="000000">
                <a:alpha val="0"/>
              </a:srgbClr>
            </a:solidFill>
            <a:prstDash val="solid"/>
            <a:round/>
            <a:headEnd len="sm" w="sm" type="none"/>
            <a:tailEnd len="sm" w="sm" type="none"/>
          </a:ln>
        </p:spPr>
        <p:txBody>
          <a:bodyPr anchorCtr="0" anchor="ctr" bIns="50800" lIns="50800" spcFirstLastPara="1" rIns="50800" wrap="square" tIns="50800">
            <a:noAutofit/>
          </a:bodyPr>
          <a:lstStyle/>
          <a:p>
            <a:pPr indent="-2538" lvl="0" marL="40638" marR="40638" rtl="0" algn="l">
              <a:lnSpc>
                <a:spcPct val="100000"/>
              </a:lnSpc>
              <a:spcBef>
                <a:spcPts val="0"/>
              </a:spcBef>
              <a:spcAft>
                <a:spcPts val="0"/>
              </a:spcAft>
              <a:buClr>
                <a:srgbClr val="444444"/>
              </a:buClr>
              <a:buFont typeface="Times New Roman"/>
              <a:buNone/>
            </a:pPr>
            <a:r>
              <a:t/>
            </a:r>
            <a:endParaRPr b="0" i="1" sz="2400" u="none" cap="none" strike="noStrike">
              <a:solidFill>
                <a:srgbClr val="444444"/>
              </a:solidFill>
              <a:latin typeface="Times New Roman"/>
              <a:ea typeface="Times New Roman"/>
              <a:cs typeface="Times New Roman"/>
              <a:sym typeface="Times New Roman"/>
            </a:endParaRPr>
          </a:p>
        </p:txBody>
      </p:sp>
      <p:sp>
        <p:nvSpPr>
          <p:cNvPr id="316" name="Google Shape;316;p63"/>
          <p:cNvSpPr txBox="1"/>
          <p:nvPr/>
        </p:nvSpPr>
        <p:spPr>
          <a:xfrm>
            <a:off x="349250" y="1541462"/>
            <a:ext cx="9334500" cy="13716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FFFFFF"/>
              </a:buClr>
              <a:buFont typeface="Arial"/>
              <a:buNone/>
            </a:pPr>
            <a:r>
              <a:rPr b="1" lang="en-US" sz="4900">
                <a:solidFill>
                  <a:srgbClr val="FFFFFF"/>
                </a:solidFill>
              </a:rPr>
              <a:t>COUNT</a:t>
            </a:r>
            <a:r>
              <a:rPr b="1" i="0" lang="en-US" sz="4900" u="none" cap="none" strike="noStrike">
                <a:solidFill>
                  <a:srgbClr val="FFFFFF"/>
                </a:solidFill>
                <a:latin typeface="Arial"/>
                <a:ea typeface="Arial"/>
                <a:cs typeface="Arial"/>
                <a:sym typeface="Arial"/>
              </a:rPr>
              <a:t>IF</a:t>
            </a:r>
            <a:r>
              <a:rPr b="1" lang="en-US" sz="4900">
                <a:solidFill>
                  <a:srgbClr val="FFFFFF"/>
                </a:solidFill>
              </a:rPr>
              <a:t>, SEARCH, FIND</a:t>
            </a:r>
            <a:endParaRPr b="1" sz="4900">
              <a:solidFill>
                <a:srgbClr val="FFFFFF"/>
              </a:solidFill>
            </a:endParaRPr>
          </a:p>
          <a:p>
            <a:pPr indent="0" lvl="0" marL="0" marR="0" rtl="0" algn="l">
              <a:lnSpc>
                <a:spcPct val="95000"/>
              </a:lnSpc>
              <a:spcBef>
                <a:spcPts val="0"/>
              </a:spcBef>
              <a:spcAft>
                <a:spcPts val="0"/>
              </a:spcAft>
              <a:buClr>
                <a:srgbClr val="FFFFFF"/>
              </a:buClr>
              <a:buFont typeface="Arial"/>
              <a:buNone/>
            </a:pPr>
            <a:r>
              <a:rPr lang="en-US" sz="4900">
                <a:solidFill>
                  <a:srgbClr val="FFFFFF"/>
                </a:solidFill>
              </a:rPr>
              <a:t>Check if text contains keyword</a:t>
            </a:r>
            <a:endParaRPr sz="4900">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64"/>
          <p:cNvSpPr/>
          <p:nvPr/>
        </p:nvSpPr>
        <p:spPr>
          <a:xfrm>
            <a:off x="0" y="1092200"/>
            <a:ext cx="10223400" cy="2260500"/>
          </a:xfrm>
          <a:prstGeom prst="rect">
            <a:avLst/>
          </a:prstGeom>
          <a:solidFill>
            <a:srgbClr val="4F7A28"/>
          </a:solidFill>
          <a:ln cap="flat" cmpd="sng" w="9525">
            <a:solidFill>
              <a:srgbClr val="000000">
                <a:alpha val="0"/>
              </a:srgbClr>
            </a:solidFill>
            <a:prstDash val="solid"/>
            <a:round/>
            <a:headEnd len="sm" w="sm" type="none"/>
            <a:tailEnd len="sm" w="sm" type="none"/>
          </a:ln>
        </p:spPr>
        <p:txBody>
          <a:bodyPr anchorCtr="0" anchor="ctr" bIns="50800" lIns="50800" spcFirstLastPara="1" rIns="50800" wrap="square" tIns="50800">
            <a:noAutofit/>
          </a:bodyPr>
          <a:lstStyle/>
          <a:p>
            <a:pPr indent="-2538" lvl="0" marL="40638" marR="40638" rtl="0" algn="l">
              <a:lnSpc>
                <a:spcPct val="100000"/>
              </a:lnSpc>
              <a:spcBef>
                <a:spcPts val="0"/>
              </a:spcBef>
              <a:spcAft>
                <a:spcPts val="0"/>
              </a:spcAft>
              <a:buClr>
                <a:srgbClr val="444444"/>
              </a:buClr>
              <a:buFont typeface="Times New Roman"/>
              <a:buNone/>
            </a:pPr>
            <a:r>
              <a:t/>
            </a:r>
            <a:endParaRPr b="0" i="1" sz="2400" u="none" cap="none" strike="noStrike">
              <a:solidFill>
                <a:srgbClr val="444444"/>
              </a:solidFill>
              <a:latin typeface="Times New Roman"/>
              <a:ea typeface="Times New Roman"/>
              <a:cs typeface="Times New Roman"/>
              <a:sym typeface="Times New Roman"/>
            </a:endParaRPr>
          </a:p>
        </p:txBody>
      </p:sp>
      <p:sp>
        <p:nvSpPr>
          <p:cNvPr id="322" name="Google Shape;322;p64"/>
          <p:cNvSpPr txBox="1"/>
          <p:nvPr>
            <p:ph idx="1" type="body"/>
          </p:nvPr>
        </p:nvSpPr>
        <p:spPr>
          <a:xfrm>
            <a:off x="296862" y="3860800"/>
            <a:ext cx="9333000" cy="37593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232323"/>
              </a:buClr>
              <a:buFont typeface="Arial"/>
              <a:buNone/>
            </a:pPr>
            <a:r>
              <a:rPr b="1" lang="en-US" sz="4000">
                <a:solidFill>
                  <a:srgbClr val="232323"/>
                </a:solidFill>
                <a:latin typeface="Arial"/>
                <a:ea typeface="Arial"/>
                <a:cs typeface="Arial"/>
                <a:sym typeface="Arial"/>
              </a:rPr>
              <a:t>Measure length of text, </a:t>
            </a:r>
            <a:endParaRPr b="1" sz="4000">
              <a:solidFill>
                <a:srgbClr val="232323"/>
              </a:solidFill>
              <a:latin typeface="Arial"/>
              <a:ea typeface="Arial"/>
              <a:cs typeface="Arial"/>
              <a:sym typeface="Arial"/>
            </a:endParaRPr>
          </a:p>
          <a:p>
            <a:pPr indent="0" lvl="0" marL="0" marR="0" rtl="0" algn="l">
              <a:lnSpc>
                <a:spcPct val="95000"/>
              </a:lnSpc>
              <a:spcBef>
                <a:spcPts val="0"/>
              </a:spcBef>
              <a:spcAft>
                <a:spcPts val="0"/>
              </a:spcAft>
              <a:buClr>
                <a:srgbClr val="232323"/>
              </a:buClr>
              <a:buFont typeface="Arial"/>
              <a:buNone/>
            </a:pPr>
            <a:r>
              <a:rPr b="1" lang="en-US" sz="4000">
                <a:solidFill>
                  <a:srgbClr val="232323"/>
                </a:solidFill>
                <a:latin typeface="Arial"/>
                <a:ea typeface="Arial"/>
                <a:cs typeface="Arial"/>
                <a:sym typeface="Arial"/>
              </a:rPr>
              <a:t>Grab characters from specified positions</a:t>
            </a:r>
            <a:endParaRPr/>
          </a:p>
        </p:txBody>
      </p:sp>
      <p:sp>
        <p:nvSpPr>
          <p:cNvPr id="323" name="Google Shape;323;p64"/>
          <p:cNvSpPr txBox="1"/>
          <p:nvPr/>
        </p:nvSpPr>
        <p:spPr>
          <a:xfrm>
            <a:off x="349250" y="1541462"/>
            <a:ext cx="9334500" cy="13716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FFFFFF"/>
              </a:buClr>
              <a:buFont typeface="Arial"/>
              <a:buNone/>
            </a:pPr>
            <a:r>
              <a:rPr b="1" lang="en-US" sz="4900">
                <a:solidFill>
                  <a:srgbClr val="FFFFFF"/>
                </a:solidFill>
              </a:rPr>
              <a:t>LEN, RIGHT, LEFT, MID</a:t>
            </a:r>
            <a:endParaRPr b="1" sz="49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descr="https://www.projectcubicle.com/wp-content/uploads/2022/09/Basic-Formulas-in-Excel.png" id="144" name="Google Shape;144;p38"/>
          <p:cNvPicPr preferRelativeResize="0"/>
          <p:nvPr/>
        </p:nvPicPr>
        <p:blipFill rotWithShape="1">
          <a:blip r:embed="rId3">
            <a:alphaModFix/>
          </a:blip>
          <a:srcRect b="0" l="0" r="16860" t="38815"/>
          <a:stretch/>
        </p:blipFill>
        <p:spPr>
          <a:xfrm>
            <a:off x="-2" y="3148925"/>
            <a:ext cx="10160000" cy="4471075"/>
          </a:xfrm>
          <a:prstGeom prst="rect">
            <a:avLst/>
          </a:prstGeom>
          <a:noFill/>
          <a:ln>
            <a:noFill/>
          </a:ln>
        </p:spPr>
      </p:pic>
      <p:pic>
        <p:nvPicPr>
          <p:cNvPr descr="https://www.projectcubicle.com/wp-content/uploads/2022/09/Basic-Formulas-in-Excel.png" id="145" name="Google Shape;145;p38"/>
          <p:cNvPicPr preferRelativeResize="0"/>
          <p:nvPr/>
        </p:nvPicPr>
        <p:blipFill rotWithShape="1">
          <a:blip r:embed="rId3">
            <a:alphaModFix/>
          </a:blip>
          <a:srcRect b="0" l="16860" r="0" t="38815"/>
          <a:stretch/>
        </p:blipFill>
        <p:spPr>
          <a:xfrm>
            <a:off x="-1" y="-76500"/>
            <a:ext cx="10160000" cy="4471075"/>
          </a:xfrm>
          <a:prstGeom prst="rect">
            <a:avLst/>
          </a:prstGeom>
          <a:noFill/>
          <a:ln>
            <a:noFill/>
          </a:ln>
        </p:spPr>
      </p:pic>
      <p:pic>
        <p:nvPicPr>
          <p:cNvPr id="146" name="Google Shape;146;p38"/>
          <p:cNvPicPr preferRelativeResize="0"/>
          <p:nvPr/>
        </p:nvPicPr>
        <p:blipFill rotWithShape="1">
          <a:blip r:embed="rId4">
            <a:alphaModFix/>
          </a:blip>
          <a:srcRect b="0" l="0" r="0" t="0"/>
          <a:stretch/>
        </p:blipFill>
        <p:spPr>
          <a:xfrm>
            <a:off x="0" y="2243650"/>
            <a:ext cx="10160100" cy="5376300"/>
          </a:xfrm>
          <a:prstGeom prst="rect">
            <a:avLst/>
          </a:prstGeom>
          <a:noFill/>
          <a:ln>
            <a:noFill/>
          </a:ln>
        </p:spPr>
      </p:pic>
      <p:sp>
        <p:nvSpPr>
          <p:cNvPr id="147" name="Google Shape;147;p38"/>
          <p:cNvSpPr/>
          <p:nvPr/>
        </p:nvSpPr>
        <p:spPr>
          <a:xfrm>
            <a:off x="1190625" y="2848676"/>
            <a:ext cx="8726400" cy="2445600"/>
          </a:xfrm>
          <a:prstGeom prst="rect">
            <a:avLst/>
          </a:prstGeom>
          <a:noFill/>
          <a:ln>
            <a:noFill/>
          </a:ln>
        </p:spPr>
        <p:txBody>
          <a:bodyPr anchorCtr="0" anchor="t" bIns="38100" lIns="38100" spcFirstLastPara="1" rIns="38100" wrap="square" tIns="38100">
            <a:noAutofit/>
          </a:bodyPr>
          <a:lstStyle/>
          <a:p>
            <a:pPr indent="0" lvl="0" marL="0" marR="0" rtl="0" algn="l">
              <a:lnSpc>
                <a:spcPct val="113867"/>
              </a:lnSpc>
              <a:spcBef>
                <a:spcPts val="0"/>
              </a:spcBef>
              <a:spcAft>
                <a:spcPts val="0"/>
              </a:spcAft>
              <a:buNone/>
            </a:pPr>
            <a:r>
              <a:rPr b="1" lang="en-US" sz="7100">
                <a:solidFill>
                  <a:srgbClr val="FFFFFF"/>
                </a:solidFill>
              </a:rPr>
              <a:t>We need </a:t>
            </a:r>
            <a:r>
              <a:rPr b="1" lang="en-US" sz="7100">
                <a:solidFill>
                  <a:srgbClr val="FFFB00"/>
                </a:solidFill>
              </a:rPr>
              <a:t>functions </a:t>
            </a:r>
            <a:r>
              <a:rPr b="1" lang="en-US" sz="7100">
                <a:solidFill>
                  <a:schemeClr val="lt1"/>
                </a:solidFill>
              </a:rPr>
              <a:t>and </a:t>
            </a:r>
            <a:r>
              <a:rPr b="1" lang="en-US" sz="7100">
                <a:solidFill>
                  <a:srgbClr val="FFFB00"/>
                </a:solidFill>
              </a:rPr>
              <a:t>formulae</a:t>
            </a:r>
            <a:endParaRPr>
              <a:solidFill>
                <a:srgbClr val="FFFB00"/>
              </a:solidFill>
            </a:endParaRPr>
          </a:p>
        </p:txBody>
      </p:sp>
      <p:sp>
        <p:nvSpPr>
          <p:cNvPr id="148" name="Google Shape;148;p38"/>
          <p:cNvSpPr/>
          <p:nvPr/>
        </p:nvSpPr>
        <p:spPr>
          <a:xfrm>
            <a:off x="1693324" y="6674549"/>
            <a:ext cx="8232300" cy="771600"/>
          </a:xfrm>
          <a:prstGeom prst="rect">
            <a:avLst/>
          </a:prstGeom>
          <a:noFill/>
          <a:ln>
            <a:noFill/>
          </a:ln>
        </p:spPr>
        <p:txBody>
          <a:bodyPr anchorCtr="0" anchor="t" bIns="38100" lIns="38100" spcFirstLastPara="1" rIns="38100" wrap="square" tIns="38100">
            <a:noAutofit/>
          </a:bodyPr>
          <a:lstStyle/>
          <a:p>
            <a:pPr indent="0" lvl="0" marL="0" marR="0" rtl="0" algn="r">
              <a:lnSpc>
                <a:spcPct val="113750"/>
              </a:lnSpc>
              <a:spcBef>
                <a:spcPts val="0"/>
              </a:spcBef>
              <a:spcAft>
                <a:spcPts val="0"/>
              </a:spcAft>
              <a:buNone/>
            </a:pPr>
            <a:r>
              <a:rPr b="0" i="0" lang="en-US" sz="2200" u="none" cap="none" strike="noStrike">
                <a:solidFill>
                  <a:srgbClr val="FFFFFF"/>
                </a:solidFill>
                <a:latin typeface="Arial"/>
                <a:ea typeface="Arial"/>
                <a:cs typeface="Arial"/>
                <a:sym typeface="Arial"/>
              </a:rPr>
              <a:t>@PaulBradshaw </a:t>
            </a:r>
            <a:r>
              <a:rPr lang="en-US" sz="2200">
                <a:solidFill>
                  <a:srgbClr val="FFFFFF"/>
                </a:solidFill>
              </a:rPr>
              <a:t>MED7373 Data Journalism</a:t>
            </a:r>
            <a:endParaRPr b="0" i="0" sz="2200" u="none" cap="none" strike="noStrike">
              <a:solidFill>
                <a:srgbClr val="FFFFFF"/>
              </a:solidFill>
              <a:latin typeface="Arial"/>
              <a:ea typeface="Arial"/>
              <a:cs typeface="Arial"/>
              <a:sym typeface="Arial"/>
            </a:endParaRPr>
          </a:p>
          <a:p>
            <a:pPr indent="0" lvl="0" marL="0" marR="0" rtl="0" algn="r">
              <a:lnSpc>
                <a:spcPct val="113750"/>
              </a:lnSpc>
              <a:spcBef>
                <a:spcPts val="0"/>
              </a:spcBef>
              <a:spcAft>
                <a:spcPts val="0"/>
              </a:spcAft>
              <a:buNone/>
            </a:pPr>
            <a:r>
              <a:rPr lang="en-US" sz="2200">
                <a:solidFill>
                  <a:srgbClr val="FFFFFF"/>
                </a:solidFill>
              </a:rPr>
              <a:t>MA Data Journalism, Birmingham City University #bcujournos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65"/>
          <p:cNvSpPr/>
          <p:nvPr/>
        </p:nvSpPr>
        <p:spPr>
          <a:xfrm>
            <a:off x="-96950" y="1357250"/>
            <a:ext cx="9921900" cy="1958400"/>
          </a:xfrm>
          <a:prstGeom prst="rect">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65"/>
          <p:cNvSpPr/>
          <p:nvPr/>
        </p:nvSpPr>
        <p:spPr>
          <a:xfrm>
            <a:off x="407175" y="1541450"/>
            <a:ext cx="8819400" cy="6909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None/>
            </a:pPr>
            <a:r>
              <a:rPr b="1" lang="en-US" sz="4900">
                <a:solidFill>
                  <a:srgbClr val="FFFFFF"/>
                </a:solidFill>
              </a:rPr>
              <a:t>Create new columns to </a:t>
            </a:r>
            <a:r>
              <a:rPr b="1" lang="en-US" sz="4900">
                <a:solidFill>
                  <a:srgbClr val="FFFB00"/>
                </a:solidFill>
              </a:rPr>
              <a:t>extract</a:t>
            </a:r>
            <a:r>
              <a:rPr b="1" lang="en-US" sz="4900">
                <a:solidFill>
                  <a:srgbClr val="FFFFFF"/>
                </a:solidFill>
              </a:rPr>
              <a:t> data</a:t>
            </a:r>
            <a:endParaRPr>
              <a:solidFill>
                <a:srgbClr val="FFFFFF"/>
              </a:solidFill>
            </a:endParaRPr>
          </a:p>
        </p:txBody>
      </p:sp>
      <p:sp>
        <p:nvSpPr>
          <p:cNvPr id="330" name="Google Shape;330;p65"/>
          <p:cNvSpPr txBox="1"/>
          <p:nvPr>
            <p:ph idx="1" type="body"/>
          </p:nvPr>
        </p:nvSpPr>
        <p:spPr>
          <a:xfrm>
            <a:off x="296862" y="3860800"/>
            <a:ext cx="9333000" cy="3759300"/>
          </a:xfrm>
          <a:prstGeom prst="rect">
            <a:avLst/>
          </a:prstGeom>
          <a:noFill/>
          <a:ln>
            <a:noFill/>
          </a:ln>
        </p:spPr>
        <p:txBody>
          <a:bodyPr anchorCtr="0" anchor="t" bIns="0" lIns="0" spcFirstLastPara="1" rIns="0" wrap="square" tIns="0">
            <a:noAutofit/>
          </a:bodyPr>
          <a:lstStyle/>
          <a:p>
            <a:pPr indent="-482600" lvl="0" marL="457200" marR="0" rtl="0" algn="l">
              <a:lnSpc>
                <a:spcPct val="95000"/>
              </a:lnSpc>
              <a:spcBef>
                <a:spcPts val="0"/>
              </a:spcBef>
              <a:spcAft>
                <a:spcPts val="0"/>
              </a:spcAft>
              <a:buClr>
                <a:srgbClr val="232323"/>
              </a:buClr>
              <a:buSzPts val="4000"/>
              <a:buChar char="●"/>
            </a:pPr>
            <a:r>
              <a:rPr lang="en-US" sz="4000">
                <a:solidFill>
                  <a:srgbClr val="232323"/>
                </a:solidFill>
              </a:rPr>
              <a:t>Create a formula based on the first cell and copy that down, e.g. extract the first part of an </a:t>
            </a:r>
            <a:r>
              <a:rPr lang="en-US" sz="4000" u="sng">
                <a:solidFill>
                  <a:schemeClr val="hlink"/>
                </a:solidFill>
                <a:hlinkClick r:id="rId3"/>
              </a:rPr>
              <a:t>industry code</a:t>
            </a:r>
            <a:r>
              <a:rPr lang="en-US" sz="4000">
                <a:solidFill>
                  <a:srgbClr val="232323"/>
                </a:solidFill>
              </a:rPr>
              <a:t> like 47730</a:t>
            </a:r>
            <a:endParaRPr sz="4000">
              <a:solidFill>
                <a:srgbClr val="232323"/>
              </a:solidFill>
            </a:endParaRPr>
          </a:p>
          <a:p>
            <a:pPr indent="0" lvl="0" marL="0" marR="0" rtl="0" algn="l">
              <a:lnSpc>
                <a:spcPct val="95000"/>
              </a:lnSpc>
              <a:spcBef>
                <a:spcPts val="0"/>
              </a:spcBef>
              <a:spcAft>
                <a:spcPts val="0"/>
              </a:spcAft>
              <a:buNone/>
            </a:pPr>
            <a:r>
              <a:t/>
            </a:r>
            <a:endParaRPr sz="4000">
              <a:solidFill>
                <a:srgbClr val="232323"/>
              </a:solidFill>
            </a:endParaRPr>
          </a:p>
          <a:p>
            <a:pPr indent="0" lvl="0" marL="457200" marR="0" rtl="0" algn="l">
              <a:lnSpc>
                <a:spcPct val="95000"/>
              </a:lnSpc>
              <a:spcBef>
                <a:spcPts val="0"/>
              </a:spcBef>
              <a:spcAft>
                <a:spcPts val="0"/>
              </a:spcAft>
              <a:buNone/>
            </a:pPr>
            <a:r>
              <a:rPr b="1" lang="en-US" sz="4000">
                <a:solidFill>
                  <a:srgbClr val="232323"/>
                </a:solidFill>
                <a:latin typeface="Courier New"/>
                <a:ea typeface="Courier New"/>
                <a:cs typeface="Courier New"/>
                <a:sym typeface="Courier New"/>
              </a:rPr>
              <a:t>=LEFT(F2,2)</a:t>
            </a:r>
            <a:endParaRPr b="1" sz="4000">
              <a:solidFill>
                <a:srgbClr val="232323"/>
              </a:solidFill>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descr="This video for students on the MA in Data Journalism at Birmingham City University explains how spreadsheet functions can be used to get stories out of data, using the data on the gender pay gap on thousands of UK companies. &#10;&#10;The first part of the video uses functions like AVERAGE, MEDIAN, MODE, COUNT, COUNTBLANK and COUNTA to get an overview of data - what's the average company's pay gap? How many companies don't give their industry code?&#10;&#10;The second part of the video uses the functions ISNUMBER and ISBLANK to add extra data to the existing dataset, so we can use that new data to filter or pivot it. It also introduces the LEFT function for extracting data, and IF for classifying.&#10;&#10;Download gender pay gap data from https://gender-pay-gap.service.gov.uk/viewing/download&#10;&#10;More information about the MA in Data Journalism can be found at https://www.bcu.ac.uk/courses/data-journalism-ma-2023-24" id="335" name="Google Shape;335;p66" title="An introduction to Excel functions and formulae for data journalism">
            <a:hlinkClick r:id="rId3"/>
          </p:cNvPr>
          <p:cNvPicPr preferRelativeResize="0"/>
          <p:nvPr/>
        </p:nvPicPr>
        <p:blipFill>
          <a:blip r:embed="rId4">
            <a:alphaModFix/>
          </a:blip>
          <a:stretch>
            <a:fillRect/>
          </a:stretch>
        </p:blipFill>
        <p:spPr>
          <a:xfrm>
            <a:off x="152400" y="152400"/>
            <a:ext cx="9848800" cy="5539950"/>
          </a:xfrm>
          <a:prstGeom prst="rect">
            <a:avLst/>
          </a:prstGeom>
          <a:noFill/>
          <a:ln>
            <a:noFill/>
          </a:ln>
        </p:spPr>
      </p:pic>
      <p:sp>
        <p:nvSpPr>
          <p:cNvPr id="336" name="Google Shape;336;p66"/>
          <p:cNvSpPr txBox="1"/>
          <p:nvPr/>
        </p:nvSpPr>
        <p:spPr>
          <a:xfrm>
            <a:off x="152400" y="6779100"/>
            <a:ext cx="9848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t>This video covers what we’ve covered in this lecture </a:t>
            </a:r>
            <a:r>
              <a:rPr b="1" lang="en-US" sz="1800" u="sng">
                <a:solidFill>
                  <a:schemeClr val="hlink"/>
                </a:solidFill>
                <a:hlinkClick r:id="rId5"/>
              </a:rPr>
              <a:t>https://www.youtube.com/watch?v=OZ9zZJUjVKI</a:t>
            </a:r>
            <a:r>
              <a:rPr b="1" lang="en-US" sz="1800"/>
              <a:t> </a:t>
            </a:r>
            <a:endParaRPr b="1"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67"/>
          <p:cNvSpPr/>
          <p:nvPr/>
        </p:nvSpPr>
        <p:spPr>
          <a:xfrm>
            <a:off x="-96950" y="1357250"/>
            <a:ext cx="9921900" cy="1958400"/>
          </a:xfrm>
          <a:prstGeom prst="rect">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67"/>
          <p:cNvSpPr/>
          <p:nvPr/>
        </p:nvSpPr>
        <p:spPr>
          <a:xfrm>
            <a:off x="407175" y="1541450"/>
            <a:ext cx="8651100" cy="6909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None/>
            </a:pPr>
            <a:r>
              <a:rPr b="1" lang="en-US" sz="4900">
                <a:solidFill>
                  <a:srgbClr val="FFFFFF"/>
                </a:solidFill>
              </a:rPr>
              <a:t>Create new columns to </a:t>
            </a:r>
            <a:r>
              <a:rPr b="1" lang="en-US" sz="4900">
                <a:solidFill>
                  <a:srgbClr val="FFFB00"/>
                </a:solidFill>
              </a:rPr>
              <a:t>match and fetch</a:t>
            </a:r>
            <a:r>
              <a:rPr b="1" lang="en-US" sz="4900">
                <a:solidFill>
                  <a:srgbClr val="FFFFFF"/>
                </a:solidFill>
              </a:rPr>
              <a:t> data</a:t>
            </a:r>
            <a:endParaRPr>
              <a:solidFill>
                <a:srgbClr val="FFFFFF"/>
              </a:solidFill>
            </a:endParaRPr>
          </a:p>
        </p:txBody>
      </p:sp>
      <p:sp>
        <p:nvSpPr>
          <p:cNvPr id="343" name="Google Shape;343;p67"/>
          <p:cNvSpPr txBox="1"/>
          <p:nvPr>
            <p:ph idx="1" type="body"/>
          </p:nvPr>
        </p:nvSpPr>
        <p:spPr>
          <a:xfrm>
            <a:off x="296862" y="3860800"/>
            <a:ext cx="9333000" cy="3759300"/>
          </a:xfrm>
          <a:prstGeom prst="rect">
            <a:avLst/>
          </a:prstGeom>
          <a:noFill/>
          <a:ln>
            <a:noFill/>
          </a:ln>
        </p:spPr>
        <p:txBody>
          <a:bodyPr anchorCtr="0" anchor="t" bIns="0" lIns="0" spcFirstLastPara="1" rIns="0" wrap="square" tIns="0">
            <a:noAutofit/>
          </a:bodyPr>
          <a:lstStyle/>
          <a:p>
            <a:pPr indent="-482600" lvl="0" marL="457200" marR="0" rtl="0" algn="l">
              <a:lnSpc>
                <a:spcPct val="95000"/>
              </a:lnSpc>
              <a:spcBef>
                <a:spcPts val="0"/>
              </a:spcBef>
              <a:spcAft>
                <a:spcPts val="0"/>
              </a:spcAft>
              <a:buClr>
                <a:srgbClr val="232323"/>
              </a:buClr>
              <a:buSzPts val="4000"/>
              <a:buChar char="●"/>
            </a:pPr>
            <a:r>
              <a:rPr lang="en-US" sz="4000">
                <a:solidFill>
                  <a:srgbClr val="232323"/>
                </a:solidFill>
              </a:rPr>
              <a:t>‘Lookup’ functions look up data that you want to combine with your own</a:t>
            </a:r>
            <a:endParaRPr sz="4000">
              <a:solidFill>
                <a:srgbClr val="232323"/>
              </a:solidFill>
            </a:endParaRPr>
          </a:p>
          <a:p>
            <a:pPr indent="0" lvl="0" marL="0" marR="0" rtl="0" algn="l">
              <a:lnSpc>
                <a:spcPct val="95000"/>
              </a:lnSpc>
              <a:spcBef>
                <a:spcPts val="0"/>
              </a:spcBef>
              <a:spcAft>
                <a:spcPts val="0"/>
              </a:spcAft>
              <a:buNone/>
            </a:pPr>
            <a:r>
              <a:t/>
            </a:r>
            <a:endParaRPr sz="4000">
              <a:solidFill>
                <a:srgbClr val="232323"/>
              </a:solidFill>
            </a:endParaRPr>
          </a:p>
          <a:p>
            <a:pPr indent="0" lvl="0" marL="457200" marR="0" rtl="0" algn="l">
              <a:lnSpc>
                <a:spcPct val="95000"/>
              </a:lnSpc>
              <a:spcBef>
                <a:spcPts val="0"/>
              </a:spcBef>
              <a:spcAft>
                <a:spcPts val="0"/>
              </a:spcAft>
              <a:buNone/>
            </a:pPr>
            <a:r>
              <a:rPr b="1" lang="en-US" sz="4000">
                <a:solidFill>
                  <a:srgbClr val="232323"/>
                </a:solidFill>
                <a:latin typeface="Courier New"/>
                <a:ea typeface="Courier New"/>
                <a:cs typeface="Courier New"/>
                <a:sym typeface="Courier New"/>
              </a:rPr>
              <a:t>=XLOOKUP(F2,lookupdata!A:A,</a:t>
            </a:r>
            <a:br>
              <a:rPr b="1" lang="en-US" sz="4000">
                <a:solidFill>
                  <a:srgbClr val="232323"/>
                </a:solidFill>
                <a:latin typeface="Courier New"/>
                <a:ea typeface="Courier New"/>
                <a:cs typeface="Courier New"/>
                <a:sym typeface="Courier New"/>
              </a:rPr>
            </a:br>
            <a:r>
              <a:rPr b="1" lang="en-US" sz="4000">
                <a:solidFill>
                  <a:srgbClr val="232323"/>
                </a:solidFill>
                <a:latin typeface="Courier New"/>
                <a:ea typeface="Courier New"/>
                <a:cs typeface="Courier New"/>
                <a:sym typeface="Courier New"/>
              </a:rPr>
              <a:t>lookupdata!B:B)</a:t>
            </a:r>
            <a:endParaRPr b="1" sz="4000">
              <a:solidFill>
                <a:srgbClr val="232323"/>
              </a:solidFill>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pic>
        <p:nvPicPr>
          <p:cNvPr id="348" name="Google Shape;348;p68" title="Working with aggregate data  using calculations and functions">
            <a:hlinkClick r:id="rId3"/>
          </p:cNvPr>
          <p:cNvPicPr preferRelativeResize="0"/>
          <p:nvPr/>
        </p:nvPicPr>
        <p:blipFill>
          <a:blip r:embed="rId4">
            <a:alphaModFix/>
          </a:blip>
          <a:stretch>
            <a:fillRect/>
          </a:stretch>
        </p:blipFill>
        <p:spPr>
          <a:xfrm>
            <a:off x="797275" y="0"/>
            <a:ext cx="8874650" cy="6656000"/>
          </a:xfrm>
          <a:prstGeom prst="rect">
            <a:avLst/>
          </a:prstGeom>
          <a:noFill/>
          <a:ln>
            <a:noFill/>
          </a:ln>
        </p:spPr>
      </p:pic>
      <p:sp>
        <p:nvSpPr>
          <p:cNvPr id="349" name="Google Shape;349;p68"/>
          <p:cNvSpPr txBox="1"/>
          <p:nvPr/>
        </p:nvSpPr>
        <p:spPr>
          <a:xfrm>
            <a:off x="152400" y="6779100"/>
            <a:ext cx="9848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t>The VLOOKUP function will fetch data in a very similar way. The video embedded above walks through how to use that:</a:t>
            </a:r>
            <a:r>
              <a:rPr b="1" lang="en-US" sz="1800"/>
              <a:t> </a:t>
            </a:r>
            <a:r>
              <a:rPr b="1" lang="en-US" sz="1800" u="sng">
                <a:solidFill>
                  <a:schemeClr val="hlink"/>
                </a:solidFill>
                <a:hlinkClick r:id="rId5"/>
              </a:rPr>
              <a:t>https://youtu.be/tR_Yhz3kl7M</a:t>
            </a:r>
            <a:r>
              <a:rPr b="1" lang="en-US" sz="1800"/>
              <a:t> </a:t>
            </a:r>
            <a:endParaRPr b="1" sz="1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69"/>
          <p:cNvSpPr/>
          <p:nvPr/>
        </p:nvSpPr>
        <p:spPr>
          <a:xfrm>
            <a:off x="-96950" y="595250"/>
            <a:ext cx="9921900" cy="1958400"/>
          </a:xfrm>
          <a:prstGeom prst="rect">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69"/>
          <p:cNvSpPr/>
          <p:nvPr/>
        </p:nvSpPr>
        <p:spPr>
          <a:xfrm>
            <a:off x="407175" y="779450"/>
            <a:ext cx="9417900" cy="6909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None/>
            </a:pPr>
            <a:r>
              <a:rPr b="1" lang="en-US" sz="4900">
                <a:solidFill>
                  <a:srgbClr val="FFFFFF"/>
                </a:solidFill>
              </a:rPr>
              <a:t>Can you find out:</a:t>
            </a:r>
            <a:endParaRPr>
              <a:solidFill>
                <a:srgbClr val="FFFFFF"/>
              </a:solidFill>
            </a:endParaRPr>
          </a:p>
        </p:txBody>
      </p:sp>
      <p:sp>
        <p:nvSpPr>
          <p:cNvPr id="356" name="Google Shape;356;p69"/>
          <p:cNvSpPr txBox="1"/>
          <p:nvPr>
            <p:ph idx="1" type="body"/>
          </p:nvPr>
        </p:nvSpPr>
        <p:spPr>
          <a:xfrm>
            <a:off x="296862" y="3098800"/>
            <a:ext cx="9333000" cy="37593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232323"/>
              </a:buClr>
              <a:buFont typeface="Arial"/>
              <a:buNone/>
            </a:pPr>
            <a:r>
              <a:rPr lang="en-US" sz="4000">
                <a:solidFill>
                  <a:srgbClr val="232323"/>
                </a:solidFill>
              </a:rPr>
              <a:t>How many companies have a gender pay gap favouring men?</a:t>
            </a:r>
            <a:endParaRPr sz="4000">
              <a:solidFill>
                <a:srgbClr val="232323"/>
              </a:solidFill>
            </a:endParaRPr>
          </a:p>
          <a:p>
            <a:pPr indent="0" lvl="0" marL="0" marR="0" rtl="0" algn="l">
              <a:lnSpc>
                <a:spcPct val="95000"/>
              </a:lnSpc>
              <a:spcBef>
                <a:spcPts val="0"/>
              </a:spcBef>
              <a:spcAft>
                <a:spcPts val="0"/>
              </a:spcAft>
              <a:buClr>
                <a:srgbClr val="232323"/>
              </a:buClr>
              <a:buFont typeface="Arial"/>
              <a:buNone/>
            </a:pPr>
            <a:r>
              <a:t/>
            </a:r>
            <a:endParaRPr sz="4000">
              <a:solidFill>
                <a:srgbClr val="232323"/>
              </a:solidFill>
            </a:endParaRPr>
          </a:p>
          <a:p>
            <a:pPr indent="0" lvl="0" marL="0" marR="0" rtl="0" algn="l">
              <a:lnSpc>
                <a:spcPct val="95000"/>
              </a:lnSpc>
              <a:spcBef>
                <a:spcPts val="0"/>
              </a:spcBef>
              <a:spcAft>
                <a:spcPts val="0"/>
              </a:spcAft>
              <a:buClr>
                <a:srgbClr val="232323"/>
              </a:buClr>
              <a:buFont typeface="Arial"/>
              <a:buNone/>
            </a:pPr>
            <a:r>
              <a:rPr lang="en-US" sz="4000">
                <a:solidFill>
                  <a:srgbClr val="232323"/>
                </a:solidFill>
              </a:rPr>
              <a:t>What proportion of companies have an SIC code </a:t>
            </a:r>
            <a:r>
              <a:rPr lang="en-US" sz="4000">
                <a:solidFill>
                  <a:srgbClr val="232323"/>
                </a:solidFill>
              </a:rPr>
              <a:t>beginning</a:t>
            </a:r>
            <a:r>
              <a:rPr lang="en-US" sz="4000">
                <a:solidFill>
                  <a:srgbClr val="232323"/>
                </a:solidFill>
              </a:rPr>
              <a:t> 47 (retail sales)?</a:t>
            </a:r>
            <a:endParaRPr sz="4000">
              <a:solidFill>
                <a:srgbClr val="232323"/>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70"/>
          <p:cNvSpPr/>
          <p:nvPr/>
        </p:nvSpPr>
        <p:spPr>
          <a:xfrm>
            <a:off x="333375" y="1734675"/>
            <a:ext cx="9613800" cy="4971000"/>
          </a:xfrm>
          <a:prstGeom prst="rect">
            <a:avLst/>
          </a:prstGeom>
          <a:noFill/>
          <a:ln>
            <a:noFill/>
          </a:ln>
        </p:spPr>
        <p:txBody>
          <a:bodyPr anchorCtr="0" anchor="t" bIns="0" lIns="0" spcFirstLastPara="1" rIns="0" wrap="square" tIns="0">
            <a:noAutofit/>
          </a:bodyPr>
          <a:lstStyle/>
          <a:p>
            <a:pPr indent="-979713" lvl="0" marL="1094013" marR="0" rtl="0" algn="l">
              <a:lnSpc>
                <a:spcPct val="95000"/>
              </a:lnSpc>
              <a:spcBef>
                <a:spcPts val="0"/>
              </a:spcBef>
              <a:spcAft>
                <a:spcPts val="0"/>
              </a:spcAft>
              <a:buClr>
                <a:srgbClr val="565656"/>
              </a:buClr>
              <a:buSzPts val="4000"/>
              <a:buFont typeface="Arial"/>
              <a:buChar char="•"/>
            </a:pPr>
            <a:r>
              <a:rPr lang="en-US" sz="4000">
                <a:solidFill>
                  <a:srgbClr val="565656"/>
                </a:solidFill>
              </a:rPr>
              <a:t>Don’t worry about memorising functions - just </a:t>
            </a:r>
            <a:r>
              <a:rPr lang="en-US" sz="4000" u="sng">
                <a:solidFill>
                  <a:schemeClr val="hlink"/>
                </a:solidFill>
                <a:hlinkClick r:id="rId3"/>
              </a:rPr>
              <a:t>remember what they can do</a:t>
            </a:r>
            <a:endParaRPr sz="4000">
              <a:solidFill>
                <a:srgbClr val="565656"/>
              </a:solidFill>
            </a:endParaRPr>
          </a:p>
          <a:p>
            <a:pPr indent="-979713" lvl="0" marL="1094013" marR="0" rtl="0" algn="l">
              <a:lnSpc>
                <a:spcPct val="95000"/>
              </a:lnSpc>
              <a:spcBef>
                <a:spcPts val="0"/>
              </a:spcBef>
              <a:spcAft>
                <a:spcPts val="0"/>
              </a:spcAft>
              <a:buClr>
                <a:srgbClr val="565656"/>
              </a:buClr>
              <a:buSzPts val="4000"/>
              <a:buFont typeface="Arial"/>
              <a:buChar char="•"/>
            </a:pPr>
            <a:r>
              <a:rPr lang="en-US" sz="4000">
                <a:solidFill>
                  <a:srgbClr val="565656"/>
                </a:solidFill>
              </a:rPr>
              <a:t>Especially XLOOKUP (few know how to use it without checking)</a:t>
            </a:r>
            <a:endParaRPr sz="4000">
              <a:solidFill>
                <a:srgbClr val="565656"/>
              </a:solidFill>
            </a:endParaRPr>
          </a:p>
          <a:p>
            <a:pPr indent="-979713" lvl="0" marL="1094013" marR="0" rtl="0" algn="l">
              <a:lnSpc>
                <a:spcPct val="95000"/>
              </a:lnSpc>
              <a:spcBef>
                <a:spcPts val="0"/>
              </a:spcBef>
              <a:spcAft>
                <a:spcPts val="0"/>
              </a:spcAft>
              <a:buClr>
                <a:srgbClr val="565656"/>
              </a:buClr>
              <a:buSzPts val="4000"/>
              <a:buFont typeface="Arial"/>
              <a:buChar char="•"/>
            </a:pPr>
            <a:r>
              <a:rPr lang="en-US" sz="4000">
                <a:solidFill>
                  <a:srgbClr val="565656"/>
                </a:solidFill>
              </a:rPr>
              <a:t>If you have a problem, </a:t>
            </a:r>
            <a:r>
              <a:rPr b="1" lang="en-US" sz="4000">
                <a:solidFill>
                  <a:srgbClr val="565656"/>
                </a:solidFill>
              </a:rPr>
              <a:t>search for a function </a:t>
            </a:r>
            <a:r>
              <a:rPr lang="en-US" sz="4000">
                <a:solidFill>
                  <a:srgbClr val="565656"/>
                </a:solidFill>
              </a:rPr>
              <a:t>that does what you need</a:t>
            </a:r>
            <a:endParaRPr sz="4000">
              <a:solidFill>
                <a:srgbClr val="565656"/>
              </a:solidFill>
            </a:endParaRPr>
          </a:p>
        </p:txBody>
      </p:sp>
      <p:sp>
        <p:nvSpPr>
          <p:cNvPr id="362" name="Google Shape;362;p70"/>
          <p:cNvSpPr/>
          <p:nvPr/>
        </p:nvSpPr>
        <p:spPr>
          <a:xfrm>
            <a:off x="247647" y="627062"/>
            <a:ext cx="9729900" cy="6909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None/>
            </a:pPr>
            <a:r>
              <a:rPr b="1" lang="en-US" sz="4900">
                <a:solidFill>
                  <a:srgbClr val="B51A00"/>
                </a:solidFill>
              </a:rPr>
              <a:t>Summary</a:t>
            </a:r>
            <a:r>
              <a:rPr b="1" i="0" lang="en-US" sz="4900" u="none" cap="none" strike="noStrike">
                <a:solidFill>
                  <a:srgbClr val="B51A00"/>
                </a:solidFill>
                <a:latin typeface="Arial"/>
                <a:ea typeface="Arial"/>
                <a:cs typeface="Arial"/>
                <a:sym typeface="Arial"/>
              </a:rPr>
              <a: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71"/>
          <p:cNvSpPr/>
          <p:nvPr/>
        </p:nvSpPr>
        <p:spPr>
          <a:xfrm>
            <a:off x="454625" y="1963275"/>
            <a:ext cx="9729900" cy="4971000"/>
          </a:xfrm>
          <a:prstGeom prst="rect">
            <a:avLst/>
          </a:prstGeom>
          <a:noFill/>
          <a:ln>
            <a:noFill/>
          </a:ln>
        </p:spPr>
        <p:txBody>
          <a:bodyPr anchorCtr="0" anchor="t" bIns="0" lIns="0" spcFirstLastPara="1" rIns="0" wrap="square" tIns="0">
            <a:noAutofit/>
          </a:bodyPr>
          <a:lstStyle/>
          <a:p>
            <a:pPr indent="-457200" lvl="0" marL="457200" marR="0" rtl="0" algn="l">
              <a:lnSpc>
                <a:spcPct val="95000"/>
              </a:lnSpc>
              <a:spcBef>
                <a:spcPts val="0"/>
              </a:spcBef>
              <a:spcAft>
                <a:spcPts val="0"/>
              </a:spcAft>
              <a:buClr>
                <a:srgbClr val="565656"/>
              </a:buClr>
              <a:buSzPts val="3600"/>
              <a:buAutoNum type="arabicPeriod"/>
            </a:pPr>
            <a:r>
              <a:rPr lang="en-US" sz="3600">
                <a:solidFill>
                  <a:srgbClr val="565656"/>
                </a:solidFill>
              </a:rPr>
              <a:t>Identify a dataset </a:t>
            </a:r>
            <a:endParaRPr sz="3600">
              <a:solidFill>
                <a:srgbClr val="565656"/>
              </a:solidFill>
            </a:endParaRPr>
          </a:p>
          <a:p>
            <a:pPr indent="-457200" lvl="0" marL="457200" marR="0" rtl="0" algn="l">
              <a:lnSpc>
                <a:spcPct val="95000"/>
              </a:lnSpc>
              <a:spcBef>
                <a:spcPts val="0"/>
              </a:spcBef>
              <a:spcAft>
                <a:spcPts val="0"/>
              </a:spcAft>
              <a:buClr>
                <a:srgbClr val="565656"/>
              </a:buClr>
              <a:buSzPts val="3600"/>
              <a:buAutoNum type="arabicPeriod"/>
            </a:pPr>
            <a:r>
              <a:rPr lang="en-US" sz="3600">
                <a:solidFill>
                  <a:srgbClr val="565656"/>
                </a:solidFill>
              </a:rPr>
              <a:t>Generate story ideas using the 7 angles</a:t>
            </a:r>
            <a:endParaRPr sz="3600">
              <a:solidFill>
                <a:srgbClr val="565656"/>
              </a:solidFill>
            </a:endParaRPr>
          </a:p>
          <a:p>
            <a:pPr indent="-457200" lvl="0" marL="457200" marR="0" rtl="0" algn="l">
              <a:lnSpc>
                <a:spcPct val="95000"/>
              </a:lnSpc>
              <a:spcBef>
                <a:spcPts val="0"/>
              </a:spcBef>
              <a:spcAft>
                <a:spcPts val="0"/>
              </a:spcAft>
              <a:buClr>
                <a:srgbClr val="565656"/>
              </a:buClr>
              <a:buSzPts val="3600"/>
              <a:buAutoNum type="arabicPeriod"/>
            </a:pPr>
            <a:r>
              <a:rPr lang="en-US" sz="3600">
                <a:solidFill>
                  <a:srgbClr val="565656"/>
                </a:solidFill>
              </a:rPr>
              <a:t>Pick one that requires you to extract or combine data</a:t>
            </a:r>
            <a:endParaRPr sz="3600">
              <a:solidFill>
                <a:srgbClr val="565656"/>
              </a:solidFill>
            </a:endParaRPr>
          </a:p>
          <a:p>
            <a:pPr indent="-457200" lvl="0" marL="457200" marR="0" rtl="0" algn="l">
              <a:lnSpc>
                <a:spcPct val="95000"/>
              </a:lnSpc>
              <a:spcBef>
                <a:spcPts val="0"/>
              </a:spcBef>
              <a:spcAft>
                <a:spcPts val="0"/>
              </a:spcAft>
              <a:buClr>
                <a:srgbClr val="565656"/>
              </a:buClr>
              <a:buSzPts val="3600"/>
              <a:buAutoNum type="arabicPeriod"/>
            </a:pPr>
            <a:r>
              <a:rPr lang="en-US" sz="3600">
                <a:solidFill>
                  <a:srgbClr val="565656"/>
                </a:solidFill>
              </a:rPr>
              <a:t>Break the challenge down into </a:t>
            </a:r>
            <a:r>
              <a:rPr b="1" lang="en-US" sz="3600">
                <a:solidFill>
                  <a:srgbClr val="565656"/>
                </a:solidFill>
              </a:rPr>
              <a:t>problems</a:t>
            </a:r>
            <a:endParaRPr b="1" sz="3600">
              <a:solidFill>
                <a:srgbClr val="565656"/>
              </a:solidFill>
            </a:endParaRPr>
          </a:p>
          <a:p>
            <a:pPr indent="-457200" lvl="0" marL="457200" marR="0" rtl="0" algn="l">
              <a:lnSpc>
                <a:spcPct val="95000"/>
              </a:lnSpc>
              <a:spcBef>
                <a:spcPts val="0"/>
              </a:spcBef>
              <a:spcAft>
                <a:spcPts val="0"/>
              </a:spcAft>
              <a:buClr>
                <a:srgbClr val="565656"/>
              </a:buClr>
              <a:buSzPts val="3600"/>
              <a:buAutoNum type="arabicPeriod"/>
            </a:pPr>
            <a:r>
              <a:rPr lang="en-US" sz="3600">
                <a:solidFill>
                  <a:srgbClr val="565656"/>
                </a:solidFill>
              </a:rPr>
              <a:t>Identify what you need to do - find </a:t>
            </a:r>
            <a:r>
              <a:rPr b="1" lang="en-US" sz="3600">
                <a:solidFill>
                  <a:srgbClr val="565656"/>
                </a:solidFill>
              </a:rPr>
              <a:t>functions</a:t>
            </a:r>
            <a:r>
              <a:rPr lang="en-US" sz="3600">
                <a:solidFill>
                  <a:srgbClr val="565656"/>
                </a:solidFill>
              </a:rPr>
              <a:t> that can do it (try genAI)</a:t>
            </a:r>
            <a:endParaRPr sz="3600">
              <a:solidFill>
                <a:srgbClr val="565656"/>
              </a:solidFill>
            </a:endParaRPr>
          </a:p>
          <a:p>
            <a:pPr indent="-457200" lvl="0" marL="457200" marR="0" rtl="0" algn="l">
              <a:lnSpc>
                <a:spcPct val="95000"/>
              </a:lnSpc>
              <a:spcBef>
                <a:spcPts val="0"/>
              </a:spcBef>
              <a:spcAft>
                <a:spcPts val="0"/>
              </a:spcAft>
              <a:buClr>
                <a:srgbClr val="565656"/>
              </a:buClr>
              <a:buSzPts val="3600"/>
              <a:buAutoNum type="arabicPeriod"/>
            </a:pPr>
            <a:r>
              <a:rPr lang="en-US" sz="3600">
                <a:solidFill>
                  <a:srgbClr val="565656"/>
                </a:solidFill>
              </a:rPr>
              <a:t>Write the story! </a:t>
            </a:r>
            <a:endParaRPr sz="3600">
              <a:solidFill>
                <a:srgbClr val="565656"/>
              </a:solidFill>
            </a:endParaRPr>
          </a:p>
          <a:p>
            <a:pPr indent="-457200" lvl="0" marL="457200" marR="0" rtl="0" algn="l">
              <a:lnSpc>
                <a:spcPct val="95000"/>
              </a:lnSpc>
              <a:spcBef>
                <a:spcPts val="0"/>
              </a:spcBef>
              <a:spcAft>
                <a:spcPts val="0"/>
              </a:spcAft>
              <a:buClr>
                <a:srgbClr val="565656"/>
              </a:buClr>
              <a:buSzPts val="3600"/>
              <a:buAutoNum type="arabicPeriod"/>
            </a:pPr>
            <a:r>
              <a:rPr lang="en-US" sz="3600">
                <a:solidFill>
                  <a:srgbClr val="565656"/>
                </a:solidFill>
              </a:rPr>
              <a:t>+ Add quotes (interviews)</a:t>
            </a:r>
            <a:endParaRPr sz="3600">
              <a:solidFill>
                <a:srgbClr val="565656"/>
              </a:solidFill>
            </a:endParaRPr>
          </a:p>
        </p:txBody>
      </p:sp>
      <p:sp>
        <p:nvSpPr>
          <p:cNvPr id="368" name="Google Shape;368;p71"/>
          <p:cNvSpPr/>
          <p:nvPr/>
        </p:nvSpPr>
        <p:spPr>
          <a:xfrm>
            <a:off x="95247" y="855662"/>
            <a:ext cx="9729900" cy="6909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None/>
            </a:pPr>
            <a:r>
              <a:rPr b="1" lang="en-US" sz="4900">
                <a:solidFill>
                  <a:srgbClr val="B51A00"/>
                </a:solidFill>
              </a:rPr>
              <a:t>Directed study</a:t>
            </a:r>
            <a:r>
              <a:rPr b="1" i="0" lang="en-US" sz="4900" u="none" cap="none" strike="noStrike">
                <a:solidFill>
                  <a:srgbClr val="B51A00"/>
                </a:solidFill>
                <a:latin typeface="Arial"/>
                <a:ea typeface="Arial"/>
                <a:cs typeface="Arial"/>
                <a:sym typeface="Arial"/>
              </a:rPr>
              <a: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pic>
        <p:nvPicPr>
          <p:cNvPr descr="08 FSWS Distracted with calculator 07-05-14.jpg" id="373" name="Google Shape;373;p72"/>
          <p:cNvPicPr preferRelativeResize="0"/>
          <p:nvPr/>
        </p:nvPicPr>
        <p:blipFill rotWithShape="1">
          <a:blip r:embed="rId3">
            <a:alphaModFix/>
          </a:blip>
          <a:srcRect b="0" l="0" r="0" t="0"/>
          <a:stretch/>
        </p:blipFill>
        <p:spPr>
          <a:xfrm>
            <a:off x="-72717" y="0"/>
            <a:ext cx="5241600" cy="7620000"/>
          </a:xfrm>
          <a:prstGeom prst="rect">
            <a:avLst/>
          </a:prstGeom>
          <a:noFill/>
          <a:ln>
            <a:noFill/>
          </a:ln>
        </p:spPr>
      </p:pic>
      <p:sp>
        <p:nvSpPr>
          <p:cNvPr id="374" name="Google Shape;374;p72"/>
          <p:cNvSpPr txBox="1"/>
          <p:nvPr>
            <p:ph idx="1" type="body"/>
          </p:nvPr>
        </p:nvSpPr>
        <p:spPr>
          <a:xfrm>
            <a:off x="5428406" y="3619500"/>
            <a:ext cx="4201500" cy="13566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232323"/>
              </a:buClr>
              <a:buFont typeface="Arial"/>
              <a:buNone/>
            </a:pPr>
            <a:r>
              <a:rPr b="1" lang="en-US" sz="5000">
                <a:solidFill>
                  <a:srgbClr val="232323"/>
                </a:solidFill>
                <a:latin typeface="Arial"/>
                <a:ea typeface="Arial"/>
                <a:cs typeface="Arial"/>
                <a:sym typeface="Arial"/>
              </a:rPr>
              <a:t>Reading.</a:t>
            </a:r>
            <a:endParaRPr b="1" sz="5000">
              <a:solidFill>
                <a:srgbClr val="232323"/>
              </a:solidFill>
              <a:latin typeface="Arial"/>
              <a:ea typeface="Arial"/>
              <a:cs typeface="Arial"/>
              <a:sym typeface="Arial"/>
            </a:endParaRPr>
          </a:p>
          <a:p>
            <a:pPr indent="0" lvl="0" marL="0" marR="0" rtl="0" algn="l">
              <a:lnSpc>
                <a:spcPct val="95000"/>
              </a:lnSpc>
              <a:spcBef>
                <a:spcPts val="0"/>
              </a:spcBef>
              <a:spcAft>
                <a:spcPts val="0"/>
              </a:spcAft>
              <a:buClr>
                <a:srgbClr val="232323"/>
              </a:buClr>
              <a:buFont typeface="Arial"/>
              <a:buNone/>
            </a:pPr>
            <a:r>
              <a:rPr lang="en-US" sz="5000">
                <a:solidFill>
                  <a:srgbClr val="232323"/>
                </a:solidFill>
                <a:latin typeface="Arial"/>
                <a:ea typeface="Arial"/>
                <a:cs typeface="Arial"/>
                <a:sym typeface="Arial"/>
              </a:rPr>
              <a:t>(Ch4-7 + 12)</a:t>
            </a:r>
            <a:endParaRPr sz="5000">
              <a:solidFill>
                <a:srgbClr val="232323"/>
              </a:solidFill>
              <a:latin typeface="Arial"/>
              <a:ea typeface="Arial"/>
              <a:cs typeface="Arial"/>
              <a:sym typeface="Arial"/>
            </a:endParaRPr>
          </a:p>
        </p:txBody>
      </p:sp>
      <p:sp>
        <p:nvSpPr>
          <p:cNvPr id="375" name="Google Shape;375;p72"/>
          <p:cNvSpPr txBox="1"/>
          <p:nvPr/>
        </p:nvSpPr>
        <p:spPr>
          <a:xfrm>
            <a:off x="3653000" y="7140600"/>
            <a:ext cx="6507000" cy="479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u="sng">
                <a:solidFill>
                  <a:schemeClr val="hlink"/>
                </a:solidFill>
                <a:hlinkClick r:id="rId4"/>
              </a:rPr>
              <a:t>https://leanpub.com/spreadsheetstories/c/bcustudents</a:t>
            </a:r>
            <a:r>
              <a:rPr lang="en-US"/>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9"/>
          <p:cNvSpPr/>
          <p:nvPr/>
        </p:nvSpPr>
        <p:spPr>
          <a:xfrm>
            <a:off x="-96950" y="595250"/>
            <a:ext cx="9921900" cy="1958400"/>
          </a:xfrm>
          <a:prstGeom prst="rect">
            <a:avLst/>
          </a:prstGeom>
          <a:solidFill>
            <a:srgbClr val="FFFB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9"/>
          <p:cNvSpPr/>
          <p:nvPr/>
        </p:nvSpPr>
        <p:spPr>
          <a:xfrm>
            <a:off x="407175" y="779450"/>
            <a:ext cx="9417900" cy="6909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None/>
            </a:pPr>
            <a:r>
              <a:rPr b="1" lang="en-US" sz="4900">
                <a:solidFill>
                  <a:srgbClr val="232323"/>
                </a:solidFill>
              </a:rPr>
              <a:t>We will cover…</a:t>
            </a:r>
            <a:endParaRPr>
              <a:solidFill>
                <a:srgbClr val="232323"/>
              </a:solidFill>
            </a:endParaRPr>
          </a:p>
        </p:txBody>
      </p:sp>
      <p:sp>
        <p:nvSpPr>
          <p:cNvPr id="155" name="Google Shape;155;p39"/>
          <p:cNvSpPr txBox="1"/>
          <p:nvPr>
            <p:ph idx="1" type="body"/>
          </p:nvPr>
        </p:nvSpPr>
        <p:spPr>
          <a:xfrm>
            <a:off x="296862" y="3098800"/>
            <a:ext cx="9333000" cy="3759300"/>
          </a:xfrm>
          <a:prstGeom prst="rect">
            <a:avLst/>
          </a:prstGeom>
          <a:noFill/>
          <a:ln>
            <a:noFill/>
          </a:ln>
        </p:spPr>
        <p:txBody>
          <a:bodyPr anchorCtr="0" anchor="t" bIns="0" lIns="0" spcFirstLastPara="1" rIns="0" wrap="square" tIns="0">
            <a:noAutofit/>
          </a:bodyPr>
          <a:lstStyle/>
          <a:p>
            <a:pPr indent="-482600" lvl="0" marL="457200" marR="0" rtl="0" algn="l">
              <a:lnSpc>
                <a:spcPct val="95000"/>
              </a:lnSpc>
              <a:spcBef>
                <a:spcPts val="0"/>
              </a:spcBef>
              <a:spcAft>
                <a:spcPts val="0"/>
              </a:spcAft>
              <a:buClr>
                <a:srgbClr val="232323"/>
              </a:buClr>
              <a:buSzPts val="4000"/>
              <a:buChar char="●"/>
            </a:pPr>
            <a:r>
              <a:rPr lang="en-US" sz="4000">
                <a:solidFill>
                  <a:srgbClr val="232323"/>
                </a:solidFill>
              </a:rPr>
              <a:t>How to use </a:t>
            </a:r>
            <a:r>
              <a:rPr b="1" lang="en-US" sz="4000">
                <a:solidFill>
                  <a:srgbClr val="232323"/>
                </a:solidFill>
              </a:rPr>
              <a:t>formulae</a:t>
            </a:r>
            <a:r>
              <a:rPr lang="en-US" sz="4000">
                <a:solidFill>
                  <a:srgbClr val="232323"/>
                </a:solidFill>
              </a:rPr>
              <a:t> to find story leads</a:t>
            </a:r>
            <a:endParaRPr sz="4000">
              <a:solidFill>
                <a:srgbClr val="232323"/>
              </a:solidFill>
            </a:endParaRPr>
          </a:p>
          <a:p>
            <a:pPr indent="-482600" lvl="0" marL="457200" marR="0" rtl="0" algn="l">
              <a:lnSpc>
                <a:spcPct val="95000"/>
              </a:lnSpc>
              <a:spcBef>
                <a:spcPts val="0"/>
              </a:spcBef>
              <a:spcAft>
                <a:spcPts val="0"/>
              </a:spcAft>
              <a:buClr>
                <a:srgbClr val="232323"/>
              </a:buClr>
              <a:buSzPts val="4000"/>
              <a:buChar char="●"/>
            </a:pPr>
            <a:r>
              <a:rPr lang="en-US" sz="4000">
                <a:solidFill>
                  <a:srgbClr val="232323"/>
                </a:solidFill>
              </a:rPr>
              <a:t>What </a:t>
            </a:r>
            <a:r>
              <a:rPr b="1" lang="en-US" sz="4000">
                <a:solidFill>
                  <a:srgbClr val="232323"/>
                </a:solidFill>
              </a:rPr>
              <a:t>functions</a:t>
            </a:r>
            <a:r>
              <a:rPr lang="en-US" sz="4000">
                <a:solidFill>
                  <a:srgbClr val="232323"/>
                </a:solidFill>
              </a:rPr>
              <a:t> are — and why they’re useful</a:t>
            </a:r>
            <a:endParaRPr sz="4000">
              <a:solidFill>
                <a:srgbClr val="232323"/>
              </a:solidFill>
            </a:endParaRPr>
          </a:p>
          <a:p>
            <a:pPr indent="-482600" lvl="0" marL="457200" marR="0" rtl="0" algn="l">
              <a:lnSpc>
                <a:spcPct val="95000"/>
              </a:lnSpc>
              <a:spcBef>
                <a:spcPts val="0"/>
              </a:spcBef>
              <a:spcAft>
                <a:spcPts val="0"/>
              </a:spcAft>
              <a:buClr>
                <a:srgbClr val="232323"/>
              </a:buClr>
              <a:buSzPts val="4000"/>
              <a:buChar char="●"/>
            </a:pPr>
            <a:r>
              <a:rPr lang="en-US" sz="4000">
                <a:solidFill>
                  <a:srgbClr val="232323"/>
                </a:solidFill>
              </a:rPr>
              <a:t>…and some especially </a:t>
            </a:r>
            <a:r>
              <a:rPr b="1" lang="en-US" sz="4000">
                <a:solidFill>
                  <a:srgbClr val="232323"/>
                </a:solidFill>
              </a:rPr>
              <a:t>useful</a:t>
            </a:r>
            <a:r>
              <a:rPr lang="en-US" sz="4000">
                <a:solidFill>
                  <a:srgbClr val="232323"/>
                </a:solidFill>
              </a:rPr>
              <a:t> functions for journalists </a:t>
            </a:r>
            <a:endParaRPr sz="4000">
              <a:solidFill>
                <a:srgbClr val="23232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40"/>
          <p:cNvSpPr/>
          <p:nvPr/>
        </p:nvSpPr>
        <p:spPr>
          <a:xfrm>
            <a:off x="-96950" y="595250"/>
            <a:ext cx="9921900" cy="1958400"/>
          </a:xfrm>
          <a:prstGeom prst="rect">
            <a:avLst/>
          </a:prstGeom>
          <a:solidFill>
            <a:srgbClr val="4F7A2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0"/>
          <p:cNvSpPr/>
          <p:nvPr/>
        </p:nvSpPr>
        <p:spPr>
          <a:xfrm>
            <a:off x="407175" y="779450"/>
            <a:ext cx="9417900" cy="6909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None/>
            </a:pPr>
            <a:r>
              <a:rPr b="1" lang="en-US" sz="4900">
                <a:solidFill>
                  <a:schemeClr val="lt1"/>
                </a:solidFill>
              </a:rPr>
              <a:t>Using a </a:t>
            </a:r>
            <a:r>
              <a:rPr b="1" lang="en-US" sz="4900">
                <a:solidFill>
                  <a:srgbClr val="FFFF00"/>
                </a:solidFill>
              </a:rPr>
              <a:t>formula</a:t>
            </a:r>
            <a:endParaRPr>
              <a:solidFill>
                <a:srgbClr val="FFFF00"/>
              </a:solidFill>
            </a:endParaRPr>
          </a:p>
        </p:txBody>
      </p:sp>
      <p:sp>
        <p:nvSpPr>
          <p:cNvPr id="162" name="Google Shape;162;p40"/>
          <p:cNvSpPr txBox="1"/>
          <p:nvPr>
            <p:ph idx="1" type="body"/>
          </p:nvPr>
        </p:nvSpPr>
        <p:spPr>
          <a:xfrm>
            <a:off x="296862" y="3098800"/>
            <a:ext cx="9333000" cy="3759300"/>
          </a:xfrm>
          <a:prstGeom prst="rect">
            <a:avLst/>
          </a:prstGeom>
          <a:noFill/>
          <a:ln>
            <a:noFill/>
          </a:ln>
        </p:spPr>
        <p:txBody>
          <a:bodyPr anchorCtr="0" anchor="t" bIns="0" lIns="0" spcFirstLastPara="1" rIns="0" wrap="square" tIns="0">
            <a:noAutofit/>
          </a:bodyPr>
          <a:lstStyle/>
          <a:p>
            <a:pPr indent="-482600" lvl="0" marL="457200" marR="0" rtl="0" algn="l">
              <a:lnSpc>
                <a:spcPct val="95000"/>
              </a:lnSpc>
              <a:spcBef>
                <a:spcPts val="0"/>
              </a:spcBef>
              <a:spcAft>
                <a:spcPts val="0"/>
              </a:spcAft>
              <a:buClr>
                <a:srgbClr val="232323"/>
              </a:buClr>
              <a:buSzPts val="4000"/>
              <a:buChar char="●"/>
            </a:pPr>
            <a:r>
              <a:rPr lang="en-US" sz="4000">
                <a:solidFill>
                  <a:srgbClr val="232323"/>
                </a:solidFill>
              </a:rPr>
              <a:t>A</a:t>
            </a:r>
            <a:r>
              <a:rPr lang="en-US" sz="4000">
                <a:solidFill>
                  <a:srgbClr val="232323"/>
                </a:solidFill>
              </a:rPr>
              <a:t> formula asks the spreadsheet to </a:t>
            </a:r>
            <a:r>
              <a:rPr b="1" lang="en-US" sz="4000">
                <a:solidFill>
                  <a:srgbClr val="232323"/>
                </a:solidFill>
              </a:rPr>
              <a:t>do</a:t>
            </a:r>
            <a:r>
              <a:rPr lang="en-US" sz="4000">
                <a:solidFill>
                  <a:srgbClr val="232323"/>
                </a:solidFill>
              </a:rPr>
              <a:t> something, not just store data</a:t>
            </a:r>
            <a:endParaRPr sz="4000">
              <a:solidFill>
                <a:srgbClr val="232323"/>
              </a:solidFill>
            </a:endParaRPr>
          </a:p>
          <a:p>
            <a:pPr indent="-482600" lvl="0" marL="457200" marR="0" rtl="0" algn="l">
              <a:lnSpc>
                <a:spcPct val="95000"/>
              </a:lnSpc>
              <a:spcBef>
                <a:spcPts val="0"/>
              </a:spcBef>
              <a:spcAft>
                <a:spcPts val="0"/>
              </a:spcAft>
              <a:buClr>
                <a:srgbClr val="232323"/>
              </a:buClr>
              <a:buSzPts val="4000"/>
              <a:buChar char="●"/>
            </a:pPr>
            <a:r>
              <a:rPr lang="en-US" sz="4000">
                <a:solidFill>
                  <a:srgbClr val="232323"/>
                </a:solidFill>
              </a:rPr>
              <a:t>A formula starts with </a:t>
            </a:r>
            <a:r>
              <a:rPr b="1" lang="en-US" sz="4000">
                <a:solidFill>
                  <a:srgbClr val="232323"/>
                </a:solidFill>
              </a:rPr>
              <a:t>one equals sign</a:t>
            </a:r>
            <a:endParaRPr b="1" sz="4000">
              <a:solidFill>
                <a:srgbClr val="232323"/>
              </a:solidFill>
            </a:endParaRPr>
          </a:p>
          <a:p>
            <a:pPr indent="-482600" lvl="0" marL="457200" marR="0" rtl="0" algn="l">
              <a:lnSpc>
                <a:spcPct val="95000"/>
              </a:lnSpc>
              <a:spcBef>
                <a:spcPts val="0"/>
              </a:spcBef>
              <a:spcAft>
                <a:spcPts val="0"/>
              </a:spcAft>
              <a:buClr>
                <a:srgbClr val="232323"/>
              </a:buClr>
              <a:buSzPts val="4000"/>
              <a:buChar char="●"/>
            </a:pPr>
            <a:r>
              <a:rPr lang="en-US" sz="4000">
                <a:solidFill>
                  <a:srgbClr val="232323"/>
                </a:solidFill>
              </a:rPr>
              <a:t>It can use a mix of values, strings, cell references, and/or functions</a:t>
            </a:r>
            <a:endParaRPr b="1" sz="4000">
              <a:solidFill>
                <a:srgbClr val="232323"/>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41"/>
          <p:cNvSpPr txBox="1"/>
          <p:nvPr>
            <p:ph idx="1" type="body"/>
          </p:nvPr>
        </p:nvSpPr>
        <p:spPr>
          <a:xfrm>
            <a:off x="296850" y="2402300"/>
            <a:ext cx="9333000" cy="5217900"/>
          </a:xfrm>
          <a:prstGeom prst="rect">
            <a:avLst/>
          </a:prstGeom>
          <a:noFill/>
          <a:ln>
            <a:noFill/>
          </a:ln>
        </p:spPr>
        <p:txBody>
          <a:bodyPr anchorCtr="0" anchor="t" bIns="0" lIns="0" spcFirstLastPara="1" rIns="0" wrap="square" tIns="0">
            <a:noAutofit/>
          </a:bodyPr>
          <a:lstStyle/>
          <a:p>
            <a:pPr indent="0" lvl="0" marL="457200" marR="0" rtl="0" algn="l">
              <a:lnSpc>
                <a:spcPct val="95000"/>
              </a:lnSpc>
              <a:spcBef>
                <a:spcPts val="0"/>
              </a:spcBef>
              <a:spcAft>
                <a:spcPts val="0"/>
              </a:spcAft>
              <a:buNone/>
            </a:pPr>
            <a:r>
              <a:rPr b="1" lang="en-US" sz="4000">
                <a:solidFill>
                  <a:srgbClr val="232323"/>
                </a:solidFill>
                <a:latin typeface="Courier New"/>
                <a:ea typeface="Courier New"/>
                <a:cs typeface="Courier New"/>
                <a:sym typeface="Courier New"/>
              </a:rPr>
              <a:t>=2+3+4</a:t>
            </a:r>
            <a:endParaRPr b="1" sz="4000">
              <a:solidFill>
                <a:srgbClr val="232323"/>
              </a:solidFill>
              <a:latin typeface="Courier New"/>
              <a:ea typeface="Courier New"/>
              <a:cs typeface="Courier New"/>
              <a:sym typeface="Courier New"/>
            </a:endParaRPr>
          </a:p>
          <a:p>
            <a:pPr indent="0" lvl="0" marL="457200" rtl="0" algn="l">
              <a:lnSpc>
                <a:spcPct val="95000"/>
              </a:lnSpc>
              <a:spcBef>
                <a:spcPts val="0"/>
              </a:spcBef>
              <a:spcAft>
                <a:spcPts val="0"/>
              </a:spcAft>
              <a:buNone/>
            </a:pPr>
            <a:r>
              <a:rPr b="1" lang="en-US" sz="4000">
                <a:solidFill>
                  <a:srgbClr val="232323"/>
                </a:solidFill>
                <a:latin typeface="Courier New"/>
                <a:ea typeface="Courier New"/>
                <a:cs typeface="Courier New"/>
                <a:sym typeface="Courier New"/>
              </a:rPr>
              <a:t>=A2+A3+A4</a:t>
            </a:r>
            <a:endParaRPr b="1" sz="4000">
              <a:solidFill>
                <a:srgbClr val="232323"/>
              </a:solidFill>
              <a:latin typeface="Courier New"/>
              <a:ea typeface="Courier New"/>
              <a:cs typeface="Courier New"/>
              <a:sym typeface="Courier New"/>
            </a:endParaRPr>
          </a:p>
          <a:p>
            <a:pPr indent="0" lvl="0" marL="457200" rtl="0" algn="l">
              <a:lnSpc>
                <a:spcPct val="95000"/>
              </a:lnSpc>
              <a:spcBef>
                <a:spcPts val="0"/>
              </a:spcBef>
              <a:spcAft>
                <a:spcPts val="0"/>
              </a:spcAft>
              <a:buNone/>
            </a:pPr>
            <a:r>
              <a:rPr b="1" lang="en-US" sz="4000">
                <a:solidFill>
                  <a:srgbClr val="232323"/>
                </a:solidFill>
                <a:latin typeface="Courier New"/>
                <a:ea typeface="Courier New"/>
                <a:cs typeface="Courier New"/>
                <a:sym typeface="Courier New"/>
              </a:rPr>
              <a:t>=SUM(A2:A4)</a:t>
            </a:r>
            <a:endParaRPr b="1" sz="4000">
              <a:solidFill>
                <a:srgbClr val="232323"/>
              </a:solidFill>
              <a:latin typeface="Courier New"/>
              <a:ea typeface="Courier New"/>
              <a:cs typeface="Courier New"/>
              <a:sym typeface="Courier New"/>
            </a:endParaRPr>
          </a:p>
          <a:p>
            <a:pPr indent="0" lvl="0" marL="457200" rtl="0" algn="l">
              <a:lnSpc>
                <a:spcPct val="95000"/>
              </a:lnSpc>
              <a:spcBef>
                <a:spcPts val="0"/>
              </a:spcBef>
              <a:spcAft>
                <a:spcPts val="0"/>
              </a:spcAft>
              <a:buClr>
                <a:schemeClr val="dk1"/>
              </a:buClr>
              <a:buSzPts val="1100"/>
              <a:buFont typeface="Arial"/>
              <a:buNone/>
            </a:pPr>
            <a:r>
              <a:t/>
            </a:r>
            <a:endParaRPr b="1" sz="4000">
              <a:solidFill>
                <a:srgbClr val="232323"/>
              </a:solidFill>
              <a:latin typeface="Courier New"/>
              <a:ea typeface="Courier New"/>
              <a:cs typeface="Courier New"/>
              <a:sym typeface="Courier New"/>
            </a:endParaRPr>
          </a:p>
          <a:p>
            <a:pPr indent="0" lvl="0" marL="457200" rtl="0" algn="l">
              <a:lnSpc>
                <a:spcPct val="95000"/>
              </a:lnSpc>
              <a:spcBef>
                <a:spcPts val="0"/>
              </a:spcBef>
              <a:spcAft>
                <a:spcPts val="0"/>
              </a:spcAft>
              <a:buNone/>
            </a:pPr>
            <a:r>
              <a:rPr b="1" lang="en-US" sz="4000">
                <a:solidFill>
                  <a:srgbClr val="232323"/>
                </a:solidFill>
                <a:latin typeface="Courier New"/>
                <a:ea typeface="Courier New"/>
                <a:cs typeface="Courier New"/>
                <a:sym typeface="Courier New"/>
              </a:rPr>
              <a:t>=A2/100</a:t>
            </a:r>
            <a:endParaRPr b="1" sz="4000">
              <a:solidFill>
                <a:srgbClr val="232323"/>
              </a:solidFill>
              <a:latin typeface="Courier New"/>
              <a:ea typeface="Courier New"/>
              <a:cs typeface="Courier New"/>
              <a:sym typeface="Courier New"/>
            </a:endParaRPr>
          </a:p>
          <a:p>
            <a:pPr indent="0" lvl="0" marL="457200" rtl="0" algn="l">
              <a:lnSpc>
                <a:spcPct val="95000"/>
              </a:lnSpc>
              <a:spcBef>
                <a:spcPts val="0"/>
              </a:spcBef>
              <a:spcAft>
                <a:spcPts val="0"/>
              </a:spcAft>
              <a:buNone/>
            </a:pPr>
            <a:r>
              <a:rPr b="1" lang="en-US" sz="4000">
                <a:solidFill>
                  <a:srgbClr val="232323"/>
                </a:solidFill>
                <a:latin typeface="Courier New"/>
                <a:ea typeface="Courier New"/>
                <a:cs typeface="Courier New"/>
                <a:sym typeface="Courier New"/>
              </a:rPr>
              <a:t>=”http://”&amp;A2</a:t>
            </a:r>
            <a:endParaRPr b="1" sz="4000">
              <a:solidFill>
                <a:srgbClr val="232323"/>
              </a:solidFill>
              <a:latin typeface="Courier New"/>
              <a:ea typeface="Courier New"/>
              <a:cs typeface="Courier New"/>
              <a:sym typeface="Courier New"/>
            </a:endParaRPr>
          </a:p>
          <a:p>
            <a:pPr indent="0" lvl="0" marL="457200" rtl="0" algn="l">
              <a:lnSpc>
                <a:spcPct val="95000"/>
              </a:lnSpc>
              <a:spcBef>
                <a:spcPts val="0"/>
              </a:spcBef>
              <a:spcAft>
                <a:spcPts val="0"/>
              </a:spcAft>
              <a:buNone/>
            </a:pPr>
            <a:r>
              <a:rPr b="1" lang="en-US" sz="4000">
                <a:solidFill>
                  <a:srgbClr val="232323"/>
                </a:solidFill>
                <a:latin typeface="Courier New"/>
                <a:ea typeface="Courier New"/>
                <a:cs typeface="Courier New"/>
                <a:sym typeface="Courier New"/>
              </a:rPr>
              <a:t>=SUM(A2:A4)*2</a:t>
            </a:r>
            <a:endParaRPr b="1" sz="4000">
              <a:solidFill>
                <a:srgbClr val="232323"/>
              </a:solidFill>
              <a:latin typeface="Courier New"/>
              <a:ea typeface="Courier New"/>
              <a:cs typeface="Courier New"/>
              <a:sym typeface="Courier New"/>
            </a:endParaRPr>
          </a:p>
          <a:p>
            <a:pPr indent="0" lvl="0" marL="457200" rtl="0" algn="l">
              <a:lnSpc>
                <a:spcPct val="95000"/>
              </a:lnSpc>
              <a:spcBef>
                <a:spcPts val="0"/>
              </a:spcBef>
              <a:spcAft>
                <a:spcPts val="0"/>
              </a:spcAft>
              <a:buNone/>
            </a:pPr>
            <a:r>
              <a:rPr b="1" lang="en-US" sz="4000">
                <a:solidFill>
                  <a:srgbClr val="232323"/>
                </a:solidFill>
                <a:latin typeface="Courier New"/>
                <a:ea typeface="Courier New"/>
                <a:cs typeface="Courier New"/>
                <a:sym typeface="Courier New"/>
              </a:rPr>
              <a:t>=SUM(A2:A4)+SUM(B2:B4)</a:t>
            </a:r>
            <a:endParaRPr b="1" sz="4000">
              <a:solidFill>
                <a:srgbClr val="232323"/>
              </a:solidFill>
              <a:latin typeface="Courier New"/>
              <a:ea typeface="Courier New"/>
              <a:cs typeface="Courier New"/>
              <a:sym typeface="Courier New"/>
            </a:endParaRPr>
          </a:p>
          <a:p>
            <a:pPr indent="0" lvl="0" marL="457200" rtl="0" algn="l">
              <a:lnSpc>
                <a:spcPct val="95000"/>
              </a:lnSpc>
              <a:spcBef>
                <a:spcPts val="0"/>
              </a:spcBef>
              <a:spcAft>
                <a:spcPts val="0"/>
              </a:spcAft>
              <a:buClr>
                <a:schemeClr val="dk1"/>
              </a:buClr>
              <a:buSzPts val="1100"/>
              <a:buFont typeface="Arial"/>
              <a:buNone/>
            </a:pPr>
            <a:r>
              <a:t/>
            </a:r>
            <a:endParaRPr b="1" sz="4000">
              <a:solidFill>
                <a:srgbClr val="232323"/>
              </a:solidFill>
              <a:latin typeface="Courier New"/>
              <a:ea typeface="Courier New"/>
              <a:cs typeface="Courier New"/>
              <a:sym typeface="Courier New"/>
            </a:endParaRPr>
          </a:p>
        </p:txBody>
      </p:sp>
      <p:sp>
        <p:nvSpPr>
          <p:cNvPr id="168" name="Google Shape;168;p41"/>
          <p:cNvSpPr/>
          <p:nvPr/>
        </p:nvSpPr>
        <p:spPr>
          <a:xfrm>
            <a:off x="407175" y="779450"/>
            <a:ext cx="9417900" cy="6909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None/>
            </a:pPr>
            <a:r>
              <a:rPr b="1" lang="en-US" sz="4900">
                <a:solidFill>
                  <a:schemeClr val="dk1"/>
                </a:solidFill>
              </a:rPr>
              <a:t>These are all formulae:</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42"/>
          <p:cNvSpPr/>
          <p:nvPr/>
        </p:nvSpPr>
        <p:spPr>
          <a:xfrm>
            <a:off x="0" y="406400"/>
            <a:ext cx="10223400" cy="1475700"/>
          </a:xfrm>
          <a:prstGeom prst="rect">
            <a:avLst/>
          </a:prstGeom>
          <a:solidFill>
            <a:srgbClr val="4F7A28"/>
          </a:solidFill>
          <a:ln cap="flat" cmpd="sng" w="9525">
            <a:solidFill>
              <a:srgbClr val="000000">
                <a:alpha val="0"/>
              </a:srgbClr>
            </a:solidFill>
            <a:prstDash val="solid"/>
            <a:round/>
            <a:headEnd len="sm" w="sm" type="none"/>
            <a:tailEnd len="sm" w="sm" type="none"/>
          </a:ln>
        </p:spPr>
        <p:txBody>
          <a:bodyPr anchorCtr="0" anchor="ctr" bIns="50800" lIns="50800" spcFirstLastPara="1" rIns="50800" wrap="square" tIns="50800">
            <a:noAutofit/>
          </a:bodyPr>
          <a:lstStyle/>
          <a:p>
            <a:pPr indent="-2538" lvl="0" marL="40638" marR="40638" rtl="0" algn="l">
              <a:lnSpc>
                <a:spcPct val="100000"/>
              </a:lnSpc>
              <a:spcBef>
                <a:spcPts val="0"/>
              </a:spcBef>
              <a:spcAft>
                <a:spcPts val="0"/>
              </a:spcAft>
              <a:buClr>
                <a:srgbClr val="444444"/>
              </a:buClr>
              <a:buFont typeface="Times New Roman"/>
              <a:buNone/>
            </a:pPr>
            <a:r>
              <a:t/>
            </a:r>
            <a:endParaRPr b="0" i="1" sz="2400" u="none" cap="none" strike="noStrike">
              <a:solidFill>
                <a:srgbClr val="444444"/>
              </a:solidFill>
              <a:latin typeface="Times New Roman"/>
              <a:ea typeface="Times New Roman"/>
              <a:cs typeface="Times New Roman"/>
              <a:sym typeface="Times New Roman"/>
            </a:endParaRPr>
          </a:p>
        </p:txBody>
      </p:sp>
      <p:sp>
        <p:nvSpPr>
          <p:cNvPr id="174" name="Google Shape;174;p42"/>
          <p:cNvSpPr txBox="1"/>
          <p:nvPr/>
        </p:nvSpPr>
        <p:spPr>
          <a:xfrm>
            <a:off x="349250" y="855655"/>
            <a:ext cx="9334500" cy="7662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FFFFFF"/>
              </a:buClr>
              <a:buFont typeface="Arial"/>
              <a:buNone/>
            </a:pPr>
            <a:r>
              <a:rPr b="1" lang="en-US" sz="4900">
                <a:solidFill>
                  <a:srgbClr val="FFFFFF"/>
                </a:solidFill>
              </a:rPr>
              <a:t>A note on </a:t>
            </a:r>
            <a:r>
              <a:rPr b="1" lang="en-US" sz="4900">
                <a:solidFill>
                  <a:srgbClr val="FFFF00"/>
                </a:solidFill>
              </a:rPr>
              <a:t>‘operators’</a:t>
            </a:r>
            <a:endParaRPr b="1" sz="4900">
              <a:solidFill>
                <a:srgbClr val="FFFF00"/>
              </a:solidFill>
            </a:endParaRPr>
          </a:p>
        </p:txBody>
      </p:sp>
      <p:graphicFrame>
        <p:nvGraphicFramePr>
          <p:cNvPr id="175" name="Google Shape;175;p42"/>
          <p:cNvGraphicFramePr/>
          <p:nvPr/>
        </p:nvGraphicFramePr>
        <p:xfrm>
          <a:off x="272750" y="2222975"/>
          <a:ext cx="3000000" cy="3000000"/>
        </p:xfrm>
        <a:graphic>
          <a:graphicData uri="http://schemas.openxmlformats.org/drawingml/2006/table">
            <a:tbl>
              <a:tblPr>
                <a:noFill/>
                <a:tableStyleId>{EFB90EF5-DE36-4A6C-A672-5E86CC35D302}</a:tableStyleId>
              </a:tblPr>
              <a:tblGrid>
                <a:gridCol w="2224025"/>
                <a:gridCol w="1902700"/>
                <a:gridCol w="5207775"/>
              </a:tblGrid>
              <a:tr h="381000">
                <a:tc>
                  <a:txBody>
                    <a:bodyPr/>
                    <a:lstStyle/>
                    <a:p>
                      <a:pPr indent="0" lvl="0" marL="0" rtl="0" algn="l">
                        <a:spcBef>
                          <a:spcPts val="0"/>
                        </a:spcBef>
                        <a:spcAft>
                          <a:spcPts val="0"/>
                        </a:spcAft>
                        <a:buNone/>
                      </a:pPr>
                      <a:r>
                        <a:rPr b="1" lang="en-US" sz="2100"/>
                        <a:t>Action</a:t>
                      </a:r>
                      <a:endParaRPr b="1" sz="2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100">
                          <a:highlight>
                            <a:srgbClr val="FFFB00"/>
                          </a:highlight>
                        </a:rPr>
                        <a:t>Operator</a:t>
                      </a:r>
                      <a:endParaRPr b="1" sz="2100">
                        <a:highlight>
                          <a:srgbClr val="FFFB00"/>
                        </a:highlight>
                      </a:endParaRPr>
                    </a:p>
                  </a:txBody>
                  <a:tcPr marT="91425" marB="91425" marR="91425" marL="91425"/>
                </a:tc>
                <a:tc>
                  <a:txBody>
                    <a:bodyPr/>
                    <a:lstStyle/>
                    <a:p>
                      <a:pPr indent="0" lvl="0" marL="0" rtl="0" algn="l">
                        <a:spcBef>
                          <a:spcPts val="0"/>
                        </a:spcBef>
                        <a:spcAft>
                          <a:spcPts val="0"/>
                        </a:spcAft>
                        <a:buNone/>
                      </a:pPr>
                      <a:r>
                        <a:rPr b="1" lang="en-US" sz="2100"/>
                        <a:t>Result</a:t>
                      </a:r>
                      <a:endParaRPr b="1" sz="2100"/>
                    </a:p>
                  </a:txBody>
                  <a:tcPr marT="91425" marB="91425" marR="91425" marL="91425"/>
                </a:tc>
              </a:tr>
              <a:tr h="381000">
                <a:tc>
                  <a:txBody>
                    <a:bodyPr/>
                    <a:lstStyle/>
                    <a:p>
                      <a:pPr indent="0" lvl="0" marL="0" rtl="0" algn="l">
                        <a:spcBef>
                          <a:spcPts val="0"/>
                        </a:spcBef>
                        <a:spcAft>
                          <a:spcPts val="0"/>
                        </a:spcAft>
                        <a:buNone/>
                      </a:pPr>
                      <a:r>
                        <a:rPr lang="en-US" sz="2100"/>
                        <a:t>Add </a:t>
                      </a:r>
                      <a:endParaRPr sz="2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100">
                          <a:highlight>
                            <a:srgbClr val="FFFB00"/>
                          </a:highlight>
                          <a:latin typeface="Courier New"/>
                          <a:ea typeface="Courier New"/>
                          <a:cs typeface="Courier New"/>
                          <a:sym typeface="Courier New"/>
                        </a:rPr>
                        <a:t>+</a:t>
                      </a:r>
                      <a:endParaRPr sz="2100">
                        <a:highlight>
                          <a:srgbClr val="FFFB00"/>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US" sz="2100"/>
                        <a:t>Number</a:t>
                      </a:r>
                      <a:endParaRPr sz="2100"/>
                    </a:p>
                  </a:txBody>
                  <a:tcPr marT="91425" marB="91425" marR="91425" marL="91425"/>
                </a:tc>
              </a:tr>
              <a:tr h="381000">
                <a:tc>
                  <a:txBody>
                    <a:bodyPr/>
                    <a:lstStyle/>
                    <a:p>
                      <a:pPr indent="0" lvl="0" marL="0" rtl="0" algn="l">
                        <a:spcBef>
                          <a:spcPts val="0"/>
                        </a:spcBef>
                        <a:spcAft>
                          <a:spcPts val="0"/>
                        </a:spcAft>
                        <a:buNone/>
                      </a:pPr>
                      <a:r>
                        <a:rPr lang="en-US" sz="2100"/>
                        <a:t>Subtract</a:t>
                      </a:r>
                      <a:endParaRPr sz="2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100">
                          <a:highlight>
                            <a:srgbClr val="FFFB00"/>
                          </a:highlight>
                          <a:latin typeface="Courier New"/>
                          <a:ea typeface="Courier New"/>
                          <a:cs typeface="Courier New"/>
                          <a:sym typeface="Courier New"/>
                        </a:rPr>
                        <a:t>-</a:t>
                      </a:r>
                      <a:endParaRPr sz="2100">
                        <a:highlight>
                          <a:srgbClr val="FFFB00"/>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US" sz="2100">
                          <a:solidFill>
                            <a:schemeClr val="dk1"/>
                          </a:solidFill>
                        </a:rPr>
                        <a:t>Number</a:t>
                      </a:r>
                      <a:endParaRPr sz="2100"/>
                    </a:p>
                  </a:txBody>
                  <a:tcPr marT="91425" marB="91425" marR="91425" marL="91425"/>
                </a:tc>
              </a:tr>
              <a:tr h="381000">
                <a:tc>
                  <a:txBody>
                    <a:bodyPr/>
                    <a:lstStyle/>
                    <a:p>
                      <a:pPr indent="0" lvl="0" marL="0" rtl="0" algn="l">
                        <a:spcBef>
                          <a:spcPts val="0"/>
                        </a:spcBef>
                        <a:spcAft>
                          <a:spcPts val="0"/>
                        </a:spcAft>
                        <a:buNone/>
                      </a:pPr>
                      <a:r>
                        <a:rPr lang="en-US" sz="2100"/>
                        <a:t>Divide by</a:t>
                      </a:r>
                      <a:endParaRPr sz="2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100">
                          <a:highlight>
                            <a:srgbClr val="FFFB00"/>
                          </a:highlight>
                          <a:latin typeface="Courier New"/>
                          <a:ea typeface="Courier New"/>
                          <a:cs typeface="Courier New"/>
                          <a:sym typeface="Courier New"/>
                        </a:rPr>
                        <a:t>/</a:t>
                      </a:r>
                      <a:endParaRPr sz="2100">
                        <a:highlight>
                          <a:srgbClr val="FFFB00"/>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Clr>
                          <a:schemeClr val="dk1"/>
                        </a:buClr>
                        <a:buSzPts val="1100"/>
                        <a:buFont typeface="Arial"/>
                        <a:buNone/>
                      </a:pPr>
                      <a:r>
                        <a:rPr lang="en-US" sz="2100">
                          <a:solidFill>
                            <a:schemeClr val="dk1"/>
                          </a:solidFill>
                        </a:rPr>
                        <a:t>Number</a:t>
                      </a:r>
                      <a:endParaRPr sz="2100"/>
                    </a:p>
                  </a:txBody>
                  <a:tcPr marT="91425" marB="91425" marR="91425" marL="91425"/>
                </a:tc>
              </a:tr>
              <a:tr h="381000">
                <a:tc>
                  <a:txBody>
                    <a:bodyPr/>
                    <a:lstStyle/>
                    <a:p>
                      <a:pPr indent="0" lvl="0" marL="0" rtl="0" algn="l">
                        <a:spcBef>
                          <a:spcPts val="0"/>
                        </a:spcBef>
                        <a:spcAft>
                          <a:spcPts val="0"/>
                        </a:spcAft>
                        <a:buNone/>
                      </a:pPr>
                      <a:r>
                        <a:rPr lang="en-US" sz="2100"/>
                        <a:t>Multiply by</a:t>
                      </a:r>
                      <a:endParaRPr sz="2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100">
                          <a:highlight>
                            <a:srgbClr val="FFFB00"/>
                          </a:highlight>
                          <a:latin typeface="Courier New"/>
                          <a:ea typeface="Courier New"/>
                          <a:cs typeface="Courier New"/>
                          <a:sym typeface="Courier New"/>
                        </a:rPr>
                        <a:t>*</a:t>
                      </a:r>
                      <a:endParaRPr sz="2100">
                        <a:highlight>
                          <a:srgbClr val="FFFB00"/>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Clr>
                          <a:schemeClr val="dk1"/>
                        </a:buClr>
                        <a:buSzPts val="1100"/>
                        <a:buFont typeface="Arial"/>
                        <a:buNone/>
                      </a:pPr>
                      <a:r>
                        <a:rPr lang="en-US" sz="2100">
                          <a:solidFill>
                            <a:schemeClr val="dk1"/>
                          </a:solidFill>
                        </a:rPr>
                        <a:t>Number</a:t>
                      </a:r>
                      <a:endParaRPr sz="2100"/>
                    </a:p>
                  </a:txBody>
                  <a:tcPr marT="91425" marB="91425" marR="91425" marL="91425"/>
                </a:tc>
              </a:tr>
              <a:tr h="381000">
                <a:tc>
                  <a:txBody>
                    <a:bodyPr/>
                    <a:lstStyle/>
                    <a:p>
                      <a:pPr indent="0" lvl="0" marL="0" rtl="0" algn="l">
                        <a:spcBef>
                          <a:spcPts val="0"/>
                        </a:spcBef>
                        <a:spcAft>
                          <a:spcPts val="0"/>
                        </a:spcAft>
                        <a:buNone/>
                      </a:pPr>
                      <a:r>
                        <a:rPr lang="en-US" sz="2100"/>
                        <a:t>Is less than</a:t>
                      </a:r>
                      <a:endParaRPr sz="2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100">
                          <a:highlight>
                            <a:srgbClr val="FFFB00"/>
                          </a:highlight>
                          <a:latin typeface="Courier New"/>
                          <a:ea typeface="Courier New"/>
                          <a:cs typeface="Courier New"/>
                          <a:sym typeface="Courier New"/>
                        </a:rPr>
                        <a:t>&lt;</a:t>
                      </a:r>
                      <a:endParaRPr sz="2100">
                        <a:highlight>
                          <a:srgbClr val="FFFB00"/>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100"/>
                        <a:t>Boolean (TRUE/FALSE)</a:t>
                      </a:r>
                      <a:endParaRPr sz="2100"/>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2100"/>
                        <a:t>Is more than</a:t>
                      </a:r>
                      <a:endParaRPr sz="2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100">
                          <a:highlight>
                            <a:srgbClr val="FFFB00"/>
                          </a:highlight>
                          <a:latin typeface="Courier New"/>
                          <a:ea typeface="Courier New"/>
                          <a:cs typeface="Courier New"/>
                          <a:sym typeface="Courier New"/>
                        </a:rPr>
                        <a:t>&gt;</a:t>
                      </a:r>
                      <a:endParaRPr sz="2100">
                        <a:highlight>
                          <a:srgbClr val="FFFB00"/>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100"/>
                        <a:t>Boolean (TRUE/FALSE)</a:t>
                      </a:r>
                      <a:endParaRPr sz="2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2100"/>
                        <a:t>Is equal to</a:t>
                      </a:r>
                      <a:endParaRPr sz="2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100">
                          <a:highlight>
                            <a:srgbClr val="FFFB00"/>
                          </a:highlight>
                          <a:latin typeface="Courier New"/>
                          <a:ea typeface="Courier New"/>
                          <a:cs typeface="Courier New"/>
                          <a:sym typeface="Courier New"/>
                        </a:rPr>
                        <a:t>=</a:t>
                      </a:r>
                      <a:endParaRPr sz="2100">
                        <a:highlight>
                          <a:srgbClr val="FFFB00"/>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100"/>
                        <a:t>Boolean (TRUE/FALSE)</a:t>
                      </a:r>
                      <a:endParaRPr sz="2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2100"/>
                        <a:t>Is not equal to</a:t>
                      </a:r>
                      <a:endParaRPr sz="2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100">
                          <a:highlight>
                            <a:srgbClr val="FFFB00"/>
                          </a:highlight>
                          <a:latin typeface="Courier New"/>
                          <a:ea typeface="Courier New"/>
                          <a:cs typeface="Courier New"/>
                          <a:sym typeface="Courier New"/>
                        </a:rPr>
                        <a:t>!=</a:t>
                      </a:r>
                      <a:endParaRPr sz="2100">
                        <a:highlight>
                          <a:srgbClr val="FFFB00"/>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100"/>
                        <a:t>Boolean (TRUE/FALSE)</a:t>
                      </a:r>
                      <a:endParaRPr sz="2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2100"/>
                        <a:t>Join</a:t>
                      </a:r>
                      <a:endParaRPr sz="2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100">
                          <a:highlight>
                            <a:srgbClr val="FFFB00"/>
                          </a:highlight>
                          <a:latin typeface="Courier New"/>
                          <a:ea typeface="Courier New"/>
                          <a:cs typeface="Courier New"/>
                          <a:sym typeface="Courier New"/>
                        </a:rPr>
                        <a:t>&amp;</a:t>
                      </a:r>
                      <a:endParaRPr sz="2100">
                        <a:highlight>
                          <a:srgbClr val="FFFB00"/>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100"/>
                        <a:t>String (combined)</a:t>
                      </a:r>
                      <a:endParaRPr sz="2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43"/>
          <p:cNvSpPr/>
          <p:nvPr/>
        </p:nvSpPr>
        <p:spPr>
          <a:xfrm>
            <a:off x="-96950" y="595250"/>
            <a:ext cx="9921900" cy="1958400"/>
          </a:xfrm>
          <a:prstGeom prst="rect">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3"/>
          <p:cNvSpPr/>
          <p:nvPr/>
        </p:nvSpPr>
        <p:spPr>
          <a:xfrm>
            <a:off x="407175" y="779450"/>
            <a:ext cx="9417900" cy="6909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None/>
            </a:pPr>
            <a:r>
              <a:rPr b="1" lang="en-US" sz="4900">
                <a:solidFill>
                  <a:srgbClr val="FFFFFF"/>
                </a:solidFill>
              </a:rPr>
              <a:t>Try it now</a:t>
            </a:r>
            <a:endParaRPr>
              <a:solidFill>
                <a:srgbClr val="FFFFFF"/>
              </a:solidFill>
            </a:endParaRPr>
          </a:p>
        </p:txBody>
      </p:sp>
      <p:sp>
        <p:nvSpPr>
          <p:cNvPr id="182" name="Google Shape;182;p43"/>
          <p:cNvSpPr txBox="1"/>
          <p:nvPr>
            <p:ph idx="1" type="body"/>
          </p:nvPr>
        </p:nvSpPr>
        <p:spPr>
          <a:xfrm>
            <a:off x="296862" y="3098800"/>
            <a:ext cx="9333000" cy="37593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232323"/>
              </a:buClr>
              <a:buFont typeface="Arial"/>
              <a:buNone/>
            </a:pPr>
            <a:r>
              <a:rPr lang="en-US" sz="4000">
                <a:solidFill>
                  <a:srgbClr val="232323"/>
                </a:solidFill>
              </a:rPr>
              <a:t>Dividing a part by the whole to get a %</a:t>
            </a:r>
            <a:endParaRPr sz="4000">
              <a:solidFill>
                <a:srgbClr val="232323"/>
              </a:solidFill>
              <a:latin typeface="Arial"/>
              <a:ea typeface="Arial"/>
              <a:cs typeface="Arial"/>
              <a:sym typeface="Arial"/>
            </a:endParaRPr>
          </a:p>
          <a:p>
            <a:pPr indent="0" lvl="0" marL="0" marR="0" rtl="0" algn="l">
              <a:lnSpc>
                <a:spcPct val="95000"/>
              </a:lnSpc>
              <a:spcBef>
                <a:spcPts val="0"/>
              </a:spcBef>
              <a:spcAft>
                <a:spcPts val="0"/>
              </a:spcAft>
              <a:buClr>
                <a:srgbClr val="232323"/>
              </a:buClr>
              <a:buFont typeface="Arial"/>
              <a:buNone/>
            </a:pPr>
            <a:r>
              <a:rPr b="1" lang="en-US" sz="4000">
                <a:solidFill>
                  <a:srgbClr val="232323"/>
                </a:solidFill>
                <a:latin typeface="Courier New"/>
                <a:ea typeface="Courier New"/>
                <a:cs typeface="Courier New"/>
                <a:sym typeface="Courier New"/>
              </a:rPr>
              <a:t>=10/50 </a:t>
            </a:r>
            <a:endParaRPr b="1" sz="4000">
              <a:solidFill>
                <a:srgbClr val="232323"/>
              </a:solidFill>
              <a:latin typeface="Arial"/>
              <a:ea typeface="Arial"/>
              <a:cs typeface="Arial"/>
              <a:sym typeface="Arial"/>
            </a:endParaRPr>
          </a:p>
          <a:p>
            <a:pPr indent="0" lvl="0" marL="0" marR="0" rtl="0" algn="l">
              <a:lnSpc>
                <a:spcPct val="95000"/>
              </a:lnSpc>
              <a:spcBef>
                <a:spcPts val="0"/>
              </a:spcBef>
              <a:spcAft>
                <a:spcPts val="0"/>
              </a:spcAft>
              <a:buClr>
                <a:srgbClr val="232323"/>
              </a:buClr>
              <a:buFont typeface="Arial"/>
              <a:buNone/>
            </a:pPr>
            <a:r>
              <a:t/>
            </a:r>
            <a:endParaRPr sz="4000">
              <a:solidFill>
                <a:srgbClr val="232323"/>
              </a:solidFill>
            </a:endParaRPr>
          </a:p>
          <a:p>
            <a:pPr indent="0" lvl="0" marL="0" marR="0" rtl="0" algn="l">
              <a:lnSpc>
                <a:spcPct val="95000"/>
              </a:lnSpc>
              <a:spcBef>
                <a:spcPts val="0"/>
              </a:spcBef>
              <a:spcAft>
                <a:spcPts val="0"/>
              </a:spcAft>
              <a:buClr>
                <a:srgbClr val="232323"/>
              </a:buClr>
              <a:buFont typeface="Arial"/>
              <a:buNone/>
            </a:pPr>
            <a:r>
              <a:rPr lang="en-US" sz="4000">
                <a:solidFill>
                  <a:srgbClr val="232323"/>
                </a:solidFill>
              </a:rPr>
              <a:t>Checking if a cell’s value is greater than a key measure (e.g. a target or average)</a:t>
            </a:r>
            <a:endParaRPr sz="4000">
              <a:solidFill>
                <a:srgbClr val="232323"/>
              </a:solidFill>
              <a:latin typeface="Arial"/>
              <a:ea typeface="Arial"/>
              <a:cs typeface="Arial"/>
              <a:sym typeface="Arial"/>
            </a:endParaRPr>
          </a:p>
          <a:p>
            <a:pPr indent="0" lvl="0" marL="0" marR="0" rtl="0" algn="l">
              <a:lnSpc>
                <a:spcPct val="95000"/>
              </a:lnSpc>
              <a:spcBef>
                <a:spcPts val="0"/>
              </a:spcBef>
              <a:spcAft>
                <a:spcPts val="0"/>
              </a:spcAft>
              <a:buClr>
                <a:srgbClr val="232323"/>
              </a:buClr>
              <a:buFont typeface="Arial"/>
              <a:buNone/>
            </a:pPr>
            <a:r>
              <a:rPr b="1" lang="en-US" sz="4000">
                <a:solidFill>
                  <a:srgbClr val="232323"/>
                </a:solidFill>
                <a:latin typeface="Courier New"/>
                <a:ea typeface="Courier New"/>
                <a:cs typeface="Courier New"/>
                <a:sym typeface="Courier New"/>
              </a:rPr>
              <a:t>=A2&gt;0.8</a:t>
            </a:r>
            <a:endParaRPr b="1" sz="4000">
              <a:solidFill>
                <a:srgbClr val="232323"/>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44"/>
          <p:cNvSpPr/>
          <p:nvPr/>
        </p:nvSpPr>
        <p:spPr>
          <a:xfrm>
            <a:off x="0" y="482600"/>
            <a:ext cx="10223400" cy="2260500"/>
          </a:xfrm>
          <a:prstGeom prst="rect">
            <a:avLst/>
          </a:prstGeom>
          <a:solidFill>
            <a:srgbClr val="4F7A28"/>
          </a:solidFill>
          <a:ln cap="flat" cmpd="sng" w="9525">
            <a:solidFill>
              <a:srgbClr val="000000">
                <a:alpha val="0"/>
              </a:srgbClr>
            </a:solidFill>
            <a:prstDash val="solid"/>
            <a:round/>
            <a:headEnd len="sm" w="sm" type="none"/>
            <a:tailEnd len="sm" w="sm" type="none"/>
          </a:ln>
        </p:spPr>
        <p:txBody>
          <a:bodyPr anchorCtr="0" anchor="ctr" bIns="50800" lIns="50800" spcFirstLastPara="1" rIns="50800" wrap="square" tIns="50800">
            <a:noAutofit/>
          </a:bodyPr>
          <a:lstStyle/>
          <a:p>
            <a:pPr indent="-2538" lvl="0" marL="40638" marR="40638" rtl="0" algn="l">
              <a:lnSpc>
                <a:spcPct val="100000"/>
              </a:lnSpc>
              <a:spcBef>
                <a:spcPts val="0"/>
              </a:spcBef>
              <a:spcAft>
                <a:spcPts val="0"/>
              </a:spcAft>
              <a:buClr>
                <a:srgbClr val="444444"/>
              </a:buClr>
              <a:buFont typeface="Times New Roman"/>
              <a:buNone/>
            </a:pPr>
            <a:r>
              <a:t/>
            </a:r>
            <a:endParaRPr b="0" i="1" sz="2400" u="none" cap="none" strike="noStrike">
              <a:solidFill>
                <a:srgbClr val="444444"/>
              </a:solidFill>
              <a:latin typeface="Times New Roman"/>
              <a:ea typeface="Times New Roman"/>
              <a:cs typeface="Times New Roman"/>
              <a:sym typeface="Times New Roman"/>
            </a:endParaRPr>
          </a:p>
        </p:txBody>
      </p:sp>
      <p:sp>
        <p:nvSpPr>
          <p:cNvPr id="188" name="Google Shape;188;p44"/>
          <p:cNvSpPr txBox="1"/>
          <p:nvPr>
            <p:ph idx="1" type="body"/>
          </p:nvPr>
        </p:nvSpPr>
        <p:spPr>
          <a:xfrm>
            <a:off x="296849" y="3251200"/>
            <a:ext cx="9863100" cy="3759300"/>
          </a:xfrm>
          <a:prstGeom prst="rect">
            <a:avLst/>
          </a:prstGeom>
          <a:noFill/>
          <a:ln>
            <a:noFill/>
          </a:ln>
        </p:spPr>
        <p:txBody>
          <a:bodyPr anchorCtr="0" anchor="t" bIns="0" lIns="0" spcFirstLastPara="1" rIns="0" wrap="square" tIns="0">
            <a:noAutofit/>
          </a:bodyPr>
          <a:lstStyle/>
          <a:p>
            <a:pPr indent="-482600" lvl="0" marL="457200" marR="0" rtl="0" algn="l">
              <a:lnSpc>
                <a:spcPct val="95000"/>
              </a:lnSpc>
              <a:spcBef>
                <a:spcPts val="0"/>
              </a:spcBef>
              <a:spcAft>
                <a:spcPts val="0"/>
              </a:spcAft>
              <a:buClr>
                <a:srgbClr val="232323"/>
              </a:buClr>
              <a:buSzPts val="4000"/>
              <a:buFont typeface="Arial"/>
              <a:buChar char="•"/>
            </a:pPr>
            <a:r>
              <a:rPr lang="en-US" sz="4000">
                <a:solidFill>
                  <a:srgbClr val="232323"/>
                </a:solidFill>
                <a:latin typeface="Arial"/>
                <a:ea typeface="Arial"/>
                <a:cs typeface="Arial"/>
                <a:sym typeface="Arial"/>
              </a:rPr>
              <a:t>E.g. </a:t>
            </a:r>
            <a:r>
              <a:rPr b="1" lang="en-US" sz="4000">
                <a:solidFill>
                  <a:srgbClr val="232323"/>
                </a:solidFill>
                <a:latin typeface="Arial"/>
                <a:ea typeface="Arial"/>
                <a:cs typeface="Arial"/>
                <a:sym typeface="Arial"/>
              </a:rPr>
              <a:t>SUM, AVERAGE, COUNT</a:t>
            </a:r>
            <a:r>
              <a:rPr lang="en-US" sz="4000">
                <a:solidFill>
                  <a:srgbClr val="232323"/>
                </a:solidFill>
                <a:latin typeface="Arial"/>
                <a:ea typeface="Arial"/>
                <a:cs typeface="Arial"/>
                <a:sym typeface="Arial"/>
              </a:rPr>
              <a:t>, etc.</a:t>
            </a:r>
            <a:endParaRPr sz="4000">
              <a:solidFill>
                <a:srgbClr val="232323"/>
              </a:solidFill>
              <a:latin typeface="Arial"/>
              <a:ea typeface="Arial"/>
              <a:cs typeface="Arial"/>
              <a:sym typeface="Arial"/>
            </a:endParaRPr>
          </a:p>
          <a:p>
            <a:pPr indent="-482600" lvl="0" marL="457200" marR="0" rtl="0" algn="l">
              <a:lnSpc>
                <a:spcPct val="95000"/>
              </a:lnSpc>
              <a:spcBef>
                <a:spcPts val="0"/>
              </a:spcBef>
              <a:spcAft>
                <a:spcPts val="0"/>
              </a:spcAft>
              <a:buClr>
                <a:srgbClr val="232323"/>
              </a:buClr>
              <a:buSzPts val="4000"/>
              <a:buFont typeface="Arial"/>
              <a:buChar char="•"/>
            </a:pPr>
            <a:r>
              <a:rPr lang="en-US" sz="4000">
                <a:solidFill>
                  <a:srgbClr val="232323"/>
                </a:solidFill>
                <a:latin typeface="Arial"/>
                <a:ea typeface="Arial"/>
                <a:cs typeface="Arial"/>
                <a:sym typeface="Arial"/>
              </a:rPr>
              <a:t>Non-special words (normal text) in a formula should be placed “inside quotation marks”, e.g. </a:t>
            </a:r>
            <a:r>
              <a:rPr b="1" lang="en-US" sz="4000">
                <a:solidFill>
                  <a:srgbClr val="232323"/>
                </a:solidFill>
                <a:latin typeface="Arial"/>
                <a:ea typeface="Arial"/>
                <a:cs typeface="Arial"/>
                <a:sym typeface="Arial"/>
              </a:rPr>
              <a:t>=LEN(“hello”)</a:t>
            </a:r>
            <a:endParaRPr b="1" sz="4000">
              <a:solidFill>
                <a:srgbClr val="232323"/>
              </a:solidFill>
              <a:latin typeface="Arial"/>
              <a:ea typeface="Arial"/>
              <a:cs typeface="Arial"/>
              <a:sym typeface="Arial"/>
            </a:endParaRPr>
          </a:p>
          <a:p>
            <a:pPr indent="-482600" lvl="0" marL="457200" marR="0" rtl="0" algn="l">
              <a:lnSpc>
                <a:spcPct val="95000"/>
              </a:lnSpc>
              <a:spcBef>
                <a:spcPts val="0"/>
              </a:spcBef>
              <a:spcAft>
                <a:spcPts val="0"/>
              </a:spcAft>
              <a:buClr>
                <a:srgbClr val="232323"/>
              </a:buClr>
              <a:buSzPts val="4000"/>
              <a:buFont typeface="Arial"/>
              <a:buChar char="•"/>
            </a:pPr>
            <a:r>
              <a:rPr lang="en-US" sz="4000">
                <a:solidFill>
                  <a:srgbClr val="232323"/>
                </a:solidFill>
                <a:latin typeface="Arial"/>
                <a:ea typeface="Arial"/>
                <a:cs typeface="Arial"/>
                <a:sym typeface="Arial"/>
              </a:rPr>
              <a:t>If you forget the quotes (or misspell a function) you’ll get a </a:t>
            </a:r>
            <a:r>
              <a:rPr b="1" lang="en-US" sz="4000">
                <a:solidFill>
                  <a:srgbClr val="232323"/>
                </a:solidFill>
                <a:latin typeface="Arial"/>
                <a:ea typeface="Arial"/>
                <a:cs typeface="Arial"/>
                <a:sym typeface="Arial"/>
              </a:rPr>
              <a:t>#NAME?</a:t>
            </a:r>
            <a:r>
              <a:rPr lang="en-US" sz="4000">
                <a:solidFill>
                  <a:srgbClr val="232323"/>
                </a:solidFill>
                <a:latin typeface="Arial"/>
                <a:ea typeface="Arial"/>
                <a:cs typeface="Arial"/>
                <a:sym typeface="Arial"/>
              </a:rPr>
              <a:t> error</a:t>
            </a:r>
            <a:endParaRPr b="1" sz="4000">
              <a:solidFill>
                <a:srgbClr val="232323"/>
              </a:solidFill>
              <a:latin typeface="Arial"/>
              <a:ea typeface="Arial"/>
              <a:cs typeface="Arial"/>
              <a:sym typeface="Arial"/>
            </a:endParaRPr>
          </a:p>
        </p:txBody>
      </p:sp>
      <p:sp>
        <p:nvSpPr>
          <p:cNvPr id="189" name="Google Shape;189;p44"/>
          <p:cNvSpPr txBox="1"/>
          <p:nvPr/>
        </p:nvSpPr>
        <p:spPr>
          <a:xfrm>
            <a:off x="349250" y="931862"/>
            <a:ext cx="9334500" cy="13716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FFFFFF"/>
              </a:buClr>
              <a:buFont typeface="Arial"/>
              <a:buNone/>
            </a:pPr>
            <a:r>
              <a:rPr b="1" lang="en-US" sz="4900">
                <a:solidFill>
                  <a:srgbClr val="FFFFFF"/>
                </a:solidFill>
              </a:rPr>
              <a:t>A </a:t>
            </a:r>
            <a:r>
              <a:rPr b="1" lang="en-US" sz="4900">
                <a:solidFill>
                  <a:srgbClr val="FFFB00"/>
                </a:solidFill>
              </a:rPr>
              <a:t>function</a:t>
            </a:r>
            <a:r>
              <a:rPr b="1" lang="en-US" sz="4900">
                <a:solidFill>
                  <a:srgbClr val="FFFFFF"/>
                </a:solidFill>
              </a:rPr>
              <a:t> is a </a:t>
            </a:r>
            <a:r>
              <a:rPr b="1" lang="en-US" sz="4900">
                <a:solidFill>
                  <a:srgbClr val="FFFFFF"/>
                </a:solidFill>
              </a:rPr>
              <a:t>special</a:t>
            </a:r>
            <a:r>
              <a:rPr b="1" lang="en-US" sz="4900">
                <a:solidFill>
                  <a:srgbClr val="FFFFFF"/>
                </a:solidFill>
              </a:rPr>
              <a:t> word in Excel or Google Sheets</a:t>
            </a:r>
            <a:endParaRPr b="1" sz="49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04040"/>
      </a:accent1>
      <a:accent2>
        <a:srgbClr val="808080"/>
      </a:accent2>
      <a:accent3>
        <a:srgbClr val="C0C0C0"/>
      </a:accent3>
      <a:accent4>
        <a:srgbClr val="396187"/>
      </a:accent4>
      <a:accent5>
        <a:srgbClr val="6B8CAB"/>
      </a:accent5>
      <a:accent6>
        <a:srgbClr val="9DB7C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