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69FF3-7364-4CC0-926A-0C764D9A18C8}" v="26" dt="2019-04-08T21:42:27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5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63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1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874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5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33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2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1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2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04D423-F4E4-4BFB-A3F7-E88FCDD45D7F}" type="datetimeFigureOut">
              <a:rPr lang="en-GB" smtClean="0"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1D98CA-ACF2-4880-8224-27A972B5C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10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breen.dev" TargetMode="External"/><Relationship Id="rId2" Type="http://schemas.openxmlformats.org/officeDocument/2006/relationships/hyperlink" Target="http://www.breen.dev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entistproject/Scientist.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CB9-3147-4783-BF3B-6394B554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25" y="1047565"/>
            <a:ext cx="9440034" cy="1806607"/>
          </a:xfrm>
        </p:spPr>
        <p:txBody>
          <a:bodyPr>
            <a:normAutofit/>
          </a:bodyPr>
          <a:lstStyle/>
          <a:p>
            <a:r>
              <a:rPr lang="en-GB" sz="8800" dirty="0"/>
              <a:t>Scientist.net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6E9A9-A641-4CA7-A2F7-6BFD5E1EA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615" y="4083729"/>
            <a:ext cx="2556769" cy="1748900"/>
          </a:xfrm>
        </p:spPr>
        <p:txBody>
          <a:bodyPr>
            <a:normAutofit/>
          </a:bodyPr>
          <a:lstStyle/>
          <a:p>
            <a:r>
              <a:rPr lang="en-GB" sz="2400" dirty="0"/>
              <a:t>@paulbreen</a:t>
            </a:r>
          </a:p>
          <a:p>
            <a:r>
              <a:rPr lang="en-GB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www.breen.dev</a:t>
            </a:r>
            <a:endParaRPr lang="en-GB" sz="2400" dirty="0"/>
          </a:p>
          <a:p>
            <a:r>
              <a:rPr lang="en-GB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paul@breen.dev</a:t>
            </a:r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A7928-4737-482C-AB74-A133387CFB93}"/>
              </a:ext>
            </a:extLst>
          </p:cNvPr>
          <p:cNvSpPr txBox="1"/>
          <p:nvPr/>
        </p:nvSpPr>
        <p:spPr>
          <a:xfrm>
            <a:off x="2345219" y="2967335"/>
            <a:ext cx="790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strike="sngStrike" dirty="0"/>
              <a:t>Ruby</a:t>
            </a:r>
            <a:r>
              <a:rPr lang="en-US" sz="2400" dirty="0"/>
              <a:t> .NET library for carefully refactoring critical paths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76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042-8A35-4897-9485-E67E4532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918" y="179772"/>
            <a:ext cx="4516161" cy="970450"/>
          </a:xfrm>
        </p:spPr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EA1BED-CD62-4CA0-82B8-1326E1C928E4}"/>
              </a:ext>
            </a:extLst>
          </p:cNvPr>
          <p:cNvSpPr txBox="1">
            <a:spLocks/>
          </p:cNvSpPr>
          <p:nvPr/>
        </p:nvSpPr>
        <p:spPr>
          <a:xfrm>
            <a:off x="1066798" y="1150222"/>
            <a:ext cx="10058400" cy="34622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Adds extra confidence</a:t>
            </a:r>
          </a:p>
          <a:p>
            <a:pPr lvl="1"/>
            <a:r>
              <a:rPr lang="en-GB" sz="2400" dirty="0"/>
              <a:t>It is not a replacement for unit test / functional tests</a:t>
            </a:r>
          </a:p>
          <a:p>
            <a:r>
              <a:rPr lang="en-GB" sz="2800" dirty="0"/>
              <a:t>Run New vs Old in parallel safely in production environments</a:t>
            </a:r>
          </a:p>
          <a:p>
            <a:r>
              <a:rPr lang="en-GB" sz="2800" dirty="0"/>
              <a:t>Simple &amp; Quick to implement</a:t>
            </a:r>
          </a:p>
          <a:p>
            <a:r>
              <a:rPr lang="en-GB" sz="2800" dirty="0"/>
              <a:t>Free as in beer</a:t>
            </a:r>
          </a:p>
          <a:p>
            <a:endParaRPr lang="en-GB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F43EB8-2D86-47EF-B59B-0FC9A664BD11}"/>
              </a:ext>
            </a:extLst>
          </p:cNvPr>
          <p:cNvSpPr txBox="1">
            <a:spLocks/>
          </p:cNvSpPr>
          <p:nvPr/>
        </p:nvSpPr>
        <p:spPr>
          <a:xfrm>
            <a:off x="3837918" y="3975540"/>
            <a:ext cx="451616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Cons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5E29C8-9221-4A65-9A37-5FD46D166AB6}"/>
              </a:ext>
            </a:extLst>
          </p:cNvPr>
          <p:cNvSpPr txBox="1">
            <a:spLocks/>
          </p:cNvSpPr>
          <p:nvPr/>
        </p:nvSpPr>
        <p:spPr>
          <a:xfrm>
            <a:off x="1066798" y="4947118"/>
            <a:ext cx="5316246" cy="6369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Not suitable for all scenarios</a:t>
            </a:r>
          </a:p>
          <a:p>
            <a:pPr marL="3690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68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042-8A35-4897-9485-E67E4532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835" y="1197921"/>
            <a:ext cx="2262327" cy="970450"/>
          </a:xfrm>
        </p:spPr>
        <p:txBody>
          <a:bodyPr>
            <a:normAutofit/>
          </a:bodyPr>
          <a:lstStyle/>
          <a:p>
            <a:r>
              <a:rPr lang="en-GB" dirty="0"/>
              <a:t>GitHub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EA1BED-CD62-4CA0-82B8-1326E1C928E4}"/>
              </a:ext>
            </a:extLst>
          </p:cNvPr>
          <p:cNvSpPr txBox="1">
            <a:spLocks/>
          </p:cNvSpPr>
          <p:nvPr/>
        </p:nvSpPr>
        <p:spPr>
          <a:xfrm>
            <a:off x="2137298" y="2920753"/>
            <a:ext cx="7917403" cy="1171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GB" sz="2800" dirty="0">
              <a:hlinkClick r:id="rId2"/>
            </a:endParaRPr>
          </a:p>
          <a:p>
            <a:pPr marL="36900" indent="0">
              <a:buNone/>
            </a:pPr>
            <a:r>
              <a:rPr lang="en-GB" sz="2800" dirty="0">
                <a:hlinkClick r:id="rId2"/>
              </a:rPr>
              <a:t>https://github.com/scientistproject/Scientist.net</a:t>
            </a:r>
            <a:endParaRPr lang="en-GB" sz="2800" dirty="0"/>
          </a:p>
          <a:p>
            <a:pPr marL="36900" indent="0">
              <a:buNone/>
            </a:pPr>
            <a:endParaRPr lang="en-GB" sz="2800" dirty="0"/>
          </a:p>
          <a:p>
            <a:pPr marL="3690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427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1624</TotalTime>
  <Words>77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Scientist.net</vt:lpstr>
      <vt:lpstr>Pros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Scientist.net</dc:title>
  <dc:creator>Paul Breen</dc:creator>
  <cp:lastModifiedBy>Paul Breen</cp:lastModifiedBy>
  <cp:revision>2</cp:revision>
  <dcterms:created xsi:type="dcterms:W3CDTF">2019-04-06T13:26:23Z</dcterms:created>
  <dcterms:modified xsi:type="dcterms:W3CDTF">2019-04-10T21:20:49Z</dcterms:modified>
</cp:coreProperties>
</file>