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7" r:id="rId2"/>
    <p:sldId id="270" r:id="rId3"/>
    <p:sldId id="256" r:id="rId4"/>
    <p:sldId id="299" r:id="rId5"/>
    <p:sldId id="284" r:id="rId6"/>
    <p:sldId id="276" r:id="rId7"/>
    <p:sldId id="282" r:id="rId8"/>
    <p:sldId id="298" r:id="rId9"/>
    <p:sldId id="301" r:id="rId10"/>
    <p:sldId id="272" r:id="rId11"/>
    <p:sldId id="283" r:id="rId12"/>
    <p:sldId id="300" r:id="rId13"/>
    <p:sldId id="267" r:id="rId14"/>
    <p:sldId id="293" r:id="rId15"/>
    <p:sldId id="294" r:id="rId16"/>
    <p:sldId id="295" r:id="rId17"/>
    <p:sldId id="296" r:id="rId18"/>
    <p:sldId id="297" r:id="rId19"/>
    <p:sldId id="302" r:id="rId20"/>
    <p:sldId id="285" r:id="rId21"/>
    <p:sldId id="269" r:id="rId22"/>
    <p:sldId id="290"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70"/>
  </p:normalViewPr>
  <p:slideViewPr>
    <p:cSldViewPr snapToGrid="0">
      <p:cViewPr varScale="1">
        <p:scale>
          <a:sx n="175" d="100"/>
          <a:sy n="175" d="100"/>
        </p:scale>
        <p:origin x="2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few minutes within your own team.  Introduce yourself to each other.  1 thing you would most like to takeaway from this experience in 12 weeks time</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263650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3664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23</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2037829"/>
            <a:ext cx="9533286" cy="69594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endParaRPr lang="en-US" sz="4800" dirty="0">
              <a:latin typeface="+mj-lt"/>
              <a:ea typeface="+mj-ea"/>
              <a:cs typeface="+mj-cs"/>
            </a:endParaRP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757819" y="271918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AU" sz="4800" dirty="0" err="1"/>
              <a:t>VisualEd</a:t>
            </a:r>
            <a:r>
              <a:rPr lang="en-AU" sz="4800" dirty="0"/>
              <a:t> </a:t>
            </a:r>
            <a:r>
              <a:rPr lang="en-US" sz="4800" dirty="0"/>
              <a:t>Image CMS</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normAutofit/>
          </a:bodyPr>
          <a:lstStyle/>
          <a:p>
            <a:r>
              <a:rPr lang="en-US" sz="5400"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354286" y="3682614"/>
            <a:ext cx="1238437" cy="890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827051" y="2044506"/>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
        <p:nvSpPr>
          <p:cNvPr id="3" name="TextBox 2">
            <a:extLst>
              <a:ext uri="{FF2B5EF4-FFF2-40B4-BE49-F238E27FC236}">
                <a16:creationId xmlns:a16="http://schemas.microsoft.com/office/drawing/2014/main" id="{53C35F56-191B-5A56-3C4F-50FF04E5E963}"/>
              </a:ext>
            </a:extLst>
          </p:cNvPr>
          <p:cNvSpPr txBox="1"/>
          <p:nvPr/>
        </p:nvSpPr>
        <p:spPr>
          <a:xfrm>
            <a:off x="1566671" y="5180375"/>
            <a:ext cx="9590315" cy="830997"/>
          </a:xfrm>
          <a:prstGeom prst="rect">
            <a:avLst/>
          </a:prstGeom>
          <a:noFill/>
        </p:spPr>
        <p:txBody>
          <a:bodyPr wrap="square">
            <a:spAutoFit/>
          </a:bodyPr>
          <a:lstStyle/>
          <a:p>
            <a:r>
              <a:rPr lang="en-US" sz="2400" dirty="0"/>
              <a:t>The Product Owners, of each team, are responsible for coordinating others to complete the task.</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77218"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63954" y="1957095"/>
            <a:ext cx="11129072" cy="390350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br>
              <a:rPr lang="en-US" sz="2800" dirty="0"/>
            </a:br>
            <a:r>
              <a:rPr lang="en-US" sz="2800" dirty="0"/>
              <a:t>points of integration, identified external components)</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538F-6152-7BFD-D0E5-B9036CFEE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FD6BF-C1BE-5AB4-7F5D-FC28A4F0B621}"/>
              </a:ext>
            </a:extLst>
          </p:cNvPr>
          <p:cNvSpPr>
            <a:spLocks noGrp="1"/>
          </p:cNvSpPr>
          <p:nvPr>
            <p:ph type="ctrTitle"/>
          </p:nvPr>
        </p:nvSpPr>
        <p:spPr>
          <a:xfrm>
            <a:off x="2209925" y="431638"/>
            <a:ext cx="6999389" cy="891788"/>
          </a:xfrm>
        </p:spPr>
        <p:txBody>
          <a:bodyPr>
            <a:normAutofit/>
          </a:bodyPr>
          <a:lstStyle/>
          <a:p>
            <a:r>
              <a:rPr lang="en-US" sz="4400" dirty="0"/>
              <a:t>Workshop Deliverable today</a:t>
            </a:r>
          </a:p>
        </p:txBody>
      </p:sp>
      <p:pic>
        <p:nvPicPr>
          <p:cNvPr id="1026" name="Picture 2" descr="The University of Melbourne – Universities Australia">
            <a:extLst>
              <a:ext uri="{FF2B5EF4-FFF2-40B4-BE49-F238E27FC236}">
                <a16:creationId xmlns:a16="http://schemas.microsoft.com/office/drawing/2014/main" id="{939A03D6-72C7-08D2-59F7-D6253F284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8084C1-1479-72C0-5C8E-1E5BC51A7A96}"/>
              </a:ext>
            </a:extLst>
          </p:cNvPr>
          <p:cNvSpPr txBox="1"/>
          <p:nvPr/>
        </p:nvSpPr>
        <p:spPr>
          <a:xfrm>
            <a:off x="939798" y="2475345"/>
            <a:ext cx="10882087" cy="1323439"/>
          </a:xfrm>
          <a:prstGeom prst="rect">
            <a:avLst/>
          </a:prstGeom>
          <a:noFill/>
        </p:spPr>
        <p:txBody>
          <a:bodyPr wrap="square" rtlCol="0">
            <a:spAutoFit/>
          </a:bodyPr>
          <a:lstStyle/>
          <a:p>
            <a:pPr marL="342900" indent="-342900">
              <a:buFont typeface="+mj-lt"/>
              <a:buAutoNum type="arabicPeriod"/>
            </a:pPr>
            <a:r>
              <a:rPr lang="en-US" sz="2000" dirty="0"/>
              <a:t>The Product owner will lead the consolidation. Choose 2 other team members to participate with this work</a:t>
            </a:r>
            <a:endParaRPr lang="en-US" sz="2000" b="1" dirty="0"/>
          </a:p>
          <a:p>
            <a:pPr marL="342900" indent="-342900">
              <a:buFont typeface="+mj-lt"/>
              <a:buAutoNum type="arabicPeriod"/>
            </a:pPr>
            <a:r>
              <a:rPr lang="en-US" sz="2000" dirty="0"/>
              <a:t>Choose 2 team members to participate in </a:t>
            </a:r>
            <a:r>
              <a:rPr lang="en-US" sz="2000" b="1" dirty="0"/>
              <a:t>technical review </a:t>
            </a:r>
            <a:r>
              <a:rPr lang="en-US" sz="2000" dirty="0"/>
              <a:t>of the baseline</a:t>
            </a:r>
          </a:p>
          <a:p>
            <a:pPr marL="342900" indent="-342900">
              <a:buFont typeface="+mj-lt"/>
              <a:buAutoNum type="arabicPeriod"/>
            </a:pPr>
            <a:r>
              <a:rPr lang="en-US" sz="2000" dirty="0"/>
              <a:t>Choose 2 team members to participate in </a:t>
            </a:r>
            <a:r>
              <a:rPr lang="en-US" sz="2000" b="1" dirty="0"/>
              <a:t>review of the user/client related artefacts</a:t>
            </a:r>
          </a:p>
        </p:txBody>
      </p:sp>
      <p:sp>
        <p:nvSpPr>
          <p:cNvPr id="5" name="TextBox 4">
            <a:extLst>
              <a:ext uri="{FF2B5EF4-FFF2-40B4-BE49-F238E27FC236}">
                <a16:creationId xmlns:a16="http://schemas.microsoft.com/office/drawing/2014/main" id="{FC230696-3150-6D77-FC81-D8B04B63A5B3}"/>
              </a:ext>
            </a:extLst>
          </p:cNvPr>
          <p:cNvSpPr txBox="1"/>
          <p:nvPr/>
        </p:nvSpPr>
        <p:spPr>
          <a:xfrm>
            <a:off x="881741" y="1938440"/>
            <a:ext cx="4135171" cy="400110"/>
          </a:xfrm>
          <a:prstGeom prst="rect">
            <a:avLst/>
          </a:prstGeom>
          <a:noFill/>
        </p:spPr>
        <p:txBody>
          <a:bodyPr wrap="none" rtlCol="0">
            <a:spAutoFit/>
          </a:bodyPr>
          <a:lstStyle/>
          <a:p>
            <a:r>
              <a:rPr lang="en-US" sz="2000" dirty="0"/>
              <a:t>Do these steps within your own team;</a:t>
            </a:r>
          </a:p>
        </p:txBody>
      </p:sp>
      <p:sp>
        <p:nvSpPr>
          <p:cNvPr id="12" name="TextBox 11">
            <a:extLst>
              <a:ext uri="{FF2B5EF4-FFF2-40B4-BE49-F238E27FC236}">
                <a16:creationId xmlns:a16="http://schemas.microsoft.com/office/drawing/2014/main" id="{3A0AC9A0-FDB1-7383-F39A-D04C76933F27}"/>
              </a:ext>
            </a:extLst>
          </p:cNvPr>
          <p:cNvSpPr txBox="1"/>
          <p:nvPr/>
        </p:nvSpPr>
        <p:spPr>
          <a:xfrm>
            <a:off x="974269" y="4295483"/>
            <a:ext cx="10243459" cy="1323439"/>
          </a:xfrm>
          <a:prstGeom prst="rect">
            <a:avLst/>
          </a:prstGeom>
          <a:noFill/>
        </p:spPr>
        <p:txBody>
          <a:bodyPr wrap="square">
            <a:spAutoFit/>
          </a:bodyPr>
          <a:lstStyle/>
          <a:p>
            <a:r>
              <a:rPr lang="en-AU" sz="2000" dirty="0"/>
              <a:t>Create a </a:t>
            </a:r>
            <a:r>
              <a:rPr lang="en-AU" sz="2000" dirty="0" err="1"/>
              <a:t>README.md</a:t>
            </a:r>
            <a:r>
              <a:rPr lang="en-AU" sz="2000" dirty="0"/>
              <a:t> file, in your </a:t>
            </a:r>
            <a:r>
              <a:rPr lang="en-AU" sz="2000" u="sng" dirty="0"/>
              <a:t>baseline</a:t>
            </a:r>
            <a:r>
              <a:rPr lang="en-AU" sz="2000" dirty="0"/>
              <a:t> GitHub repository. </a:t>
            </a:r>
          </a:p>
          <a:p>
            <a:br>
              <a:rPr lang="en-AU" sz="2000" dirty="0"/>
            </a:br>
            <a:r>
              <a:rPr lang="en-AU" sz="2000" dirty="0"/>
              <a:t>On it, list all team members’ contact details, and clearly state the role each person will play in requirements resolution process.</a:t>
            </a:r>
            <a:endParaRPr lang="en-US" sz="2000" dirty="0"/>
          </a:p>
        </p:txBody>
      </p:sp>
    </p:spTree>
    <p:extLst>
      <p:ext uri="{BB962C8B-B14F-4D97-AF65-F5344CB8AC3E}">
        <p14:creationId xmlns:p14="http://schemas.microsoft.com/office/powerpoint/2010/main" val="25983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35069" y="1575870"/>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45520" y="3807846"/>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04628" y="4269511"/>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57522" y="2044596"/>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46017" y="2044596"/>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662752"/>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FontTx/>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1pm - 2pm  </a:t>
            </a:r>
            <a:r>
              <a:rPr lang="en-US" dirty="0"/>
              <a:t>in </a:t>
            </a:r>
            <a:r>
              <a:rPr lang="en-AU" dirty="0"/>
              <a:t>PAR-166-L1-132-FEIT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592417"/>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762943"/>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950787"/>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Autofit/>
          </a:bodyPr>
          <a:lstStyle/>
          <a:p>
            <a:r>
              <a:rPr lang="en-US" sz="5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21469"/>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1872</TotalTime>
  <Words>1555</Words>
  <Application>Microsoft Macintosh PowerPoint</Application>
  <PresentationFormat>Widescreen</PresentationFormat>
  <Paragraphs>173</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Workshop Deliverable today</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121</cp:revision>
  <dcterms:created xsi:type="dcterms:W3CDTF">2022-09-08T00:20:07Z</dcterms:created>
  <dcterms:modified xsi:type="dcterms:W3CDTF">2025-08-04T22:10:17Z</dcterms:modified>
</cp:coreProperties>
</file>