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0"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 can attend the 30 min weekly supervisory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1812</TotalTime>
  <Words>1410</Words>
  <Application>Microsoft Macintosh PowerPoint</Application>
  <PresentationFormat>Widescreen</PresentationFormat>
  <Paragraphs>163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103</cp:revision>
  <dcterms:created xsi:type="dcterms:W3CDTF">2022-09-08T00:20:07Z</dcterms:created>
  <dcterms:modified xsi:type="dcterms:W3CDTF">2025-08-04T05:52:09Z</dcterms:modified>
</cp:coreProperties>
</file>