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70" r:id="rId3"/>
    <p:sldId id="256" r:id="rId4"/>
    <p:sldId id="299" r:id="rId5"/>
    <p:sldId id="284" r:id="rId6"/>
    <p:sldId id="276" r:id="rId7"/>
    <p:sldId id="282" r:id="rId8"/>
    <p:sldId id="298" r:id="rId9"/>
    <p:sldId id="301" r:id="rId10"/>
    <p:sldId id="272" r:id="rId11"/>
    <p:sldId id="283" r:id="rId12"/>
    <p:sldId id="300" r:id="rId13"/>
    <p:sldId id="267" r:id="rId14"/>
    <p:sldId id="293" r:id="rId15"/>
    <p:sldId id="294" r:id="rId16"/>
    <p:sldId id="295" r:id="rId17"/>
    <p:sldId id="296" r:id="rId18"/>
    <p:sldId id="297" r:id="rId19"/>
    <p:sldId id="285" r:id="rId20"/>
    <p:sldId id="26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70"/>
  </p:normalViewPr>
  <p:slideViewPr>
    <p:cSldViewPr snapToGrid="0">
      <p:cViewPr varScale="1">
        <p:scale>
          <a:sx n="175" d="100"/>
          <a:sy n="175" d="100"/>
        </p:scale>
        <p:origin x="21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few minutes within your own team.  Introduce yourself to each other.  1 thing you would most like to takeaway from this experience in 12 weeks time</a:t>
            </a:r>
          </a:p>
          <a:p>
            <a:endParaRPr lang="en-US" dirty="0"/>
          </a:p>
        </p:txBody>
      </p:sp>
      <p:sp>
        <p:nvSpPr>
          <p:cNvPr id="4" name="Slide Number Placeholder 3"/>
          <p:cNvSpPr>
            <a:spLocks noGrp="1"/>
          </p:cNvSpPr>
          <p:nvPr>
            <p:ph type="sldNum" sz="quarter" idx="5"/>
          </p:nvPr>
        </p:nvSpPr>
        <p:spPr/>
        <p:txBody>
          <a:bodyPr/>
          <a:lstStyle/>
          <a:p>
            <a:fld id="{E382336C-00B0-2B40-9B70-26D1CE58CB82}" type="slidenum">
              <a:rPr lang="en-US" smtClean="0"/>
              <a:t>4</a:t>
            </a:fld>
            <a:endParaRPr lang="en-US"/>
          </a:p>
        </p:txBody>
      </p:sp>
    </p:spTree>
    <p:extLst>
      <p:ext uri="{BB962C8B-B14F-4D97-AF65-F5344CB8AC3E}">
        <p14:creationId xmlns:p14="http://schemas.microsoft.com/office/powerpoint/2010/main" val="263650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36642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22</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feit-teaching.atlassian.net/wiki/ho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2037829"/>
            <a:ext cx="9533286" cy="695943"/>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endParaRPr lang="en-US" sz="4800" dirty="0">
              <a:latin typeface="+mj-lt"/>
              <a:ea typeface="+mj-ea"/>
              <a:cs typeface="+mj-cs"/>
            </a:endParaRP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757819" y="271918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AU" sz="4800" dirty="0" err="1"/>
              <a:t>VisualEd</a:t>
            </a:r>
            <a:r>
              <a:rPr lang="en-AU" sz="4800" dirty="0"/>
              <a:t> </a:t>
            </a:r>
            <a:r>
              <a:rPr lang="en-US" sz="4800" dirty="0"/>
              <a:t>Image CMS</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normAutofit/>
          </a:bodyPr>
          <a:lstStyle/>
          <a:p>
            <a:r>
              <a:rPr lang="en-US" sz="5400"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your availability for the weekly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88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354286" y="3682614"/>
            <a:ext cx="1238437" cy="8900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77218"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25717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page in the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35069" y="1575870"/>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45520" y="3807846"/>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04628" y="4269511"/>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57522" y="2044596"/>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46017" y="2044596"/>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662752"/>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FontTx/>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1779119" y="281152"/>
            <a:ext cx="3938508" cy="891788"/>
          </a:xfrm>
        </p:spPr>
        <p:txBody>
          <a:bodyPr>
            <a:normAutofit fontScale="90000"/>
          </a:bodyPr>
          <a:lstStyle/>
          <a:p>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215533-7AB6-B295-B81C-92B5DE826D96}"/>
              </a:ext>
            </a:extLst>
          </p:cNvPr>
          <p:cNvSpPr txBox="1"/>
          <p:nvPr/>
        </p:nvSpPr>
        <p:spPr>
          <a:xfrm>
            <a:off x="555592" y="1971848"/>
            <a:ext cx="4513736" cy="400110"/>
          </a:xfrm>
          <a:prstGeom prst="rect">
            <a:avLst/>
          </a:prstGeom>
          <a:noFill/>
        </p:spPr>
        <p:txBody>
          <a:bodyPr wrap="none" rtlCol="0">
            <a:spAutoFit/>
          </a:bodyPr>
          <a:lstStyle/>
          <a:p>
            <a:r>
              <a:rPr lang="en-US" sz="2000" dirty="0"/>
              <a:t>Take 5 mins to meet your team members.</a:t>
            </a:r>
          </a:p>
        </p:txBody>
      </p:sp>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7" y="2136673"/>
            <a:ext cx="10515600"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1pm - 2pm  </a:t>
            </a:r>
            <a:r>
              <a:rPr lang="en-US" dirty="0"/>
              <a:t>in </a:t>
            </a:r>
            <a:r>
              <a:rPr lang="en-AU" dirty="0"/>
              <a:t>PAR-166-L1-132-FEIT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592417"/>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762943"/>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950787"/>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Autofit/>
          </a:bodyPr>
          <a:lstStyle/>
          <a:p>
            <a:r>
              <a:rPr lang="en-US" sz="5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3483261"/>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hlinkClick r:id="rId3"/>
              </a:rPr>
              <a:t>https://feit-teaching.atlassian.net/wiki/home</a:t>
            </a:r>
            <a:endParaRPr lang="en-US" sz="3000" dirty="0"/>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4921469"/>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1821</TotalTime>
  <Words>1436</Words>
  <Application>Microsoft Macintosh PowerPoint</Application>
  <PresentationFormat>Widescreen</PresentationFormat>
  <Paragraphs>165</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Aptos</vt:lpstr>
      <vt:lpstr>Arial</vt:lpstr>
      <vt:lpstr>Calibri</vt:lpstr>
      <vt:lpstr>Calibri Light</vt:lpstr>
      <vt:lpstr>Wingdings</vt:lpstr>
      <vt:lpstr>Office Theme</vt:lpstr>
      <vt:lpstr>PowerPoint Presentation</vt:lpstr>
      <vt:lpstr>Your Mentor</vt:lpstr>
      <vt:lpstr>Agenda</vt:lpstr>
      <vt:lpstr>Introductions</vt:lpstr>
      <vt:lpstr>Primary objectives in the project</vt:lpstr>
      <vt:lpstr>Project expectations</vt:lpstr>
      <vt:lpstr>Workshop Schedule</vt:lpstr>
      <vt:lpstr>Workshop expectations</vt:lpstr>
      <vt:lpstr>Access to systems</vt:lpstr>
      <vt:lpstr>Scrum Master vs Product Owner</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111</cp:revision>
  <dcterms:created xsi:type="dcterms:W3CDTF">2022-09-08T00:20:07Z</dcterms:created>
  <dcterms:modified xsi:type="dcterms:W3CDTF">2025-08-04T21:15:28Z</dcterms:modified>
</cp:coreProperties>
</file>