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0" r:id="rId3"/>
    <p:sldId id="256" r:id="rId4"/>
    <p:sldId id="299" r:id="rId5"/>
    <p:sldId id="284" r:id="rId6"/>
    <p:sldId id="276" r:id="rId7"/>
    <p:sldId id="282" r:id="rId8"/>
    <p:sldId id="298" r:id="rId9"/>
    <p:sldId id="272" r:id="rId10"/>
    <p:sldId id="300" r:id="rId11"/>
    <p:sldId id="283" r:id="rId12"/>
    <p:sldId id="289" r:id="rId13"/>
    <p:sldId id="267" r:id="rId14"/>
    <p:sldId id="293" r:id="rId15"/>
    <p:sldId id="294" r:id="rId16"/>
    <p:sldId id="295" r:id="rId17"/>
    <p:sldId id="296" r:id="rId18"/>
    <p:sldId id="297" r:id="rId19"/>
    <p:sldId id="285" r:id="rId20"/>
    <p:sldId id="26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89524"/>
  </p:normalViewPr>
  <p:slideViewPr>
    <p:cSldViewPr snapToGrid="0">
      <p:cViewPr varScale="1">
        <p:scale>
          <a:sx n="114" d="100"/>
          <a:sy n="114" d="100"/>
        </p:scale>
        <p:origin x="1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429175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22</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1122363"/>
            <a:ext cx="489204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SWEN90014 2024 Workshop 1</a:t>
            </a: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630379" y="266736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Digital Bricks for Science Gallery</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79277"/>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when you can attend the 30 min weekly supervisory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7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274975" y="3742486"/>
            <a:ext cx="1317748" cy="8302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32526"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25717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page in the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65776" y="2038325"/>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76227" y="4270301"/>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35335" y="4731966"/>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88229" y="2038325"/>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71220" y="2051225"/>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861350"/>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 </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675532" y="3770586"/>
            <a:ext cx="3938508" cy="891788"/>
          </a:xfrm>
        </p:spPr>
        <p:txBody>
          <a:bodyPr>
            <a:normAutofit fontScale="90000"/>
          </a:bodyPr>
          <a:lstStyle/>
          <a:p>
            <a:pPr algn="l"/>
            <a:r>
              <a:rPr lang="en-US" dirty="0"/>
              <a:t>Team Member</a:t>
            </a:r>
            <a:br>
              <a:rPr lang="en-US" dirty="0"/>
            </a:br>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6" y="2136673"/>
            <a:ext cx="10857143"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11am -12pm  </a:t>
            </a:r>
            <a:r>
              <a:rPr lang="en-US" dirty="0"/>
              <a:t>in </a:t>
            </a:r>
            <a:r>
              <a:rPr lang="en-AU" dirty="0"/>
              <a:t>PAR-166-L1-138-FEIT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339065"/>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509591"/>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697435"/>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1812</TotalTime>
  <Words>1410</Words>
  <Application>Microsoft Macintosh PowerPoint</Application>
  <PresentationFormat>Widescreen</PresentationFormat>
  <Paragraphs>163</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Calibri</vt:lpstr>
      <vt:lpstr>Calibri Light</vt:lpstr>
      <vt:lpstr>Wingdings</vt:lpstr>
      <vt:lpstr>Office Theme</vt:lpstr>
      <vt:lpstr>PowerPoint Presentation</vt:lpstr>
      <vt:lpstr>Your Mentor</vt:lpstr>
      <vt:lpstr>Agenda</vt:lpstr>
      <vt:lpstr>Team Member Introductions</vt:lpstr>
      <vt:lpstr>Primary objectives in the project</vt:lpstr>
      <vt:lpstr>Project expectations</vt:lpstr>
      <vt:lpstr>Workshop Schedule</vt:lpstr>
      <vt:lpstr>Workshop expectations</vt:lpstr>
      <vt:lpstr>Scrum Master vs Product Owner</vt:lpstr>
      <vt:lpstr>Access to systems</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103</cp:revision>
  <dcterms:created xsi:type="dcterms:W3CDTF">2022-09-08T00:20:07Z</dcterms:created>
  <dcterms:modified xsi:type="dcterms:W3CDTF">2025-08-04T05:54:20Z</dcterms:modified>
</cp:coreProperties>
</file>