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1" r:id="rId11"/>
    <p:sldId id="283" r:id="rId12"/>
    <p:sldId id="300"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770"/>
  </p:normalViewPr>
  <p:slideViewPr>
    <p:cSldViewPr snapToGrid="0">
      <p:cViewPr varScale="1">
        <p:scale>
          <a:sx n="175" d="100"/>
          <a:sy n="175" d="100"/>
        </p:scale>
        <p:origin x="2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2037829"/>
            <a:ext cx="9533286" cy="69594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endParaRPr lang="en-US" sz="4800" dirty="0">
              <a:latin typeface="+mj-lt"/>
              <a:ea typeface="+mj-ea"/>
              <a:cs typeface="+mj-cs"/>
            </a:endParaRP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757819" y="271918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AU" sz="4800" dirty="0" err="1"/>
              <a:t>VisualEd</a:t>
            </a:r>
            <a:r>
              <a:rPr lang="en-AU" sz="4800" dirty="0"/>
              <a:t> </a:t>
            </a:r>
            <a:r>
              <a:rPr lang="en-US" sz="4800" dirty="0"/>
              <a:t>Image CMS</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2790764"/>
          </a:xfrm>
          <a:prstGeom prst="rect">
            <a:avLst/>
          </a:prstGeom>
          <a:noFill/>
        </p:spPr>
        <p:txBody>
          <a:bodyPr wrap="square" rtlCol="0">
            <a:spAutoFit/>
          </a:bodyPr>
          <a:lstStyle/>
          <a:p>
            <a:pPr>
              <a:lnSpc>
                <a:spcPct val="150000"/>
              </a:lnSpc>
            </a:pPr>
            <a:r>
              <a:rPr lang="en-US" sz="3000" dirty="0"/>
              <a:t>Canvas LMS – have you reviewed the assessment</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03" y="4254062"/>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your availability for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8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354286" y="3682614"/>
            <a:ext cx="1238437" cy="8900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35069" y="1575870"/>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45520" y="3807846"/>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04628" y="4269511"/>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57522" y="2044596"/>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46017" y="2044596"/>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662752"/>
            <a:ext cx="10657490" cy="5021055"/>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Must show;</a:t>
            </a:r>
          </a:p>
          <a:p>
            <a:pPr marL="914400" lvl="1" indent="-457200">
              <a:lnSpc>
                <a:spcPct val="150000"/>
              </a:lnSpc>
              <a:buFont typeface="Arial" panose="020B0604020202020204" pitchFamily="34" charset="0"/>
              <a:buChar char="•"/>
            </a:pPr>
            <a:r>
              <a:rPr lang="en-US" sz="2400" dirty="0"/>
              <a:t>Blocks (key functions – some internal and some external)</a:t>
            </a:r>
          </a:p>
          <a:p>
            <a:pPr marL="914400" lvl="1" indent="-457200">
              <a:lnSpc>
                <a:spcPct val="150000"/>
              </a:lnSpc>
              <a:buFont typeface="Arial" panose="020B0604020202020204" pitchFamily="34" charset="0"/>
              <a:buChar char="•"/>
            </a:pPr>
            <a:r>
              <a:rPr lang="en-US" sz="2400" dirty="0"/>
              <a:t>Interfaces between blocks (serviced by APIs, messages, actions/service calls)</a:t>
            </a:r>
          </a:p>
          <a:p>
            <a:pPr marL="914400" lvl="1" indent="-457200">
              <a:lnSpc>
                <a:spcPct val="150000"/>
              </a:lnSpc>
              <a:buFont typeface="Arial" panose="020B0604020202020204" pitchFamily="34" charset="0"/>
              <a:buChar char="•"/>
            </a:pPr>
            <a:r>
              <a:rPr lang="en-US" sz="2400" dirty="0"/>
              <a:t>Direction on interfaces (showing who initiatives the interaction)</a:t>
            </a:r>
          </a:p>
          <a:p>
            <a:pPr lvl="1">
              <a:lnSpc>
                <a:spcPct val="150000"/>
              </a:lnSpc>
            </a:pPr>
            <a:r>
              <a:rPr lang="en-US" sz="2400" dirty="0"/>
              <a:t>It doesn’t need to have the technologies identified.</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1779119" y="281152"/>
            <a:ext cx="3938508" cy="891788"/>
          </a:xfrm>
        </p:spPr>
        <p:txBody>
          <a:bodyPr>
            <a:normAutofit fontScale="90000"/>
          </a:bodyPr>
          <a:lstStyle/>
          <a:p>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15533-7AB6-B295-B81C-92B5DE826D96}"/>
              </a:ext>
            </a:extLst>
          </p:cNvPr>
          <p:cNvSpPr txBox="1"/>
          <p:nvPr/>
        </p:nvSpPr>
        <p:spPr>
          <a:xfrm>
            <a:off x="555592" y="1971848"/>
            <a:ext cx="4513736" cy="400110"/>
          </a:xfrm>
          <a:prstGeom prst="rect">
            <a:avLst/>
          </a:prstGeom>
          <a:noFill/>
        </p:spPr>
        <p:txBody>
          <a:bodyPr wrap="none" rtlCol="0">
            <a:spAutoFit/>
          </a:bodyPr>
          <a:lstStyle/>
          <a:p>
            <a:r>
              <a:rPr lang="en-US" sz="2000" dirty="0"/>
              <a:t>Take 5 mins to meet your team members.</a:t>
            </a:r>
          </a:p>
        </p:txBody>
      </p:sp>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7" y="2136673"/>
            <a:ext cx="10515600" cy="3791161"/>
          </a:xfrm>
        </p:spPr>
        <p:txBody>
          <a:bodyPr>
            <a:normAutofit/>
          </a:bodyPr>
          <a:lstStyle/>
          <a:p>
            <a:pPr>
              <a:lnSpc>
                <a:spcPct val="150000"/>
              </a:lnSpc>
            </a:pPr>
            <a:r>
              <a:rPr lang="en-US" dirty="0"/>
              <a:t>Document the </a:t>
            </a:r>
            <a:r>
              <a:rPr lang="en-US" u="sng" dirty="0"/>
              <a:t>Architecture</a:t>
            </a:r>
            <a:r>
              <a:rPr lang="en-US" dirty="0"/>
              <a:t> of your solution</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1pm - 2pm  </a:t>
            </a:r>
            <a:r>
              <a:rPr lang="en-US" dirty="0"/>
              <a:t>in </a:t>
            </a:r>
            <a:r>
              <a:rPr lang="en-AU" dirty="0"/>
              <a:t>PAR-166-L1-132-FEIT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592417"/>
            <a:ext cx="9123477" cy="1754326"/>
          </a:xfrm>
          <a:prstGeom prst="rect">
            <a:avLst/>
          </a:prstGeom>
          <a:solidFill>
            <a:schemeClr val="accent6">
              <a:lumMod val="60000"/>
              <a:lumOff val="4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762943"/>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950787"/>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1497</TotalTime>
  <Words>1323</Words>
  <Application>Microsoft Macintosh PowerPoint</Application>
  <PresentationFormat>Widescreen</PresentationFormat>
  <Paragraphs>162</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99</cp:revision>
  <dcterms:created xsi:type="dcterms:W3CDTF">2022-09-08T00:20:07Z</dcterms:created>
  <dcterms:modified xsi:type="dcterms:W3CDTF">2025-08-03T21:39:54Z</dcterms:modified>
</cp:coreProperties>
</file>