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820F-F2E3-4D6F-B04C-66E3AF621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7200" dirty="0"/>
              <a:t>Projet final</a:t>
            </a:r>
            <a:br>
              <a:rPr lang="fr-FR" dirty="0"/>
            </a:br>
            <a:r>
              <a:rPr lang="fr-FR" sz="2800" dirty="0"/>
              <a:t>Page block classification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D4B81C-9C91-4CCA-8CCD-80B9A98C5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Paul Chartier</a:t>
            </a:r>
          </a:p>
          <a:p>
            <a:r>
              <a:rPr lang="fr-FR" dirty="0"/>
              <a:t>Python for Data </a:t>
            </a:r>
            <a:r>
              <a:rPr lang="fr-FR" dirty="0" err="1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6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1929"/>
            <a:ext cx="8534400" cy="381908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Suite à un processus de segmentation, des zones de pages (« blocks ») ont été identifiés à partir de 54 documents.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blocks se divisent en 5 classes associées à un numéro : texte (1), ligne horizontale (2), ligne verticale (4), graphique(5) et image (3).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Pour chacun des blocks, les observations suivantes ont été faites : hauteur, longueur, aire, excentricité (géométrique), pourcentage et total de pixels noirs avant et après application d’un algorithme, moyenne et  nombre de transitions de pixels noirs à blanc.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A partir des caractéristiques précédentes, il faut retrouver la classe d’un block.</a:t>
            </a:r>
          </a:p>
        </p:txBody>
      </p:sp>
    </p:spTree>
    <p:extLst>
      <p:ext uri="{BB962C8B-B14F-4D97-AF65-F5344CB8AC3E}">
        <p14:creationId xmlns:p14="http://schemas.microsoft.com/office/powerpoint/2010/main" val="38621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Exploration </a:t>
            </a:r>
            <a:r>
              <a:rPr lang="fr-FR" sz="1600" dirty="0"/>
              <a:t>(pandas </a:t>
            </a:r>
            <a:r>
              <a:rPr lang="fr-FR" sz="1600" dirty="0" err="1"/>
              <a:t>dataframe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L’exploration va nous permettre de comprendre mieux les données qui sont à notre disposition.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points suivants ont été soulevés :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Il y a 5473 observations (lignes) dans le dataset, tous les champs sont renseignés.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Toutes les valeurs des variables sont numériques, et ne sont pas des classes (à part le champ « class »).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Tous les champs ont au moins deux valeurs distinctes parmi les 5473 observations.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Grâce à ces observations, nous savons que les données sont prêtes à être utilisées telles quelles (pas de création de </a:t>
            </a:r>
            <a:r>
              <a:rPr lang="fr-FR" dirty="0" err="1">
                <a:solidFill>
                  <a:schemeClr val="tx1"/>
                </a:solidFill>
              </a:rPr>
              <a:t>dummy</a:t>
            </a:r>
            <a:r>
              <a:rPr lang="fr-FR" dirty="0">
                <a:solidFill>
                  <a:schemeClr val="tx1"/>
                </a:solidFill>
              </a:rPr>
              <a:t> variable notamment). 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Visualisation </a:t>
            </a:r>
            <a:r>
              <a:rPr lang="fr-FR" sz="1600" dirty="0"/>
              <a:t>(</a:t>
            </a:r>
            <a:r>
              <a:rPr lang="fr-FR" sz="1600" dirty="0" err="1"/>
              <a:t>seaborn</a:t>
            </a:r>
            <a:r>
              <a:rPr lang="fr-FR" sz="1600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67289"/>
            <a:ext cx="8534400" cy="36152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points suivants ont été soulevés :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blocks de classe 1 (texte) sont largement représentés dans le dataset (environ 90% de texte). Un modèle naïf qui prédit « 1 » à chaque fois aurait donc environ 90% de bonnes prédictions.</a:t>
            </a:r>
          </a:p>
          <a:p>
            <a:r>
              <a:rPr lang="fr-FR" dirty="0">
                <a:solidFill>
                  <a:schemeClr val="bg1"/>
                </a:solidFill>
              </a:rPr>
              <a:t>La matrice de corrélation ne nous indique aucune corrélation forte de variable avec la classe.</a:t>
            </a:r>
          </a:p>
          <a:p>
            <a:r>
              <a:rPr lang="fr-FR" dirty="0">
                <a:solidFill>
                  <a:schemeClr val="bg1"/>
                </a:solidFill>
              </a:rPr>
              <a:t>Aucune variable n’est algébriquement linéaire avec une autre. Toutes les variables seront donc gardées pour l’apprentissage.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tx1"/>
                </a:solidFill>
              </a:rPr>
              <a:t>Les modèles statistiques sur lesquels nous allons nous appuyer devront donc faire mieux que 90% de bonnes prédictions (modèle naïf).</a:t>
            </a:r>
          </a:p>
          <a:p>
            <a:pPr marL="0" indent="0" algn="ctr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36271A-3168-4AA9-8B12-F87B9FF3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54" y="190435"/>
            <a:ext cx="4442113" cy="22396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99D65CE-01C9-475B-A539-27DD96FE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10" y="2783627"/>
            <a:ext cx="2967557" cy="29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</a:t>
            </a:r>
            <a:r>
              <a:rPr lang="fr-FR" sz="1600" dirty="0"/>
              <a:t>(</a:t>
            </a:r>
            <a:r>
              <a:rPr lang="fr-FR" sz="1600" dirty="0" err="1"/>
              <a:t>scikit</a:t>
            </a:r>
            <a:r>
              <a:rPr lang="fr-FR" sz="1600" dirty="0"/>
              <a:t> </a:t>
            </a:r>
            <a:r>
              <a:rPr lang="fr-FR" sz="1600" dirty="0" err="1"/>
              <a:t>learn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1853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jeu de données est séparé en un jeu d’apprentissage et un jeu de test dans le but d’éviter le sur-apprentissage.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problème est une classification multi-classes. Plusieurs algorithmes classiques vont être testés et comparés. 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Voici la liste des modèles essayés dans un premier temps sur le jeu de train avec cross-validation </a:t>
            </a: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(k-</a:t>
            </a:r>
            <a:r>
              <a:rPr lang="fr-FR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fold</a:t>
            </a:r>
            <a:r>
              <a:rPr lang="fr-FR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avec k = 10)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: 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F2EC50-4D6A-4B47-9558-E6E5511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07" y="4329513"/>
            <a:ext cx="3868586" cy="2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DB21-699C-46B1-AC7B-6572AB8F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 err="1"/>
              <a:t>Résultas</a:t>
            </a:r>
            <a:r>
              <a:rPr lang="fr-FR" dirty="0"/>
              <a:t> </a:t>
            </a:r>
            <a:r>
              <a:rPr lang="fr-FR" sz="1600" dirty="0"/>
              <a:t>(</a:t>
            </a:r>
            <a:r>
              <a:rPr lang="fr-FR" sz="1600" dirty="0" err="1"/>
              <a:t>scikit</a:t>
            </a:r>
            <a:r>
              <a:rPr lang="fr-FR" sz="1600" dirty="0"/>
              <a:t> </a:t>
            </a:r>
            <a:r>
              <a:rPr lang="fr-FR" sz="1600" dirty="0" err="1"/>
              <a:t>learn</a:t>
            </a:r>
            <a:r>
              <a:rPr lang="fr-FR" sz="1600" dirty="0"/>
              <a:t>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9E420-E306-4447-B39B-0E326284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1413"/>
            <a:ext cx="6421263" cy="3615267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Voici les résultats obtenus sur le jeu d’apprentissage pour les modèles ayant un score supérieur à 94%. Les algorithmes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Naive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Bayes on obtenu 90% environ.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meilleur modèle est le Gradient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Boosting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Nous allons donc l’appliquer au jeu de test.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L’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accuracy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du modèle GB est de 97%. Cela signifie que l’algorithme explique avec une bonne précision la classe d’un block par les variables. </a:t>
            </a:r>
          </a:p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Puisque sur des observations jamais vues auparavant, l’algorithme a une précision de 97%, il n’y a pas de sur-apprentissage.</a:t>
            </a: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24946C-A1DD-4F73-817C-CF4611C8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1084"/>
            <a:ext cx="4265771" cy="29645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1733AF-F195-4719-91BB-FFADF741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83" y="3650341"/>
            <a:ext cx="3794804" cy="3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6600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292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Projet final Page block classification</vt:lpstr>
      <vt:lpstr>Jeu de données</vt:lpstr>
      <vt:lpstr>Exploration (pandas dataframe) </vt:lpstr>
      <vt:lpstr>Visualisation (seaborn)</vt:lpstr>
      <vt:lpstr>Modelisation (scikit learn) </vt:lpstr>
      <vt:lpstr>Résultas (scikit learn)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Page block classification</dc:title>
  <dc:creator>Paul</dc:creator>
  <cp:lastModifiedBy>Paul</cp:lastModifiedBy>
  <cp:revision>11</cp:revision>
  <dcterms:created xsi:type="dcterms:W3CDTF">2019-04-07T18:43:37Z</dcterms:created>
  <dcterms:modified xsi:type="dcterms:W3CDTF">2019-04-07T21:09:29Z</dcterms:modified>
</cp:coreProperties>
</file>