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2" r:id="rId6"/>
    <p:sldId id="263" r:id="rId7"/>
    <p:sldId id="264" r:id="rId8"/>
    <p:sldId id="268" r:id="rId9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79" autoAdjust="0"/>
  </p:normalViewPr>
  <p:slideViewPr>
    <p:cSldViewPr>
      <p:cViewPr varScale="1">
        <p:scale>
          <a:sx n="140" d="100"/>
          <a:sy n="140" d="100"/>
        </p:scale>
        <p:origin x="110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2022/7/13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2022/7/13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69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2022/7/13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1280607" y="2826810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林郁庭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(2021)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。基於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之雷達目標偵測演算法。國立清華大學通訊工程研究所碩士論文，新竹市。 取自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https://hdl.handle.net/11296/7n49t5</a:t>
            </a: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2800046" y="1772816"/>
            <a:ext cx="658873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YOLO-CFAR Reproduction-2</a:t>
            </a:r>
            <a:r>
              <a:rPr lang="zh-TW" altLang="en-US" sz="3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8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4150196" y="4005064"/>
            <a:ext cx="4248472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   Dr.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-Yu Wang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 Shao-Heng Chen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July 13, 2022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7" y="1267019"/>
            <a:ext cx="10424035" cy="315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Figure out how RD map data labeling works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Run YOLOv3 in </a:t>
            </a:r>
            <a:r>
              <a:rPr lang="en-US" altLang="zh-TW" sz="2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– successfully run a minimal implementation of YOLOv3, only 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around 800 lines of code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minimum dependencies</a:t>
            </a:r>
            <a:endParaRPr lang="en-US" altLang="zh-TW" sz="2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EB8032-75A5-466A-B681-57621B07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4509120"/>
            <a:ext cx="266793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 map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192849"/>
            <a:ext cx="100854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e.g. \train_H1_SNR6_f1.mat (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x_min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y_min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x_max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y_max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label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383070-A318-4F30-A333-5432852E5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5229200"/>
            <a:ext cx="1562100" cy="11334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69D390E-D948-4DA5-BC62-D18BB303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89" y="5004023"/>
            <a:ext cx="4095750" cy="131445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1E13BF6-C115-4132-A73C-A5BFDEF84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876" y="1870526"/>
            <a:ext cx="4095750" cy="306946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5AD7F79-6231-4DF8-AB01-C5D0C5F96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969" y="1870525"/>
            <a:ext cx="6286075" cy="32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YOLOv3-PyTorch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056756" y="1191095"/>
            <a:ext cx="10225136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 minimal implementation of YOLOv3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Can be trained in PASCAL VOC YOLO dataset [1]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(filters,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stride), every conv() are the same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941855-6D09-4C98-A165-50A856A33068}"/>
              </a:ext>
            </a:extLst>
          </p:cNvPr>
          <p:cNvSpPr/>
          <p:nvPr/>
        </p:nvSpPr>
        <p:spPr>
          <a:xfrm>
            <a:off x="981844" y="6125234"/>
            <a:ext cx="10225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https://www.kaggle.com/datasets/aladdinpersson/pascal-voc-yolo-works-with-albumentations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61CB0C-E090-40F2-8634-9B13209E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451" y="1191094"/>
            <a:ext cx="3633674" cy="47538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917802F-ACC6-4BFD-89C7-E42EBFA8F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56" y="3645024"/>
            <a:ext cx="6883780" cy="22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981844" y="1268760"/>
            <a:ext cx="10729192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i-FI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Haven’t actually figure out how the data generation and labeling works</a:t>
            </a:r>
            <a:endParaRPr lang="en-US" altLang="zh-TW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MATLAB simulation code have tons of problems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annotation format are slightly different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– (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x_min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y_min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x_max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y_max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label     vs.    (x, y), (height, width), label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881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4371</TotalTime>
  <Words>251</Words>
  <Application>Microsoft Office PowerPoint</Application>
  <PresentationFormat>自訂</PresentationFormat>
  <Paragraphs>32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1484</cp:revision>
  <dcterms:created xsi:type="dcterms:W3CDTF">2022-02-09T04:51:17Z</dcterms:created>
  <dcterms:modified xsi:type="dcterms:W3CDTF">2022-07-13T07:09:58Z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