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2" r:id="rId6"/>
    <p:sldId id="263" r:id="rId7"/>
    <p:sldId id="264" r:id="rId8"/>
    <p:sldId id="268" r:id="rId9"/>
    <p:sldId id="279" r:id="rId10"/>
    <p:sldId id="273" r:id="rId11"/>
    <p:sldId id="280" r:id="rId12"/>
    <p:sldId id="266" r:id="rId13"/>
    <p:sldId id="277" r:id="rId14"/>
    <p:sldId id="286" r:id="rId15"/>
    <p:sldId id="282" r:id="rId16"/>
    <p:sldId id="275" r:id="rId17"/>
    <p:sldId id="283" r:id="rId18"/>
    <p:sldId id="284" r:id="rId19"/>
    <p:sldId id="285" r:id="rId20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12" autoAdjust="0"/>
  </p:normalViewPr>
  <p:slideViewPr>
    <p:cSldViewPr>
      <p:cViewPr varScale="1">
        <p:scale>
          <a:sx n="103" d="100"/>
          <a:sy n="103" d="100"/>
        </p:scale>
        <p:origin x="91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2022/5/4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2022/5/4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2021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月發表於 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ICC </a:t>
            </a:r>
            <a:r>
              <a:rPr lang="zh-TW" altLang="en-US" dirty="0"/>
              <a:t>會議的論文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66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02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7140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74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4798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182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922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Source image   x,	pilot symbol   Np,	      information symbol    Ns, 	transmit signal    y</a:t>
            </a:r>
          </a:p>
          <a:p>
            <a:pPr marL="0" indent="0">
              <a:buNone/>
            </a:pPr>
            <a:r>
              <a:rPr lang="en-US" altLang="zh-TW" dirty="0"/>
              <a:t>Frequency domain information symbol     Y, 	frequency domain pilot symbol     </a:t>
            </a:r>
            <a:r>
              <a:rPr lang="en-US" altLang="zh-TW" dirty="0" err="1"/>
              <a:t>Yp</a:t>
            </a:r>
            <a:r>
              <a:rPr lang="en-US" altLang="zh-TW" dirty="0"/>
              <a:t>, 	OFDM subcarrier number     </a:t>
            </a:r>
            <a:r>
              <a:rPr lang="en-US" altLang="zh-TW" dirty="0" err="1"/>
              <a:t>Lfft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Noisy channel output   y hat,	suppose we have signal clipping   y[n],                               after remove Cyclic Prefix (CP) and apply DFT   </a:t>
            </a:r>
            <a:r>
              <a:rPr lang="en-US" altLang="zh-TW" dirty="0" err="1"/>
              <a:t>Yp</a:t>
            </a:r>
            <a:r>
              <a:rPr lang="en-US" altLang="zh-TW" dirty="0"/>
              <a:t> hat,   Y hat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9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78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62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2022/5/4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1125860" y="2611071"/>
            <a:ext cx="10297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Yang, C.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H. -S. Kim, “Deep Joint Source Channel Coding for Wireless Image Transmission with OFDM,” 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 2021 - IEEE International Conference on Communications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2021, pp. 1-6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(cited by 10)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1053852" y="1220559"/>
            <a:ext cx="1036915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Joint Source Channel Coding for Wireless Image Transmission with OFDM</a:t>
            </a:r>
            <a:endParaRPr lang="en-US" altLang="zh-TW" sz="38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150196" y="4005064"/>
            <a:ext cx="424847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   Dr.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May 04, 2022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12F301-D8C3-4649-AF30-9BFABEF12E28}"/>
              </a:ext>
            </a:extLst>
          </p:cNvPr>
          <p:cNvSpPr/>
          <p:nvPr/>
        </p:nvSpPr>
        <p:spPr>
          <a:xfrm>
            <a:off x="1193393" y="133895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C96A46-3DEC-4576-9EF2-FBB5C8B3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512102"/>
            <a:ext cx="5896322" cy="49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Useful insights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Could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 some ideas on DL_CFAR</a:t>
            </a:r>
            <a:endParaRPr lang="en-US" altLang="zh-TW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comparison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Problems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The decoder design might be too heavy for edge scenario?  around 500kB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CFAR related domain knowledge required</a:t>
            </a:r>
          </a:p>
        </p:txBody>
      </p:sp>
    </p:spTree>
    <p:extLst>
      <p:ext uri="{BB962C8B-B14F-4D97-AF65-F5344CB8AC3E}">
        <p14:creationId xmlns:p14="http://schemas.microsoft.com/office/powerpoint/2010/main" val="8767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459E1F-349A-4FF2-BB62-0B72CF500576}"/>
              </a:ext>
            </a:extLst>
          </p:cNvPr>
          <p:cNvSpPr/>
          <p:nvPr/>
        </p:nvSpPr>
        <p:spPr>
          <a:xfrm>
            <a:off x="1193393" y="1338951"/>
            <a:ext cx="9143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Minimum On-device Comp. with Comm. Overhead less than raw data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81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2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459E1F-349A-4FF2-BB62-0B72CF500576}"/>
              </a:ext>
            </a:extLst>
          </p:cNvPr>
          <p:cNvSpPr/>
          <p:nvPr/>
        </p:nvSpPr>
        <p:spPr>
          <a:xfrm>
            <a:off x="1193393" y="1338951"/>
            <a:ext cx="7113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Accuracy degradation for testing generalization ability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6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459E1F-349A-4FF2-BB62-0B72CF500576}"/>
              </a:ext>
            </a:extLst>
          </p:cNvPr>
          <p:cNvSpPr/>
          <p:nvPr/>
        </p:nvSpPr>
        <p:spPr>
          <a:xfrm>
            <a:off x="1193393" y="1338951"/>
            <a:ext cx="7113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Accuracy degradation for testing generalization ability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1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0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Useful insights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Model the wireless channel as a non-trainable seems reasonable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Not all layers can be use as a splitting point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Ideas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Maybe first test on DL_CFAR, before jump into YOLO_CFAR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Is there any information leakage from the encoder output?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Problems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How to actually model a wireless channel as a non-trainable layer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Need to figure out the reasonable settings for CFAR case</a:t>
            </a:r>
          </a:p>
        </p:txBody>
      </p:sp>
    </p:spTree>
    <p:extLst>
      <p:ext uri="{BB962C8B-B14F-4D97-AF65-F5344CB8AC3E}">
        <p14:creationId xmlns:p14="http://schemas.microsoft.com/office/powerpoint/2010/main" val="327341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9577064" cy="302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Proposed JSCC framework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Network structure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Evaluations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Conclusions and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200633" y="1200473"/>
            <a:ext cx="10085481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Model-driven      vs.      Data-driven DL framework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Combine with domain knowledge, mathematical models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non-trainable but differentiable layers to model multipath channel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–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AWGN and Rayleigh flat fading channel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OFDM extension design by using NN layers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vs. DL based wireless Tx schemes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217755"/>
            <a:ext cx="1022513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Separate source and channel coding    vs.    DL based JSCC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6B086E-E83D-427D-AD41-3E4313A8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873374"/>
            <a:ext cx="7904187" cy="45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JSCC</a:t>
            </a:r>
            <a:r>
              <a: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5" y="1340768"/>
            <a:ext cx="1008995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Proposed JSCC framework with OFDM extension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767031D-FA4E-4A68-874B-11DF0A99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95" y="2058257"/>
            <a:ext cx="9659441" cy="40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E2706F-0F15-455C-84E2-3939D8D6391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JSCC with OFDM Extension and Signal Clipping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99F7F9-7458-4E48-84C8-34922E83C2EF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0754AB-AB6D-4BB2-989C-72F3C328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7" y="1587360"/>
            <a:ext cx="4824536" cy="4831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8E0516-46ED-409D-A4F4-C5ED23A6D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7" y="2245685"/>
            <a:ext cx="4824535" cy="8953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DD36C1-C37F-4954-8938-C31B0422E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81" y="3316207"/>
            <a:ext cx="4824535" cy="155792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2C67AB2-E181-4427-8EF1-4B6655EBE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81" y="5049311"/>
            <a:ext cx="2857500" cy="5429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C1A6A55-4AFE-4FC3-9D63-9C5A743D8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877" y="5763464"/>
            <a:ext cx="2626761" cy="4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8F96A6C-9612-49CA-BCD8-9DF914145539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Decoder Design with Domain Knowledge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8A275A-37D9-42FF-827A-CD6B9CEA7582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004FFE-371B-4D8E-A206-231400176CFF}"/>
              </a:ext>
            </a:extLst>
          </p:cNvPr>
          <p:cNvSpPr/>
          <p:nvPr/>
        </p:nvSpPr>
        <p:spPr>
          <a:xfrm>
            <a:off x="1193395" y="1340768"/>
            <a:ext cx="1044563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Decoder. IMPLICIT (directly concatenate), EXPLICIT (channel est. and equal.)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A809485-6543-4C19-A4A8-7652882E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95" y="2020379"/>
            <a:ext cx="7128792" cy="44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C93528-944E-4F94-8612-415EA60B87A3}"/>
              </a:ext>
            </a:extLst>
          </p:cNvPr>
          <p:cNvSpPr/>
          <p:nvPr/>
        </p:nvSpPr>
        <p:spPr>
          <a:xfrm>
            <a:off x="1195924" y="1196752"/>
            <a:ext cx="1044115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Encoder structure [1]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941AEC3-7816-4C21-9215-57F1453C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7790" y="1703504"/>
            <a:ext cx="5261973" cy="29523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FCDD73-6F81-4216-97B3-AF97D479E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35800" y="1643596"/>
            <a:ext cx="5261974" cy="30721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9E1B28-F0D6-4458-91DE-F4F2F0D7A963}"/>
              </a:ext>
            </a:extLst>
          </p:cNvPr>
          <p:cNvSpPr/>
          <p:nvPr/>
        </p:nvSpPr>
        <p:spPr>
          <a:xfrm>
            <a:off x="317843" y="5882661"/>
            <a:ext cx="10589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Deep-JSCC-for-images-with-OFDM (https://github.com/mingyuyng/Deep-JSCC-for-images-with-OFDM/blob/master/models/channel.py)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3316842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Residual Block [2]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Decoder structure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CB14D2-E562-4E26-B70F-70F743A1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06" y="2204864"/>
            <a:ext cx="2667000" cy="3143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425C16-F1DB-4A00-AD98-A290F402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35851" y="2196360"/>
            <a:ext cx="6313562" cy="24543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B9F319C-96AF-40EE-9D30-CAFD783C7FE7}"/>
              </a:ext>
            </a:extLst>
          </p:cNvPr>
          <p:cNvSpPr/>
          <p:nvPr/>
        </p:nvSpPr>
        <p:spPr>
          <a:xfrm>
            <a:off x="421968" y="5883368"/>
            <a:ext cx="8043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Batch Convolutional Layers (https://github.com/pytorch/pytorch/issues/ 17983)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3450</TotalTime>
  <Words>565</Words>
  <Application>Microsoft Office PowerPoint</Application>
  <PresentationFormat>自訂</PresentationFormat>
  <Paragraphs>92</Paragraphs>
  <Slides>16</Slides>
  <Notes>16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662</cp:revision>
  <dcterms:created xsi:type="dcterms:W3CDTF">2022-02-09T04:51:17Z</dcterms:created>
  <dcterms:modified xsi:type="dcterms:W3CDTF">2022-05-04T06:44:48Z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