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2" r:id="rId6"/>
    <p:sldId id="263" r:id="rId7"/>
    <p:sldId id="264" r:id="rId8"/>
    <p:sldId id="268" r:id="rId9"/>
    <p:sldId id="279" r:id="rId10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79" autoAdjust="0"/>
  </p:normalViewPr>
  <p:slideViewPr>
    <p:cSldViewPr>
      <p:cViewPr varScale="1">
        <p:scale>
          <a:sx n="140" d="100"/>
          <a:sy n="140" d="100"/>
        </p:scale>
        <p:origin x="1104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2022/7/5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2022/7/5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9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2022/7/5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Shao-Heng/BJLlV3Zj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1280607" y="2826810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林郁庭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(2021)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。基於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之雷達目標偵測演算法。國立清華大學通訊工程研究所碩士論文，新竹市。 取自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https://hdl.handle.net/11296/7n49t5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2962064" y="1700808"/>
            <a:ext cx="626469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YOLO-CFAR Reproduction</a:t>
            </a:r>
            <a:r>
              <a:rPr lang="zh-TW" altLang="en-US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8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150196" y="4005064"/>
            <a:ext cx="424847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   Dr.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July 06, 2022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7" y="1267019"/>
            <a:ext cx="10424035" cy="43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RD map data generation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generate raw RD map data and store as .jpg / .jpeg files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resize images to 416 x 416, originally 875 x 656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</a:t>
            </a: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 the dataset with Pascal VOC XML format, or COCO format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Run YOLOv3 [1]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successfully </a:t>
            </a: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any version of YOLOv3, optimally </a:t>
            </a:r>
            <a:r>
              <a:rPr lang="en-US" altLang="zh-TW" sz="2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try to train with RD map dataset from scratch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C26107-AEBD-44F4-8731-F8E0BBE92C4E}"/>
              </a:ext>
            </a:extLst>
          </p:cNvPr>
          <p:cNvSpPr/>
          <p:nvPr/>
        </p:nvSpPr>
        <p:spPr>
          <a:xfrm>
            <a:off x="1192910" y="6165304"/>
            <a:ext cx="10009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YOLO-Reproduce-Summary (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https://hackmd.io/@Shao-Heng/BJLlV3Zjq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 map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196752"/>
            <a:ext cx="10085481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Firstly, generate 600 figures to test the water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11DDC2-FAD8-408B-9C6C-4D662FF4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981034"/>
            <a:ext cx="5907229" cy="44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053852" y="1124744"/>
            <a:ext cx="1022513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other frameworks implementations of YOLOv3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CC068EF-04B5-42D6-ABC6-0273E88EC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08" y="1772816"/>
            <a:ext cx="4432716" cy="48965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DFD274-EEB0-4C73-A52D-91F20F0FB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88" y="1772816"/>
            <a:ext cx="356301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981844" y="1268760"/>
            <a:ext cx="10729192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Original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keras-yolo3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 and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keras-YOLOv3-mobilenet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 fails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Install requirements are </a:t>
            </a:r>
            <a:r>
              <a:rPr lang="fi-FI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3.5.2, Keras 2.1.5, tensorflow-gpu 1.6.0</a:t>
            </a:r>
            <a:endParaRPr lang="en-US" altLang="zh-TW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keras-YOLOv3-model-set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 runs on Ubuntu 18.04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Install requirements are Python 3.6.8,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fi-FI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-gpu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1.15.0,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tf.keras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2.2.4-tf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Inference is slow, roughly 0.1 fps, tested on Intel i7-8700 +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Geforce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RTX 2060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E2706F-0F15-455C-84E2-3939D8D6391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99F7F9-7458-4E48-84C8-34922E83C2EF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701394-612B-432A-B178-DFDDCB37C1CD}"/>
              </a:ext>
            </a:extLst>
          </p:cNvPr>
          <p:cNvSpPr/>
          <p:nvPr/>
        </p:nvSpPr>
        <p:spPr>
          <a:xfrm>
            <a:off x="999238" y="1196752"/>
            <a:ext cx="10567781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Try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tf.keras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Try other bounding box prediction algorithm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Try other one stage objector detectors like Single Shot Detector (SSD) 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Dig deep into RD map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23442072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4105</TotalTime>
  <Words>289</Words>
  <Application>Microsoft Office PowerPoint</Application>
  <PresentationFormat>自訂</PresentationFormat>
  <Paragraphs>40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1381</cp:revision>
  <dcterms:created xsi:type="dcterms:W3CDTF">2022-02-09T04:51:17Z</dcterms:created>
  <dcterms:modified xsi:type="dcterms:W3CDTF">2022-07-05T14:39:32Z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