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9"/>
  </p:notesMasterIdLst>
  <p:handoutMasterIdLst>
    <p:handoutMasterId r:id="rId70"/>
  </p:handoutMasterIdLst>
  <p:sldIdLst>
    <p:sldId id="256" r:id="rId5"/>
    <p:sldId id="265" r:id="rId6"/>
    <p:sldId id="276" r:id="rId7"/>
    <p:sldId id="271" r:id="rId8"/>
    <p:sldId id="328" r:id="rId9"/>
    <p:sldId id="272" r:id="rId10"/>
    <p:sldId id="277" r:id="rId11"/>
    <p:sldId id="273" r:id="rId12"/>
    <p:sldId id="322" r:id="rId13"/>
    <p:sldId id="288" r:id="rId14"/>
    <p:sldId id="270" r:id="rId15"/>
    <p:sldId id="300" r:id="rId16"/>
    <p:sldId id="278" r:id="rId17"/>
    <p:sldId id="294" r:id="rId18"/>
    <p:sldId id="304" r:id="rId19"/>
    <p:sldId id="331" r:id="rId20"/>
    <p:sldId id="332" r:id="rId21"/>
    <p:sldId id="333" r:id="rId22"/>
    <p:sldId id="334" r:id="rId23"/>
    <p:sldId id="305" r:id="rId24"/>
    <p:sldId id="335" r:id="rId25"/>
    <p:sldId id="336" r:id="rId26"/>
    <p:sldId id="337" r:id="rId27"/>
    <p:sldId id="289" r:id="rId28"/>
    <p:sldId id="295" r:id="rId29"/>
    <p:sldId id="326" r:id="rId30"/>
    <p:sldId id="329" r:id="rId31"/>
    <p:sldId id="330" r:id="rId32"/>
    <p:sldId id="325" r:id="rId33"/>
    <p:sldId id="353" r:id="rId34"/>
    <p:sldId id="338" r:id="rId35"/>
    <p:sldId id="340" r:id="rId36"/>
    <p:sldId id="339" r:id="rId37"/>
    <p:sldId id="341" r:id="rId38"/>
    <p:sldId id="349" r:id="rId39"/>
    <p:sldId id="352" r:id="rId40"/>
    <p:sldId id="350" r:id="rId41"/>
    <p:sldId id="351" r:id="rId42"/>
    <p:sldId id="309" r:id="rId43"/>
    <p:sldId id="310" r:id="rId44"/>
    <p:sldId id="290" r:id="rId45"/>
    <p:sldId id="311" r:id="rId46"/>
    <p:sldId id="342" r:id="rId47"/>
    <p:sldId id="312" r:id="rId48"/>
    <p:sldId id="343" r:id="rId49"/>
    <p:sldId id="344" r:id="rId50"/>
    <p:sldId id="346" r:id="rId51"/>
    <p:sldId id="354" r:id="rId52"/>
    <p:sldId id="347" r:id="rId53"/>
    <p:sldId id="348" r:id="rId54"/>
    <p:sldId id="314" r:id="rId55"/>
    <p:sldId id="315" r:id="rId56"/>
    <p:sldId id="345" r:id="rId57"/>
    <p:sldId id="324" r:id="rId58"/>
    <p:sldId id="291" r:id="rId59"/>
    <p:sldId id="321" r:id="rId60"/>
    <p:sldId id="297" r:id="rId61"/>
    <p:sldId id="316" r:id="rId62"/>
    <p:sldId id="317" r:id="rId63"/>
    <p:sldId id="318" r:id="rId64"/>
    <p:sldId id="319" r:id="rId65"/>
    <p:sldId id="320" r:id="rId66"/>
    <p:sldId id="293" r:id="rId67"/>
    <p:sldId id="299" r:id="rId68"/>
  </p:sldIdLst>
  <p:sldSz cx="12192000" cy="6858000"/>
  <p:notesSz cx="6858000" cy="9144000"/>
  <p:defaultTextStyle>
    <a:defPPr rtl="0">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0AB3550-1E82-4F58-9D14-707401DAA78C}" v="101" dt="2022-05-15T20:18:21.05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等深淺樣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982" autoAdjust="0"/>
    <p:restoredTop sz="79261" autoAdjust="0"/>
  </p:normalViewPr>
  <p:slideViewPr>
    <p:cSldViewPr>
      <p:cViewPr varScale="1">
        <p:scale>
          <a:sx n="82" d="100"/>
          <a:sy n="82" d="100"/>
        </p:scale>
        <p:origin x="108" y="1080"/>
      </p:cViewPr>
      <p:guideLst>
        <p:guide pos="3840"/>
        <p:guide orient="horz" pos="2160"/>
      </p:guideLst>
    </p:cSldViewPr>
  </p:slideViewPr>
  <p:notesTextViewPr>
    <p:cViewPr>
      <p:scale>
        <a:sx n="1" d="1"/>
        <a:sy n="1" d="1"/>
      </p:scale>
      <p:origin x="0" y="0"/>
    </p:cViewPr>
  </p:notesTextViewPr>
  <p:notesViewPr>
    <p:cSldViewPr showGuides="1">
      <p:cViewPr varScale="1">
        <p:scale>
          <a:sx n="90" d="100"/>
          <a:sy n="90" d="100"/>
        </p:scale>
        <p:origin x="3774" y="78"/>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tableStyles" Target="tableStyles.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notesMaster" Target="notesMasters/notesMaster1.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viewProps" Target="view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handoutMaster" Target="handoutMasters/handoutMaster1.xml"/><Relationship Id="rId75"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microsoft.com/office/2015/10/relationships/revisionInfo" Target="revisionInfo.xml"/><Relationship Id="rId7" Type="http://schemas.openxmlformats.org/officeDocument/2006/relationships/slide" Target="slides/slide3.xml"/><Relationship Id="rId71"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 ''" userId="f65e23c7-4b41-4b38-a2b5-b3fec64574bf" providerId="ADAL" clId="{20AB3550-1E82-4F58-9D14-707401DAA78C}"/>
    <pc:docChg chg="undo redo custSel addSld delSld modSld sldOrd">
      <pc:chgData name="'' ''" userId="f65e23c7-4b41-4b38-a2b5-b3fec64574bf" providerId="ADAL" clId="{20AB3550-1E82-4F58-9D14-707401DAA78C}" dt="2022-05-15T20:36:52.180" v="14472" actId="20577"/>
      <pc:docMkLst>
        <pc:docMk/>
      </pc:docMkLst>
      <pc:sldChg chg="modSp mod">
        <pc:chgData name="'' ''" userId="f65e23c7-4b41-4b38-a2b5-b3fec64574bf" providerId="ADAL" clId="{20AB3550-1E82-4F58-9D14-707401DAA78C}" dt="2022-05-06T07:24:38.184" v="56" actId="27636"/>
        <pc:sldMkLst>
          <pc:docMk/>
          <pc:sldMk cId="242453831" sldId="256"/>
        </pc:sldMkLst>
        <pc:spChg chg="mod">
          <ac:chgData name="'' ''" userId="f65e23c7-4b41-4b38-a2b5-b3fec64574bf" providerId="ADAL" clId="{20AB3550-1E82-4F58-9D14-707401DAA78C}" dt="2022-05-06T07:24:22.906" v="50" actId="14100"/>
          <ac:spMkLst>
            <pc:docMk/>
            <pc:sldMk cId="242453831" sldId="256"/>
            <ac:spMk id="2" creationId="{00000000-0000-0000-0000-000000000000}"/>
          </ac:spMkLst>
        </pc:spChg>
        <pc:spChg chg="mod">
          <ac:chgData name="'' ''" userId="f65e23c7-4b41-4b38-a2b5-b3fec64574bf" providerId="ADAL" clId="{20AB3550-1E82-4F58-9D14-707401DAA78C}" dt="2022-05-06T07:24:38.184" v="56" actId="27636"/>
          <ac:spMkLst>
            <pc:docMk/>
            <pc:sldMk cId="242453831" sldId="256"/>
            <ac:spMk id="3" creationId="{00000000-0000-0000-0000-000000000000}"/>
          </ac:spMkLst>
        </pc:spChg>
      </pc:sldChg>
      <pc:sldChg chg="modSp mod">
        <pc:chgData name="'' ''" userId="f65e23c7-4b41-4b38-a2b5-b3fec64574bf" providerId="ADAL" clId="{20AB3550-1E82-4F58-9D14-707401DAA78C}" dt="2022-05-13T21:09:51.701" v="5050" actId="6549"/>
        <pc:sldMkLst>
          <pc:docMk/>
          <pc:sldMk cId="3042826300" sldId="265"/>
        </pc:sldMkLst>
        <pc:spChg chg="mod">
          <ac:chgData name="'' ''" userId="f65e23c7-4b41-4b38-a2b5-b3fec64574bf" providerId="ADAL" clId="{20AB3550-1E82-4F58-9D14-707401DAA78C}" dt="2022-05-06T07:24:56.733" v="65" actId="20577"/>
          <ac:spMkLst>
            <pc:docMk/>
            <pc:sldMk cId="3042826300" sldId="265"/>
            <ac:spMk id="13" creationId="{00000000-0000-0000-0000-000000000000}"/>
          </ac:spMkLst>
        </pc:spChg>
        <pc:spChg chg="mod">
          <ac:chgData name="'' ''" userId="f65e23c7-4b41-4b38-a2b5-b3fec64574bf" providerId="ADAL" clId="{20AB3550-1E82-4F58-9D14-707401DAA78C}" dt="2022-05-13T21:09:51.701" v="5050" actId="6549"/>
          <ac:spMkLst>
            <pc:docMk/>
            <pc:sldMk cId="3042826300" sldId="265"/>
            <ac:spMk id="14" creationId="{00000000-0000-0000-0000-000000000000}"/>
          </ac:spMkLst>
        </pc:spChg>
      </pc:sldChg>
      <pc:sldChg chg="del">
        <pc:chgData name="'' ''" userId="f65e23c7-4b41-4b38-a2b5-b3fec64574bf" providerId="ADAL" clId="{20AB3550-1E82-4F58-9D14-707401DAA78C}" dt="2022-05-06T07:25:01.419" v="66" actId="47"/>
        <pc:sldMkLst>
          <pc:docMk/>
          <pc:sldMk cId="2116190161" sldId="266"/>
        </pc:sldMkLst>
      </pc:sldChg>
      <pc:sldChg chg="del">
        <pc:chgData name="'' ''" userId="f65e23c7-4b41-4b38-a2b5-b3fec64574bf" providerId="ADAL" clId="{20AB3550-1E82-4F58-9D14-707401DAA78C}" dt="2022-05-06T07:25:02.210" v="67" actId="47"/>
        <pc:sldMkLst>
          <pc:docMk/>
          <pc:sldMk cId="4145261392" sldId="267"/>
        </pc:sldMkLst>
      </pc:sldChg>
      <pc:sldChg chg="del">
        <pc:chgData name="'' ''" userId="f65e23c7-4b41-4b38-a2b5-b3fec64574bf" providerId="ADAL" clId="{20AB3550-1E82-4F58-9D14-707401DAA78C}" dt="2022-05-06T07:25:02.863" v="68" actId="47"/>
        <pc:sldMkLst>
          <pc:docMk/>
          <pc:sldMk cId="1153027685" sldId="269"/>
        </pc:sldMkLst>
      </pc:sldChg>
      <pc:sldChg chg="addSp delSp modSp mod ord modClrScheme chgLayout modNotesTx">
        <pc:chgData name="'' ''" userId="f65e23c7-4b41-4b38-a2b5-b3fec64574bf" providerId="ADAL" clId="{20AB3550-1E82-4F58-9D14-707401DAA78C}" dt="2022-05-13T21:08:48.706" v="5030"/>
        <pc:sldMkLst>
          <pc:docMk/>
          <pc:sldMk cId="3444435236" sldId="270"/>
        </pc:sldMkLst>
        <pc:spChg chg="del mod ord">
          <ac:chgData name="'' ''" userId="f65e23c7-4b41-4b38-a2b5-b3fec64574bf" providerId="ADAL" clId="{20AB3550-1E82-4F58-9D14-707401DAA78C}" dt="2022-05-13T06:34:44.315" v="271" actId="700"/>
          <ac:spMkLst>
            <pc:docMk/>
            <pc:sldMk cId="3444435236" sldId="270"/>
            <ac:spMk id="2" creationId="{00000000-0000-0000-0000-000000000000}"/>
          </ac:spMkLst>
        </pc:spChg>
        <pc:spChg chg="del mod ord">
          <ac:chgData name="'' ''" userId="f65e23c7-4b41-4b38-a2b5-b3fec64574bf" providerId="ADAL" clId="{20AB3550-1E82-4F58-9D14-707401DAA78C}" dt="2022-05-13T06:34:44.315" v="271" actId="700"/>
          <ac:spMkLst>
            <pc:docMk/>
            <pc:sldMk cId="3444435236" sldId="270"/>
            <ac:spMk id="3" creationId="{00000000-0000-0000-0000-000000000000}"/>
          </ac:spMkLst>
        </pc:spChg>
        <pc:spChg chg="add mod ord">
          <ac:chgData name="'' ''" userId="f65e23c7-4b41-4b38-a2b5-b3fec64574bf" providerId="ADAL" clId="{20AB3550-1E82-4F58-9D14-707401DAA78C}" dt="2022-05-13T06:35:54.666" v="324" actId="20577"/>
          <ac:spMkLst>
            <pc:docMk/>
            <pc:sldMk cId="3444435236" sldId="270"/>
            <ac:spMk id="4" creationId="{C7B0771A-2B3C-4D69-3211-9C492A909D87}"/>
          </ac:spMkLst>
        </pc:spChg>
        <pc:spChg chg="add mod ord">
          <ac:chgData name="'' ''" userId="f65e23c7-4b41-4b38-a2b5-b3fec64574bf" providerId="ADAL" clId="{20AB3550-1E82-4F58-9D14-707401DAA78C}" dt="2022-05-13T06:45:30.724" v="688" actId="20577"/>
          <ac:spMkLst>
            <pc:docMk/>
            <pc:sldMk cId="3444435236" sldId="270"/>
            <ac:spMk id="5" creationId="{103A3809-909B-9D66-977E-90F0426D0F7E}"/>
          </ac:spMkLst>
        </pc:spChg>
      </pc:sldChg>
      <pc:sldChg chg="addSp delSp modSp mod ord modClrScheme chgLayout">
        <pc:chgData name="'' ''" userId="f65e23c7-4b41-4b38-a2b5-b3fec64574bf" providerId="ADAL" clId="{20AB3550-1E82-4F58-9D14-707401DAA78C}" dt="2022-05-13T20:25:02.253" v="3847" actId="20577"/>
        <pc:sldMkLst>
          <pc:docMk/>
          <pc:sldMk cId="1475842300" sldId="271"/>
        </pc:sldMkLst>
        <pc:spChg chg="del mod ord">
          <ac:chgData name="'' ''" userId="f65e23c7-4b41-4b38-a2b5-b3fec64574bf" providerId="ADAL" clId="{20AB3550-1E82-4F58-9D14-707401DAA78C}" dt="2022-05-13T06:45:38.231" v="689" actId="700"/>
          <ac:spMkLst>
            <pc:docMk/>
            <pc:sldMk cId="1475842300" sldId="271"/>
            <ac:spMk id="2" creationId="{00000000-0000-0000-0000-000000000000}"/>
          </ac:spMkLst>
        </pc:spChg>
        <pc:spChg chg="del">
          <ac:chgData name="'' ''" userId="f65e23c7-4b41-4b38-a2b5-b3fec64574bf" providerId="ADAL" clId="{20AB3550-1E82-4F58-9D14-707401DAA78C}" dt="2022-05-13T06:45:38.231" v="689" actId="700"/>
          <ac:spMkLst>
            <pc:docMk/>
            <pc:sldMk cId="1475842300" sldId="271"/>
            <ac:spMk id="3" creationId="{00000000-0000-0000-0000-000000000000}"/>
          </ac:spMkLst>
        </pc:spChg>
        <pc:spChg chg="del mod ord">
          <ac:chgData name="'' ''" userId="f65e23c7-4b41-4b38-a2b5-b3fec64574bf" providerId="ADAL" clId="{20AB3550-1E82-4F58-9D14-707401DAA78C}" dt="2022-05-13T06:45:38.231" v="689" actId="700"/>
          <ac:spMkLst>
            <pc:docMk/>
            <pc:sldMk cId="1475842300" sldId="271"/>
            <ac:spMk id="4" creationId="{00000000-0000-0000-0000-000000000000}"/>
          </ac:spMkLst>
        </pc:spChg>
        <pc:spChg chg="del">
          <ac:chgData name="'' ''" userId="f65e23c7-4b41-4b38-a2b5-b3fec64574bf" providerId="ADAL" clId="{20AB3550-1E82-4F58-9D14-707401DAA78C}" dt="2022-05-13T06:45:38.231" v="689" actId="700"/>
          <ac:spMkLst>
            <pc:docMk/>
            <pc:sldMk cId="1475842300" sldId="271"/>
            <ac:spMk id="5" creationId="{00000000-0000-0000-0000-000000000000}"/>
          </ac:spMkLst>
        </pc:spChg>
        <pc:spChg chg="del">
          <ac:chgData name="'' ''" userId="f65e23c7-4b41-4b38-a2b5-b3fec64574bf" providerId="ADAL" clId="{20AB3550-1E82-4F58-9D14-707401DAA78C}" dt="2022-05-13T06:45:38.231" v="689" actId="700"/>
          <ac:spMkLst>
            <pc:docMk/>
            <pc:sldMk cId="1475842300" sldId="271"/>
            <ac:spMk id="6" creationId="{00000000-0000-0000-0000-000000000000}"/>
          </ac:spMkLst>
        </pc:spChg>
        <pc:spChg chg="add mod ord">
          <ac:chgData name="'' ''" userId="f65e23c7-4b41-4b38-a2b5-b3fec64574bf" providerId="ADAL" clId="{20AB3550-1E82-4F58-9D14-707401DAA78C}" dt="2022-05-13T20:19:38.615" v="3545" actId="403"/>
          <ac:spMkLst>
            <pc:docMk/>
            <pc:sldMk cId="1475842300" sldId="271"/>
            <ac:spMk id="7" creationId="{B2C414BD-E541-6346-72A9-C9CEB8C390C0}"/>
          </ac:spMkLst>
        </pc:spChg>
        <pc:spChg chg="add del mod ord">
          <ac:chgData name="'' ''" userId="f65e23c7-4b41-4b38-a2b5-b3fec64574bf" providerId="ADAL" clId="{20AB3550-1E82-4F58-9D14-707401DAA78C}" dt="2022-05-13T20:17:37.686" v="3492"/>
          <ac:spMkLst>
            <pc:docMk/>
            <pc:sldMk cId="1475842300" sldId="271"/>
            <ac:spMk id="8" creationId="{52A2383A-3152-1FDF-6135-A52655123885}"/>
          </ac:spMkLst>
        </pc:spChg>
        <pc:spChg chg="add del mod">
          <ac:chgData name="'' ''" userId="f65e23c7-4b41-4b38-a2b5-b3fec64574bf" providerId="ADAL" clId="{20AB3550-1E82-4F58-9D14-707401DAA78C}" dt="2022-05-13T20:17:47.634" v="3494" actId="26606"/>
          <ac:spMkLst>
            <pc:docMk/>
            <pc:sldMk cId="1475842300" sldId="271"/>
            <ac:spMk id="71" creationId="{FB5EFB2C-E6E8-0B18-81B2-36DD309EC736}"/>
          </ac:spMkLst>
        </pc:spChg>
        <pc:spChg chg="add mod">
          <ac:chgData name="'' ''" userId="f65e23c7-4b41-4b38-a2b5-b3fec64574bf" providerId="ADAL" clId="{20AB3550-1E82-4F58-9D14-707401DAA78C}" dt="2022-05-13T20:25:02.253" v="3847" actId="20577"/>
          <ac:spMkLst>
            <pc:docMk/>
            <pc:sldMk cId="1475842300" sldId="271"/>
            <ac:spMk id="1028" creationId="{100C25C9-B8EA-FE78-BEFA-E0E28EDF16AE}"/>
          </ac:spMkLst>
        </pc:spChg>
        <pc:picChg chg="add mod">
          <ac:chgData name="'' ''" userId="f65e23c7-4b41-4b38-a2b5-b3fec64574bf" providerId="ADAL" clId="{20AB3550-1E82-4F58-9D14-707401DAA78C}" dt="2022-05-13T20:18:00.352" v="3498" actId="14100"/>
          <ac:picMkLst>
            <pc:docMk/>
            <pc:sldMk cId="1475842300" sldId="271"/>
            <ac:picMk id="1026" creationId="{C16912D2-402D-14AE-1641-1C6875A71BCF}"/>
          </ac:picMkLst>
        </pc:picChg>
      </pc:sldChg>
      <pc:sldChg chg="addSp modSp mod modClrScheme modShow chgLayout">
        <pc:chgData name="'' ''" userId="f65e23c7-4b41-4b38-a2b5-b3fec64574bf" providerId="ADAL" clId="{20AB3550-1E82-4F58-9D14-707401DAA78C}" dt="2022-05-14T18:16:29.236" v="6539" actId="729"/>
        <pc:sldMkLst>
          <pc:docMk/>
          <pc:sldMk cId="215988672" sldId="272"/>
        </pc:sldMkLst>
        <pc:spChg chg="mod ord">
          <ac:chgData name="'' ''" userId="f65e23c7-4b41-4b38-a2b5-b3fec64574bf" providerId="ADAL" clId="{20AB3550-1E82-4F58-9D14-707401DAA78C}" dt="2022-05-13T06:49:01.243" v="868" actId="20577"/>
          <ac:spMkLst>
            <pc:docMk/>
            <pc:sldMk cId="215988672" sldId="272"/>
            <ac:spMk id="2" creationId="{00000000-0000-0000-0000-000000000000}"/>
          </ac:spMkLst>
        </pc:spChg>
        <pc:spChg chg="add mod ord">
          <ac:chgData name="'' ''" userId="f65e23c7-4b41-4b38-a2b5-b3fec64574bf" providerId="ADAL" clId="{20AB3550-1E82-4F58-9D14-707401DAA78C}" dt="2022-05-13T06:48:54.023" v="866" actId="700"/>
          <ac:spMkLst>
            <pc:docMk/>
            <pc:sldMk cId="215988672" sldId="272"/>
            <ac:spMk id="3" creationId="{C85D8079-4D11-DF41-634A-44CC909513D4}"/>
          </ac:spMkLst>
        </pc:spChg>
      </pc:sldChg>
      <pc:sldChg chg="addSp modSp mod modClrScheme chgLayout modNotesTx">
        <pc:chgData name="'' ''" userId="f65e23c7-4b41-4b38-a2b5-b3fec64574bf" providerId="ADAL" clId="{20AB3550-1E82-4F58-9D14-707401DAA78C}" dt="2022-05-13T19:14:30.754" v="2125"/>
        <pc:sldMkLst>
          <pc:docMk/>
          <pc:sldMk cId="3661180859" sldId="273"/>
        </pc:sldMkLst>
        <pc:spChg chg="add mod">
          <ac:chgData name="'' ''" userId="f65e23c7-4b41-4b38-a2b5-b3fec64574bf" providerId="ADAL" clId="{20AB3550-1E82-4F58-9D14-707401DAA78C}" dt="2022-05-13T06:55:29.278" v="1001" actId="6549"/>
          <ac:spMkLst>
            <pc:docMk/>
            <pc:sldMk cId="3661180859" sldId="273"/>
            <ac:spMk id="2" creationId="{40F0499A-2C13-F59E-ABDC-61E178DE96AD}"/>
          </ac:spMkLst>
        </pc:spChg>
        <pc:spChg chg="add mod">
          <ac:chgData name="'' ''" userId="f65e23c7-4b41-4b38-a2b5-b3fec64574bf" providerId="ADAL" clId="{20AB3550-1E82-4F58-9D14-707401DAA78C}" dt="2022-05-13T07:04:16.692" v="1166" actId="20577"/>
          <ac:spMkLst>
            <pc:docMk/>
            <pc:sldMk cId="3661180859" sldId="273"/>
            <ac:spMk id="3" creationId="{5E057716-DDDA-D982-606D-C72D1976104A}"/>
          </ac:spMkLst>
        </pc:spChg>
      </pc:sldChg>
      <pc:sldChg chg="del">
        <pc:chgData name="'' ''" userId="f65e23c7-4b41-4b38-a2b5-b3fec64574bf" providerId="ADAL" clId="{20AB3550-1E82-4F58-9D14-707401DAA78C}" dt="2022-05-13T06:49:48.646" v="899" actId="47"/>
        <pc:sldMkLst>
          <pc:docMk/>
          <pc:sldMk cId="3232560146" sldId="274"/>
        </pc:sldMkLst>
      </pc:sldChg>
      <pc:sldChg chg="del">
        <pc:chgData name="'' ''" userId="f65e23c7-4b41-4b38-a2b5-b3fec64574bf" providerId="ADAL" clId="{20AB3550-1E82-4F58-9D14-707401DAA78C}" dt="2022-05-13T06:49:49.665" v="900" actId="47"/>
        <pc:sldMkLst>
          <pc:docMk/>
          <pc:sldMk cId="1857640680" sldId="275"/>
        </pc:sldMkLst>
      </pc:sldChg>
      <pc:sldChg chg="addSp delSp modSp new mod modClrScheme chgLayout">
        <pc:chgData name="'' ''" userId="f65e23c7-4b41-4b38-a2b5-b3fec64574bf" providerId="ADAL" clId="{20AB3550-1E82-4F58-9D14-707401DAA78C}" dt="2022-05-13T06:52:38.713" v="959" actId="404"/>
        <pc:sldMkLst>
          <pc:docMk/>
          <pc:sldMk cId="1000433643" sldId="276"/>
        </pc:sldMkLst>
        <pc:spChg chg="del mod ord">
          <ac:chgData name="'' ''" userId="f65e23c7-4b41-4b38-a2b5-b3fec64574bf" providerId="ADAL" clId="{20AB3550-1E82-4F58-9D14-707401DAA78C}" dt="2022-05-13T06:47:03.949" v="765" actId="700"/>
          <ac:spMkLst>
            <pc:docMk/>
            <pc:sldMk cId="1000433643" sldId="276"/>
            <ac:spMk id="2" creationId="{31A1CE00-BE3A-19C5-AE26-8C0510BA87CF}"/>
          </ac:spMkLst>
        </pc:spChg>
        <pc:spChg chg="del mod ord">
          <ac:chgData name="'' ''" userId="f65e23c7-4b41-4b38-a2b5-b3fec64574bf" providerId="ADAL" clId="{20AB3550-1E82-4F58-9D14-707401DAA78C}" dt="2022-05-13T06:47:03.949" v="765" actId="700"/>
          <ac:spMkLst>
            <pc:docMk/>
            <pc:sldMk cId="1000433643" sldId="276"/>
            <ac:spMk id="3" creationId="{4180A5D2-7385-9CE3-6FD1-E227111E3B17}"/>
          </ac:spMkLst>
        </pc:spChg>
        <pc:spChg chg="add mod ord">
          <ac:chgData name="'' ''" userId="f65e23c7-4b41-4b38-a2b5-b3fec64574bf" providerId="ADAL" clId="{20AB3550-1E82-4F58-9D14-707401DAA78C}" dt="2022-05-13T06:52:34.429" v="953" actId="20577"/>
          <ac:spMkLst>
            <pc:docMk/>
            <pc:sldMk cId="1000433643" sldId="276"/>
            <ac:spMk id="4" creationId="{C038221A-151B-E628-933D-459D92A5786D}"/>
          </ac:spMkLst>
        </pc:spChg>
        <pc:spChg chg="add mod ord">
          <ac:chgData name="'' ''" userId="f65e23c7-4b41-4b38-a2b5-b3fec64574bf" providerId="ADAL" clId="{20AB3550-1E82-4F58-9D14-707401DAA78C}" dt="2022-05-13T06:52:38.713" v="959" actId="404"/>
          <ac:spMkLst>
            <pc:docMk/>
            <pc:sldMk cId="1000433643" sldId="276"/>
            <ac:spMk id="5" creationId="{49D2B749-F222-1331-6A33-29E44ED77591}"/>
          </ac:spMkLst>
        </pc:spChg>
      </pc:sldChg>
      <pc:sldChg chg="modSp new mod ord modShow">
        <pc:chgData name="'' ''" userId="f65e23c7-4b41-4b38-a2b5-b3fec64574bf" providerId="ADAL" clId="{20AB3550-1E82-4F58-9D14-707401DAA78C}" dt="2022-05-15T19:01:37.587" v="12042" actId="729"/>
        <pc:sldMkLst>
          <pc:docMk/>
          <pc:sldMk cId="3623006291" sldId="277"/>
        </pc:sldMkLst>
        <pc:spChg chg="mod">
          <ac:chgData name="'' ''" userId="f65e23c7-4b41-4b38-a2b5-b3fec64574bf" providerId="ADAL" clId="{20AB3550-1E82-4F58-9D14-707401DAA78C}" dt="2022-05-13T07:00:02.548" v="1024" actId="20577"/>
          <ac:spMkLst>
            <pc:docMk/>
            <pc:sldMk cId="3623006291" sldId="277"/>
            <ac:spMk id="2" creationId="{3A8B5449-0DFE-D7F4-0580-C0EA9C6852B5}"/>
          </ac:spMkLst>
        </pc:spChg>
        <pc:spChg chg="mod">
          <ac:chgData name="'' ''" userId="f65e23c7-4b41-4b38-a2b5-b3fec64574bf" providerId="ADAL" clId="{20AB3550-1E82-4F58-9D14-707401DAA78C}" dt="2022-05-13T07:14:05.045" v="1357" actId="5793"/>
          <ac:spMkLst>
            <pc:docMk/>
            <pc:sldMk cId="3623006291" sldId="277"/>
            <ac:spMk id="3" creationId="{ACC6E07A-CCD9-4130-2CF1-716E0C44DD6A}"/>
          </ac:spMkLst>
        </pc:spChg>
      </pc:sldChg>
      <pc:sldChg chg="modSp new mod ord modShow">
        <pc:chgData name="'' ''" userId="f65e23c7-4b41-4b38-a2b5-b3fec64574bf" providerId="ADAL" clId="{20AB3550-1E82-4F58-9D14-707401DAA78C}" dt="2022-05-14T20:20:12.146" v="7472" actId="729"/>
        <pc:sldMkLst>
          <pc:docMk/>
          <pc:sldMk cId="3987550147" sldId="278"/>
        </pc:sldMkLst>
        <pc:spChg chg="mod">
          <ac:chgData name="'' ''" userId="f65e23c7-4b41-4b38-a2b5-b3fec64574bf" providerId="ADAL" clId="{20AB3550-1E82-4F58-9D14-707401DAA78C}" dt="2022-05-13T07:16:02.350" v="1380" actId="20577"/>
          <ac:spMkLst>
            <pc:docMk/>
            <pc:sldMk cId="3987550147" sldId="278"/>
            <ac:spMk id="2" creationId="{AC0C152C-A49B-E762-7A52-47D03A4AFAAF}"/>
          </ac:spMkLst>
        </pc:spChg>
        <pc:spChg chg="mod">
          <ac:chgData name="'' ''" userId="f65e23c7-4b41-4b38-a2b5-b3fec64574bf" providerId="ADAL" clId="{20AB3550-1E82-4F58-9D14-707401DAA78C}" dt="2022-05-14T20:19:46.422" v="7471" actId="12"/>
          <ac:spMkLst>
            <pc:docMk/>
            <pc:sldMk cId="3987550147" sldId="278"/>
            <ac:spMk id="3" creationId="{A30024C3-79EB-9D37-B9E8-89FA69EF8942}"/>
          </ac:spMkLst>
        </pc:spChg>
      </pc:sldChg>
      <pc:sldChg chg="new del">
        <pc:chgData name="'' ''" userId="f65e23c7-4b41-4b38-a2b5-b3fec64574bf" providerId="ADAL" clId="{20AB3550-1E82-4F58-9D14-707401DAA78C}" dt="2022-05-13T06:54:17.627" v="976" actId="47"/>
        <pc:sldMkLst>
          <pc:docMk/>
          <pc:sldMk cId="3018046022" sldId="279"/>
        </pc:sldMkLst>
      </pc:sldChg>
      <pc:sldChg chg="new del">
        <pc:chgData name="'' ''" userId="f65e23c7-4b41-4b38-a2b5-b3fec64574bf" providerId="ADAL" clId="{20AB3550-1E82-4F58-9D14-707401DAA78C}" dt="2022-05-13T06:54:18.217" v="977" actId="47"/>
        <pc:sldMkLst>
          <pc:docMk/>
          <pc:sldMk cId="3930727363" sldId="280"/>
        </pc:sldMkLst>
      </pc:sldChg>
      <pc:sldChg chg="new del">
        <pc:chgData name="'' ''" userId="f65e23c7-4b41-4b38-a2b5-b3fec64574bf" providerId="ADAL" clId="{20AB3550-1E82-4F58-9D14-707401DAA78C}" dt="2022-05-13T06:54:18.570" v="978" actId="47"/>
        <pc:sldMkLst>
          <pc:docMk/>
          <pc:sldMk cId="1699429248" sldId="281"/>
        </pc:sldMkLst>
      </pc:sldChg>
      <pc:sldChg chg="new del">
        <pc:chgData name="'' ''" userId="f65e23c7-4b41-4b38-a2b5-b3fec64574bf" providerId="ADAL" clId="{20AB3550-1E82-4F58-9D14-707401DAA78C}" dt="2022-05-13T06:54:19.417" v="979" actId="47"/>
        <pc:sldMkLst>
          <pc:docMk/>
          <pc:sldMk cId="2785997399" sldId="282"/>
        </pc:sldMkLst>
      </pc:sldChg>
      <pc:sldChg chg="new del">
        <pc:chgData name="'' ''" userId="f65e23c7-4b41-4b38-a2b5-b3fec64574bf" providerId="ADAL" clId="{20AB3550-1E82-4F58-9D14-707401DAA78C}" dt="2022-05-13T06:54:19.841" v="980" actId="47"/>
        <pc:sldMkLst>
          <pc:docMk/>
          <pc:sldMk cId="3799657216" sldId="283"/>
        </pc:sldMkLst>
      </pc:sldChg>
      <pc:sldChg chg="new del">
        <pc:chgData name="'' ''" userId="f65e23c7-4b41-4b38-a2b5-b3fec64574bf" providerId="ADAL" clId="{20AB3550-1E82-4F58-9D14-707401DAA78C}" dt="2022-05-13T06:54:20.675" v="981" actId="47"/>
        <pc:sldMkLst>
          <pc:docMk/>
          <pc:sldMk cId="3008612551" sldId="284"/>
        </pc:sldMkLst>
      </pc:sldChg>
      <pc:sldChg chg="new del">
        <pc:chgData name="'' ''" userId="f65e23c7-4b41-4b38-a2b5-b3fec64574bf" providerId="ADAL" clId="{20AB3550-1E82-4F58-9D14-707401DAA78C}" dt="2022-05-13T06:54:21.026" v="982" actId="47"/>
        <pc:sldMkLst>
          <pc:docMk/>
          <pc:sldMk cId="558777984" sldId="285"/>
        </pc:sldMkLst>
      </pc:sldChg>
      <pc:sldChg chg="new del">
        <pc:chgData name="'' ''" userId="f65e23c7-4b41-4b38-a2b5-b3fec64574bf" providerId="ADAL" clId="{20AB3550-1E82-4F58-9D14-707401DAA78C}" dt="2022-05-13T06:54:21.772" v="983" actId="47"/>
        <pc:sldMkLst>
          <pc:docMk/>
          <pc:sldMk cId="1842437797" sldId="286"/>
        </pc:sldMkLst>
      </pc:sldChg>
      <pc:sldChg chg="new del">
        <pc:chgData name="'' ''" userId="f65e23c7-4b41-4b38-a2b5-b3fec64574bf" providerId="ADAL" clId="{20AB3550-1E82-4F58-9D14-707401DAA78C}" dt="2022-05-13T06:54:22.346" v="984" actId="47"/>
        <pc:sldMkLst>
          <pc:docMk/>
          <pc:sldMk cId="1511002575" sldId="287"/>
        </pc:sldMkLst>
      </pc:sldChg>
      <pc:sldChg chg="modSp add mod ord">
        <pc:chgData name="'' ''" userId="f65e23c7-4b41-4b38-a2b5-b3fec64574bf" providerId="ADAL" clId="{20AB3550-1E82-4F58-9D14-707401DAA78C}" dt="2022-05-13T06:52:19.987" v="947" actId="403"/>
        <pc:sldMkLst>
          <pc:docMk/>
          <pc:sldMk cId="768384813" sldId="288"/>
        </pc:sldMkLst>
        <pc:spChg chg="mod">
          <ac:chgData name="'' ''" userId="f65e23c7-4b41-4b38-a2b5-b3fec64574bf" providerId="ADAL" clId="{20AB3550-1E82-4F58-9D14-707401DAA78C}" dt="2022-05-13T06:52:17.069" v="942" actId="21"/>
          <ac:spMkLst>
            <pc:docMk/>
            <pc:sldMk cId="768384813" sldId="288"/>
            <ac:spMk id="4" creationId="{C038221A-151B-E628-933D-459D92A5786D}"/>
          </ac:spMkLst>
        </pc:spChg>
        <pc:spChg chg="mod">
          <ac:chgData name="'' ''" userId="f65e23c7-4b41-4b38-a2b5-b3fec64574bf" providerId="ADAL" clId="{20AB3550-1E82-4F58-9D14-707401DAA78C}" dt="2022-05-13T06:52:19.987" v="947" actId="403"/>
          <ac:spMkLst>
            <pc:docMk/>
            <pc:sldMk cId="768384813" sldId="288"/>
            <ac:spMk id="5" creationId="{49D2B749-F222-1331-6A33-29E44ED77591}"/>
          </ac:spMkLst>
        </pc:spChg>
      </pc:sldChg>
      <pc:sldChg chg="modSp add mod ord">
        <pc:chgData name="'' ''" userId="f65e23c7-4b41-4b38-a2b5-b3fec64574bf" providerId="ADAL" clId="{20AB3550-1E82-4F58-9D14-707401DAA78C}" dt="2022-05-13T06:52:23.932" v="949" actId="20577"/>
        <pc:sldMkLst>
          <pc:docMk/>
          <pc:sldMk cId="2548384994" sldId="289"/>
        </pc:sldMkLst>
        <pc:spChg chg="mod">
          <ac:chgData name="'' ''" userId="f65e23c7-4b41-4b38-a2b5-b3fec64574bf" providerId="ADAL" clId="{20AB3550-1E82-4F58-9D14-707401DAA78C}" dt="2022-05-13T06:52:23.932" v="949" actId="20577"/>
          <ac:spMkLst>
            <pc:docMk/>
            <pc:sldMk cId="2548384994" sldId="289"/>
            <ac:spMk id="4" creationId="{C038221A-151B-E628-933D-459D92A5786D}"/>
          </ac:spMkLst>
        </pc:spChg>
        <pc:spChg chg="mod">
          <ac:chgData name="'' ''" userId="f65e23c7-4b41-4b38-a2b5-b3fec64574bf" providerId="ADAL" clId="{20AB3550-1E82-4F58-9D14-707401DAA78C}" dt="2022-05-13T06:52:12.828" v="941" actId="403"/>
          <ac:spMkLst>
            <pc:docMk/>
            <pc:sldMk cId="2548384994" sldId="289"/>
            <ac:spMk id="5" creationId="{49D2B749-F222-1331-6A33-29E44ED77591}"/>
          </ac:spMkLst>
        </pc:spChg>
      </pc:sldChg>
      <pc:sldChg chg="modSp add mod">
        <pc:chgData name="'' ''" userId="f65e23c7-4b41-4b38-a2b5-b3fec64574bf" providerId="ADAL" clId="{20AB3550-1E82-4F58-9D14-707401DAA78C}" dt="2022-05-13T06:53:22.600" v="964"/>
        <pc:sldMkLst>
          <pc:docMk/>
          <pc:sldMk cId="542600755" sldId="290"/>
        </pc:sldMkLst>
        <pc:spChg chg="mod">
          <ac:chgData name="'' ''" userId="f65e23c7-4b41-4b38-a2b5-b3fec64574bf" providerId="ADAL" clId="{20AB3550-1E82-4F58-9D14-707401DAA78C}" dt="2022-05-13T06:53:06.339" v="963" actId="20577"/>
          <ac:spMkLst>
            <pc:docMk/>
            <pc:sldMk cId="542600755" sldId="290"/>
            <ac:spMk id="4" creationId="{C038221A-151B-E628-933D-459D92A5786D}"/>
          </ac:spMkLst>
        </pc:spChg>
        <pc:spChg chg="mod">
          <ac:chgData name="'' ''" userId="f65e23c7-4b41-4b38-a2b5-b3fec64574bf" providerId="ADAL" clId="{20AB3550-1E82-4F58-9D14-707401DAA78C}" dt="2022-05-13T06:53:22.600" v="964"/>
          <ac:spMkLst>
            <pc:docMk/>
            <pc:sldMk cId="542600755" sldId="290"/>
            <ac:spMk id="5" creationId="{49D2B749-F222-1331-6A33-29E44ED77591}"/>
          </ac:spMkLst>
        </pc:spChg>
      </pc:sldChg>
      <pc:sldChg chg="modSp add mod">
        <pc:chgData name="'' ''" userId="f65e23c7-4b41-4b38-a2b5-b3fec64574bf" providerId="ADAL" clId="{20AB3550-1E82-4F58-9D14-707401DAA78C}" dt="2022-05-13T06:53:45.671" v="967" actId="20577"/>
        <pc:sldMkLst>
          <pc:docMk/>
          <pc:sldMk cId="3348096512" sldId="291"/>
        </pc:sldMkLst>
        <pc:spChg chg="mod">
          <ac:chgData name="'' ''" userId="f65e23c7-4b41-4b38-a2b5-b3fec64574bf" providerId="ADAL" clId="{20AB3550-1E82-4F58-9D14-707401DAA78C}" dt="2022-05-13T06:53:45.671" v="967" actId="20577"/>
          <ac:spMkLst>
            <pc:docMk/>
            <pc:sldMk cId="3348096512" sldId="291"/>
            <ac:spMk id="4" creationId="{C038221A-151B-E628-933D-459D92A5786D}"/>
          </ac:spMkLst>
        </pc:spChg>
        <pc:spChg chg="mod">
          <ac:chgData name="'' ''" userId="f65e23c7-4b41-4b38-a2b5-b3fec64574bf" providerId="ADAL" clId="{20AB3550-1E82-4F58-9D14-707401DAA78C}" dt="2022-05-13T06:53:37.392" v="966"/>
          <ac:spMkLst>
            <pc:docMk/>
            <pc:sldMk cId="3348096512" sldId="291"/>
            <ac:spMk id="5" creationId="{49D2B749-F222-1331-6A33-29E44ED77591}"/>
          </ac:spMkLst>
        </pc:spChg>
      </pc:sldChg>
      <pc:sldChg chg="modSp add del mod ord modShow">
        <pc:chgData name="'' ''" userId="f65e23c7-4b41-4b38-a2b5-b3fec64574bf" providerId="ADAL" clId="{20AB3550-1E82-4F58-9D14-707401DAA78C}" dt="2022-05-13T21:09:14.034" v="5041" actId="47"/>
        <pc:sldMkLst>
          <pc:docMk/>
          <pc:sldMk cId="2809262932" sldId="292"/>
        </pc:sldMkLst>
        <pc:spChg chg="mod">
          <ac:chgData name="'' ''" userId="f65e23c7-4b41-4b38-a2b5-b3fec64574bf" providerId="ADAL" clId="{20AB3550-1E82-4F58-9D14-707401DAA78C}" dt="2022-05-13T06:53:51.971" v="969" actId="20577"/>
          <ac:spMkLst>
            <pc:docMk/>
            <pc:sldMk cId="2809262932" sldId="292"/>
            <ac:spMk id="4" creationId="{C038221A-151B-E628-933D-459D92A5786D}"/>
          </ac:spMkLst>
        </pc:spChg>
        <pc:spChg chg="mod">
          <ac:chgData name="'' ''" userId="f65e23c7-4b41-4b38-a2b5-b3fec64574bf" providerId="ADAL" clId="{20AB3550-1E82-4F58-9D14-707401DAA78C}" dt="2022-05-13T21:01:35.955" v="4885" actId="404"/>
          <ac:spMkLst>
            <pc:docMk/>
            <pc:sldMk cId="2809262932" sldId="292"/>
            <ac:spMk id="5" creationId="{49D2B749-F222-1331-6A33-29E44ED77591}"/>
          </ac:spMkLst>
        </pc:spChg>
      </pc:sldChg>
      <pc:sldChg chg="modSp add mod ord modClrScheme modShow chgLayout">
        <pc:chgData name="'' ''" userId="f65e23c7-4b41-4b38-a2b5-b3fec64574bf" providerId="ADAL" clId="{20AB3550-1E82-4F58-9D14-707401DAA78C}" dt="2022-05-13T21:09:12.144" v="5040" actId="20577"/>
        <pc:sldMkLst>
          <pc:docMk/>
          <pc:sldMk cId="2099156500" sldId="293"/>
        </pc:sldMkLst>
        <pc:spChg chg="mod ord">
          <ac:chgData name="'' ''" userId="f65e23c7-4b41-4b38-a2b5-b3fec64574bf" providerId="ADAL" clId="{20AB3550-1E82-4F58-9D14-707401DAA78C}" dt="2022-05-13T21:09:12.144" v="5040" actId="20577"/>
          <ac:spMkLst>
            <pc:docMk/>
            <pc:sldMk cId="2099156500" sldId="293"/>
            <ac:spMk id="4" creationId="{C038221A-151B-E628-933D-459D92A5786D}"/>
          </ac:spMkLst>
        </pc:spChg>
        <pc:spChg chg="mod ord">
          <ac:chgData name="'' ''" userId="f65e23c7-4b41-4b38-a2b5-b3fec64574bf" providerId="ADAL" clId="{20AB3550-1E82-4F58-9D14-707401DAA78C}" dt="2022-05-13T16:44:21.546" v="1547" actId="700"/>
          <ac:spMkLst>
            <pc:docMk/>
            <pc:sldMk cId="2099156500" sldId="293"/>
            <ac:spMk id="5" creationId="{49D2B749-F222-1331-6A33-29E44ED77591}"/>
          </ac:spMkLst>
        </pc:spChg>
      </pc:sldChg>
      <pc:sldChg chg="addSp delSp modSp new mod modShow chgLayout">
        <pc:chgData name="'' ''" userId="f65e23c7-4b41-4b38-a2b5-b3fec64574bf" providerId="ADAL" clId="{20AB3550-1E82-4F58-9D14-707401DAA78C}" dt="2022-05-14T15:29:00.667" v="5565" actId="729"/>
        <pc:sldMkLst>
          <pc:docMk/>
          <pc:sldMk cId="1205670417" sldId="294"/>
        </pc:sldMkLst>
        <pc:spChg chg="del">
          <ac:chgData name="'' ''" userId="f65e23c7-4b41-4b38-a2b5-b3fec64574bf" providerId="ADAL" clId="{20AB3550-1E82-4F58-9D14-707401DAA78C}" dt="2022-05-13T06:55:05.167" v="998" actId="700"/>
          <ac:spMkLst>
            <pc:docMk/>
            <pc:sldMk cId="1205670417" sldId="294"/>
            <ac:spMk id="2" creationId="{33C46D77-1F92-15E1-01D3-DC2C5771AD1D}"/>
          </ac:spMkLst>
        </pc:spChg>
        <pc:spChg chg="del">
          <ac:chgData name="'' ''" userId="f65e23c7-4b41-4b38-a2b5-b3fec64574bf" providerId="ADAL" clId="{20AB3550-1E82-4F58-9D14-707401DAA78C}" dt="2022-05-13T06:55:05.167" v="998" actId="700"/>
          <ac:spMkLst>
            <pc:docMk/>
            <pc:sldMk cId="1205670417" sldId="294"/>
            <ac:spMk id="3" creationId="{57B656A3-9D20-B9D8-8C87-F64A4E2C18D3}"/>
          </ac:spMkLst>
        </pc:spChg>
        <pc:spChg chg="add mod ord">
          <ac:chgData name="'' ''" userId="f65e23c7-4b41-4b38-a2b5-b3fec64574bf" providerId="ADAL" clId="{20AB3550-1E82-4F58-9D14-707401DAA78C}" dt="2022-05-13T07:17:23.649" v="1410" actId="6549"/>
          <ac:spMkLst>
            <pc:docMk/>
            <pc:sldMk cId="1205670417" sldId="294"/>
            <ac:spMk id="4" creationId="{FBA006DD-915F-6570-4CBF-F76B8FBDA042}"/>
          </ac:spMkLst>
        </pc:spChg>
        <pc:spChg chg="add mod ord">
          <ac:chgData name="'' ''" userId="f65e23c7-4b41-4b38-a2b5-b3fec64574bf" providerId="ADAL" clId="{20AB3550-1E82-4F58-9D14-707401DAA78C}" dt="2022-05-13T06:55:05.167" v="998" actId="700"/>
          <ac:spMkLst>
            <pc:docMk/>
            <pc:sldMk cId="1205670417" sldId="294"/>
            <ac:spMk id="5" creationId="{DD5664AF-936A-E031-AF1B-10A1CA3E8B10}"/>
          </ac:spMkLst>
        </pc:spChg>
      </pc:sldChg>
      <pc:sldChg chg="addSp delSp modSp new mod modClrScheme chgLayout">
        <pc:chgData name="'' ''" userId="f65e23c7-4b41-4b38-a2b5-b3fec64574bf" providerId="ADAL" clId="{20AB3550-1E82-4F58-9D14-707401DAA78C}" dt="2022-05-13T18:57:44.732" v="1915" actId="20577"/>
        <pc:sldMkLst>
          <pc:docMk/>
          <pc:sldMk cId="2930156354" sldId="295"/>
        </pc:sldMkLst>
        <pc:spChg chg="del mod ord">
          <ac:chgData name="'' ''" userId="f65e23c7-4b41-4b38-a2b5-b3fec64574bf" providerId="ADAL" clId="{20AB3550-1E82-4F58-9D14-707401DAA78C}" dt="2022-05-13T06:55:02.972" v="997" actId="700"/>
          <ac:spMkLst>
            <pc:docMk/>
            <pc:sldMk cId="2930156354" sldId="295"/>
            <ac:spMk id="2" creationId="{0BF97795-B8C8-C715-2CD8-F55CC2D2C17F}"/>
          </ac:spMkLst>
        </pc:spChg>
        <pc:spChg chg="del mod ord">
          <ac:chgData name="'' ''" userId="f65e23c7-4b41-4b38-a2b5-b3fec64574bf" providerId="ADAL" clId="{20AB3550-1E82-4F58-9D14-707401DAA78C}" dt="2022-05-13T06:55:02.972" v="997" actId="700"/>
          <ac:spMkLst>
            <pc:docMk/>
            <pc:sldMk cId="2930156354" sldId="295"/>
            <ac:spMk id="3" creationId="{874C5EE6-9101-C51D-F0E6-4F8F6022E9DD}"/>
          </ac:spMkLst>
        </pc:spChg>
        <pc:spChg chg="add mod ord">
          <ac:chgData name="'' ''" userId="f65e23c7-4b41-4b38-a2b5-b3fec64574bf" providerId="ADAL" clId="{20AB3550-1E82-4F58-9D14-707401DAA78C}" dt="2022-05-13T18:53:12.146" v="1823" actId="20577"/>
          <ac:spMkLst>
            <pc:docMk/>
            <pc:sldMk cId="2930156354" sldId="295"/>
            <ac:spMk id="4" creationId="{3AD9C5B9-8DCB-F46B-D548-0C050A8D1A7F}"/>
          </ac:spMkLst>
        </pc:spChg>
        <pc:spChg chg="add mod ord">
          <ac:chgData name="'' ''" userId="f65e23c7-4b41-4b38-a2b5-b3fec64574bf" providerId="ADAL" clId="{20AB3550-1E82-4F58-9D14-707401DAA78C}" dt="2022-05-13T18:57:44.732" v="1915" actId="20577"/>
          <ac:spMkLst>
            <pc:docMk/>
            <pc:sldMk cId="2930156354" sldId="295"/>
            <ac:spMk id="5" creationId="{EEEB6D96-4C4F-9BC4-1330-2519BF0497B4}"/>
          </ac:spMkLst>
        </pc:spChg>
        <pc:graphicFrameChg chg="add mod modGraphic">
          <ac:chgData name="'' ''" userId="f65e23c7-4b41-4b38-a2b5-b3fec64574bf" providerId="ADAL" clId="{20AB3550-1E82-4F58-9D14-707401DAA78C}" dt="2022-05-13T18:56:42.302" v="1870" actId="12385"/>
          <ac:graphicFrameMkLst>
            <pc:docMk/>
            <pc:sldMk cId="2930156354" sldId="295"/>
            <ac:graphicFrameMk id="6" creationId="{28831F87-2F91-A860-814E-2F2C5376AB46}"/>
          </ac:graphicFrameMkLst>
        </pc:graphicFrameChg>
      </pc:sldChg>
      <pc:sldChg chg="new del">
        <pc:chgData name="'' ''" userId="f65e23c7-4b41-4b38-a2b5-b3fec64574bf" providerId="ADAL" clId="{20AB3550-1E82-4F58-9D14-707401DAA78C}" dt="2022-05-13T06:54:39.052" v="988" actId="680"/>
        <pc:sldMkLst>
          <pc:docMk/>
          <pc:sldMk cId="294370094" sldId="296"/>
        </pc:sldMkLst>
      </pc:sldChg>
      <pc:sldChg chg="addSp delSp modSp new del mod modClrScheme modShow chgLayout">
        <pc:chgData name="'' ''" userId="f65e23c7-4b41-4b38-a2b5-b3fec64574bf" providerId="ADAL" clId="{20AB3550-1E82-4F58-9D14-707401DAA78C}" dt="2022-05-15T18:21:40.757" v="11575" actId="47"/>
        <pc:sldMkLst>
          <pc:docMk/>
          <pc:sldMk cId="1744713619" sldId="296"/>
        </pc:sldMkLst>
        <pc:spChg chg="del mod ord">
          <ac:chgData name="'' ''" userId="f65e23c7-4b41-4b38-a2b5-b3fec64574bf" providerId="ADAL" clId="{20AB3550-1E82-4F58-9D14-707401DAA78C}" dt="2022-05-13T06:55:00.760" v="996" actId="700"/>
          <ac:spMkLst>
            <pc:docMk/>
            <pc:sldMk cId="1744713619" sldId="296"/>
            <ac:spMk id="2" creationId="{8D294147-0BEB-8351-0D60-2D9F23E6B0B4}"/>
          </ac:spMkLst>
        </pc:spChg>
        <pc:spChg chg="del mod ord">
          <ac:chgData name="'' ''" userId="f65e23c7-4b41-4b38-a2b5-b3fec64574bf" providerId="ADAL" clId="{20AB3550-1E82-4F58-9D14-707401DAA78C}" dt="2022-05-13T06:55:00.760" v="996" actId="700"/>
          <ac:spMkLst>
            <pc:docMk/>
            <pc:sldMk cId="1744713619" sldId="296"/>
            <ac:spMk id="3" creationId="{E977B8F3-71F5-BDBF-796E-1ABAE8DB92DB}"/>
          </ac:spMkLst>
        </pc:spChg>
        <pc:spChg chg="add mod ord">
          <ac:chgData name="'' ''" userId="f65e23c7-4b41-4b38-a2b5-b3fec64574bf" providerId="ADAL" clId="{20AB3550-1E82-4F58-9D14-707401DAA78C}" dt="2022-05-13T19:03:27.762" v="1952"/>
          <ac:spMkLst>
            <pc:docMk/>
            <pc:sldMk cId="1744713619" sldId="296"/>
            <ac:spMk id="4" creationId="{28EC6402-EDE3-5B55-87A4-D85AAEAB8825}"/>
          </ac:spMkLst>
        </pc:spChg>
        <pc:spChg chg="add mod ord">
          <ac:chgData name="'' ''" userId="f65e23c7-4b41-4b38-a2b5-b3fec64574bf" providerId="ADAL" clId="{20AB3550-1E82-4F58-9D14-707401DAA78C}" dt="2022-05-13T06:55:00.760" v="996" actId="700"/>
          <ac:spMkLst>
            <pc:docMk/>
            <pc:sldMk cId="1744713619" sldId="296"/>
            <ac:spMk id="5" creationId="{6FAD52F6-DA6B-9C2B-047A-201CA1078A77}"/>
          </ac:spMkLst>
        </pc:spChg>
      </pc:sldChg>
      <pc:sldChg chg="addSp delSp modSp new mod modClrScheme chgLayout">
        <pc:chgData name="'' ''" userId="f65e23c7-4b41-4b38-a2b5-b3fec64574bf" providerId="ADAL" clId="{20AB3550-1E82-4F58-9D14-707401DAA78C}" dt="2022-05-13T19:25:43.480" v="2324" actId="20577"/>
        <pc:sldMkLst>
          <pc:docMk/>
          <pc:sldMk cId="3387418505" sldId="297"/>
        </pc:sldMkLst>
        <pc:spChg chg="del mod ord">
          <ac:chgData name="'' ''" userId="f65e23c7-4b41-4b38-a2b5-b3fec64574bf" providerId="ADAL" clId="{20AB3550-1E82-4F58-9D14-707401DAA78C}" dt="2022-05-13T06:54:57.772" v="995" actId="700"/>
          <ac:spMkLst>
            <pc:docMk/>
            <pc:sldMk cId="3387418505" sldId="297"/>
            <ac:spMk id="2" creationId="{519C8EC5-F742-8314-1FDE-A066B4E1FC68}"/>
          </ac:spMkLst>
        </pc:spChg>
        <pc:spChg chg="del mod ord">
          <ac:chgData name="'' ''" userId="f65e23c7-4b41-4b38-a2b5-b3fec64574bf" providerId="ADAL" clId="{20AB3550-1E82-4F58-9D14-707401DAA78C}" dt="2022-05-13T06:54:57.772" v="995" actId="700"/>
          <ac:spMkLst>
            <pc:docMk/>
            <pc:sldMk cId="3387418505" sldId="297"/>
            <ac:spMk id="3" creationId="{B155C794-3AF8-09DE-BE77-79D5E64B0827}"/>
          </ac:spMkLst>
        </pc:spChg>
        <pc:spChg chg="add mod ord">
          <ac:chgData name="'' ''" userId="f65e23c7-4b41-4b38-a2b5-b3fec64574bf" providerId="ADAL" clId="{20AB3550-1E82-4F58-9D14-707401DAA78C}" dt="2022-05-13T19:21:31.743" v="2179" actId="403"/>
          <ac:spMkLst>
            <pc:docMk/>
            <pc:sldMk cId="3387418505" sldId="297"/>
            <ac:spMk id="4" creationId="{69C14E0D-445A-9D0B-AD46-A9220D9BDDBD}"/>
          </ac:spMkLst>
        </pc:spChg>
        <pc:spChg chg="add mod ord">
          <ac:chgData name="'' ''" userId="f65e23c7-4b41-4b38-a2b5-b3fec64574bf" providerId="ADAL" clId="{20AB3550-1E82-4F58-9D14-707401DAA78C}" dt="2022-05-13T19:25:43.480" v="2324" actId="20577"/>
          <ac:spMkLst>
            <pc:docMk/>
            <pc:sldMk cId="3387418505" sldId="297"/>
            <ac:spMk id="5" creationId="{9BBBF6B1-71BE-A8AA-525A-E8FAE12484AE}"/>
          </ac:spMkLst>
        </pc:spChg>
      </pc:sldChg>
      <pc:sldChg chg="addSp delSp modSp new del mod modClrScheme chgLayout">
        <pc:chgData name="'' ''" userId="f65e23c7-4b41-4b38-a2b5-b3fec64574bf" providerId="ADAL" clId="{20AB3550-1E82-4F58-9D14-707401DAA78C}" dt="2022-05-13T19:09:52.544" v="2045" actId="47"/>
        <pc:sldMkLst>
          <pc:docMk/>
          <pc:sldMk cId="3412920676" sldId="298"/>
        </pc:sldMkLst>
        <pc:spChg chg="del mod ord">
          <ac:chgData name="'' ''" userId="f65e23c7-4b41-4b38-a2b5-b3fec64574bf" providerId="ADAL" clId="{20AB3550-1E82-4F58-9D14-707401DAA78C}" dt="2022-05-13T06:54:55.103" v="994" actId="700"/>
          <ac:spMkLst>
            <pc:docMk/>
            <pc:sldMk cId="3412920676" sldId="298"/>
            <ac:spMk id="2" creationId="{899F5604-9005-A945-EB24-6548C3519003}"/>
          </ac:spMkLst>
        </pc:spChg>
        <pc:spChg chg="del mod ord">
          <ac:chgData name="'' ''" userId="f65e23c7-4b41-4b38-a2b5-b3fec64574bf" providerId="ADAL" clId="{20AB3550-1E82-4F58-9D14-707401DAA78C}" dt="2022-05-13T06:54:55.103" v="994" actId="700"/>
          <ac:spMkLst>
            <pc:docMk/>
            <pc:sldMk cId="3412920676" sldId="298"/>
            <ac:spMk id="3" creationId="{87F62360-3B18-60C4-CB6C-E8637817B8E6}"/>
          </ac:spMkLst>
        </pc:spChg>
        <pc:spChg chg="add mod ord">
          <ac:chgData name="'' ''" userId="f65e23c7-4b41-4b38-a2b5-b3fec64574bf" providerId="ADAL" clId="{20AB3550-1E82-4F58-9D14-707401DAA78C}" dt="2022-05-13T06:54:55.103" v="994" actId="700"/>
          <ac:spMkLst>
            <pc:docMk/>
            <pc:sldMk cId="3412920676" sldId="298"/>
            <ac:spMk id="4" creationId="{010654EA-84A9-6CAC-BDD5-254DF0B5F12B}"/>
          </ac:spMkLst>
        </pc:spChg>
        <pc:spChg chg="add mod ord">
          <ac:chgData name="'' ''" userId="f65e23c7-4b41-4b38-a2b5-b3fec64574bf" providerId="ADAL" clId="{20AB3550-1E82-4F58-9D14-707401DAA78C}" dt="2022-05-13T06:54:55.103" v="994" actId="700"/>
          <ac:spMkLst>
            <pc:docMk/>
            <pc:sldMk cId="3412920676" sldId="298"/>
            <ac:spMk id="5" creationId="{CDF75189-03B3-463E-4F71-00A5C4F45A47}"/>
          </ac:spMkLst>
        </pc:spChg>
      </pc:sldChg>
      <pc:sldChg chg="addSp delSp modSp new mod ord modClrScheme chgLayout">
        <pc:chgData name="'' ''" userId="f65e23c7-4b41-4b38-a2b5-b3fec64574bf" providerId="ADAL" clId="{20AB3550-1E82-4F58-9D14-707401DAA78C}" dt="2022-05-13T21:09:09.090" v="5037"/>
        <pc:sldMkLst>
          <pc:docMk/>
          <pc:sldMk cId="1894191433" sldId="299"/>
        </pc:sldMkLst>
        <pc:spChg chg="del mod ord">
          <ac:chgData name="'' ''" userId="f65e23c7-4b41-4b38-a2b5-b3fec64574bf" providerId="ADAL" clId="{20AB3550-1E82-4F58-9D14-707401DAA78C}" dt="2022-05-13T19:09:58.208" v="2046" actId="700"/>
          <ac:spMkLst>
            <pc:docMk/>
            <pc:sldMk cId="1894191433" sldId="299"/>
            <ac:spMk id="2" creationId="{ED102321-4BCA-AFA2-A699-FDB90BE83772}"/>
          </ac:spMkLst>
        </pc:spChg>
        <pc:spChg chg="del mod ord">
          <ac:chgData name="'' ''" userId="f65e23c7-4b41-4b38-a2b5-b3fec64574bf" providerId="ADAL" clId="{20AB3550-1E82-4F58-9D14-707401DAA78C}" dt="2022-05-13T19:09:58.208" v="2046" actId="700"/>
          <ac:spMkLst>
            <pc:docMk/>
            <pc:sldMk cId="1894191433" sldId="299"/>
            <ac:spMk id="3" creationId="{A403BEC7-79FF-1B76-2DC8-4B46BF59D01C}"/>
          </ac:spMkLst>
        </pc:spChg>
        <pc:spChg chg="add mod ord">
          <ac:chgData name="'' ''" userId="f65e23c7-4b41-4b38-a2b5-b3fec64574bf" providerId="ADAL" clId="{20AB3550-1E82-4F58-9D14-707401DAA78C}" dt="2022-05-13T19:10:01.732" v="2047"/>
          <ac:spMkLst>
            <pc:docMk/>
            <pc:sldMk cId="1894191433" sldId="299"/>
            <ac:spMk id="4" creationId="{C7423395-91C1-8317-D6CB-C85ECC7B4C7D}"/>
          </ac:spMkLst>
        </pc:spChg>
        <pc:spChg chg="add mod ord">
          <ac:chgData name="'' ''" userId="f65e23c7-4b41-4b38-a2b5-b3fec64574bf" providerId="ADAL" clId="{20AB3550-1E82-4F58-9D14-707401DAA78C}" dt="2022-05-13T19:13:24.652" v="2121" actId="20577"/>
          <ac:spMkLst>
            <pc:docMk/>
            <pc:sldMk cId="1894191433" sldId="299"/>
            <ac:spMk id="5" creationId="{EEFAFC2F-9BEE-9AE0-BA76-07C035AFD741}"/>
          </ac:spMkLst>
        </pc:spChg>
      </pc:sldChg>
      <pc:sldChg chg="modSp new mod ord">
        <pc:chgData name="'' ''" userId="f65e23c7-4b41-4b38-a2b5-b3fec64574bf" providerId="ADAL" clId="{20AB3550-1E82-4F58-9D14-707401DAA78C}" dt="2022-05-13T20:54:15.119" v="4597"/>
        <pc:sldMkLst>
          <pc:docMk/>
          <pc:sldMk cId="1138517145" sldId="300"/>
        </pc:sldMkLst>
        <pc:spChg chg="mod">
          <ac:chgData name="'' ''" userId="f65e23c7-4b41-4b38-a2b5-b3fec64574bf" providerId="ADAL" clId="{20AB3550-1E82-4F58-9D14-707401DAA78C}" dt="2022-05-13T07:12:23.726" v="1298" actId="6549"/>
          <ac:spMkLst>
            <pc:docMk/>
            <pc:sldMk cId="1138517145" sldId="300"/>
            <ac:spMk id="2" creationId="{CF4EEF20-9536-4FE5-5C06-5466DE4E9970}"/>
          </ac:spMkLst>
        </pc:spChg>
      </pc:sldChg>
      <pc:sldChg chg="modSp add del">
        <pc:chgData name="'' ''" userId="f65e23c7-4b41-4b38-a2b5-b3fec64574bf" providerId="ADAL" clId="{20AB3550-1E82-4F58-9D14-707401DAA78C}" dt="2022-05-13T07:06:25.844" v="1248" actId="47"/>
        <pc:sldMkLst>
          <pc:docMk/>
          <pc:sldMk cId="4134861881" sldId="301"/>
        </pc:sldMkLst>
        <pc:spChg chg="mod">
          <ac:chgData name="'' ''" userId="f65e23c7-4b41-4b38-a2b5-b3fec64574bf" providerId="ADAL" clId="{20AB3550-1E82-4F58-9D14-707401DAA78C}" dt="2022-05-13T07:05:38.283" v="1222"/>
          <ac:spMkLst>
            <pc:docMk/>
            <pc:sldMk cId="4134861881" sldId="301"/>
            <ac:spMk id="8" creationId="{52A2383A-3152-1FDF-6135-A52655123885}"/>
          </ac:spMkLst>
        </pc:spChg>
      </pc:sldChg>
      <pc:sldChg chg="modSp add del mod ord">
        <pc:chgData name="'' ''" userId="f65e23c7-4b41-4b38-a2b5-b3fec64574bf" providerId="ADAL" clId="{20AB3550-1E82-4F58-9D14-707401DAA78C}" dt="2022-05-13T20:31:33.205" v="3950" actId="47"/>
        <pc:sldMkLst>
          <pc:docMk/>
          <pc:sldMk cId="106662965" sldId="302"/>
        </pc:sldMkLst>
        <pc:spChg chg="mod">
          <ac:chgData name="'' ''" userId="f65e23c7-4b41-4b38-a2b5-b3fec64574bf" providerId="ADAL" clId="{20AB3550-1E82-4F58-9D14-707401DAA78C}" dt="2022-05-13T20:21:09.274" v="3626" actId="21"/>
          <ac:spMkLst>
            <pc:docMk/>
            <pc:sldMk cId="106662965" sldId="302"/>
            <ac:spMk id="8" creationId="{52A2383A-3152-1FDF-6135-A52655123885}"/>
          </ac:spMkLst>
        </pc:spChg>
      </pc:sldChg>
      <pc:sldChg chg="new del">
        <pc:chgData name="'' ''" userId="f65e23c7-4b41-4b38-a2b5-b3fec64574bf" providerId="ADAL" clId="{20AB3550-1E82-4F58-9D14-707401DAA78C}" dt="2022-05-13T20:17:07.675" v="3490" actId="47"/>
        <pc:sldMkLst>
          <pc:docMk/>
          <pc:sldMk cId="4271624082" sldId="303"/>
        </pc:sldMkLst>
      </pc:sldChg>
      <pc:sldChg chg="modSp new mod">
        <pc:chgData name="'' ''" userId="f65e23c7-4b41-4b38-a2b5-b3fec64574bf" providerId="ADAL" clId="{20AB3550-1E82-4F58-9D14-707401DAA78C}" dt="2022-05-14T14:46:14.701" v="5410" actId="20577"/>
        <pc:sldMkLst>
          <pc:docMk/>
          <pc:sldMk cId="2701386146" sldId="304"/>
        </pc:sldMkLst>
        <pc:spChg chg="mod">
          <ac:chgData name="'' ''" userId="f65e23c7-4b41-4b38-a2b5-b3fec64574bf" providerId="ADAL" clId="{20AB3550-1E82-4F58-9D14-707401DAA78C}" dt="2022-05-13T07:18:25.397" v="1495" actId="20577"/>
          <ac:spMkLst>
            <pc:docMk/>
            <pc:sldMk cId="2701386146" sldId="304"/>
            <ac:spMk id="2" creationId="{A942EA98-E96F-9F9A-150C-2AB60DBF127C}"/>
          </ac:spMkLst>
        </pc:spChg>
        <pc:spChg chg="mod">
          <ac:chgData name="'' ''" userId="f65e23c7-4b41-4b38-a2b5-b3fec64574bf" providerId="ADAL" clId="{20AB3550-1E82-4F58-9D14-707401DAA78C}" dt="2022-05-14T14:46:14.701" v="5410" actId="20577"/>
          <ac:spMkLst>
            <pc:docMk/>
            <pc:sldMk cId="2701386146" sldId="304"/>
            <ac:spMk id="3" creationId="{6B80345D-5BF5-852E-438B-82A985913B8D}"/>
          </ac:spMkLst>
        </pc:spChg>
      </pc:sldChg>
      <pc:sldChg chg="modSp new mod modNotesTx">
        <pc:chgData name="'' ''" userId="f65e23c7-4b41-4b38-a2b5-b3fec64574bf" providerId="ADAL" clId="{20AB3550-1E82-4F58-9D14-707401DAA78C}" dt="2022-05-14T18:13:24.296" v="6493" actId="20577"/>
        <pc:sldMkLst>
          <pc:docMk/>
          <pc:sldMk cId="680672749" sldId="305"/>
        </pc:sldMkLst>
        <pc:spChg chg="mod">
          <ac:chgData name="'' ''" userId="f65e23c7-4b41-4b38-a2b5-b3fec64574bf" providerId="ADAL" clId="{20AB3550-1E82-4F58-9D14-707401DAA78C}" dt="2022-05-13T07:20:41.173" v="1546"/>
          <ac:spMkLst>
            <pc:docMk/>
            <pc:sldMk cId="680672749" sldId="305"/>
            <ac:spMk id="2" creationId="{1DEE3BE3-F770-8B77-EAE3-01E4F1A41F46}"/>
          </ac:spMkLst>
        </pc:spChg>
        <pc:spChg chg="mod">
          <ac:chgData name="'' ''" userId="f65e23c7-4b41-4b38-a2b5-b3fec64574bf" providerId="ADAL" clId="{20AB3550-1E82-4F58-9D14-707401DAA78C}" dt="2022-05-14T18:12:08.377" v="6468" actId="20577"/>
          <ac:spMkLst>
            <pc:docMk/>
            <pc:sldMk cId="680672749" sldId="305"/>
            <ac:spMk id="3" creationId="{AE818105-1E1B-8261-C062-769B8419A9AD}"/>
          </ac:spMkLst>
        </pc:spChg>
      </pc:sldChg>
      <pc:sldChg chg="new del">
        <pc:chgData name="'' ''" userId="f65e23c7-4b41-4b38-a2b5-b3fec64574bf" providerId="ADAL" clId="{20AB3550-1E82-4F58-9D14-707401DAA78C}" dt="2022-05-13T07:19:45.226" v="1498" actId="47"/>
        <pc:sldMkLst>
          <pc:docMk/>
          <pc:sldMk cId="1609061183" sldId="306"/>
        </pc:sldMkLst>
      </pc:sldChg>
      <pc:sldChg chg="modSp new del mod modNotesTx">
        <pc:chgData name="'' ''" userId="f65e23c7-4b41-4b38-a2b5-b3fec64574bf" providerId="ADAL" clId="{20AB3550-1E82-4F58-9D14-707401DAA78C}" dt="2022-05-13T20:49:46.108" v="4447" actId="47"/>
        <pc:sldMkLst>
          <pc:docMk/>
          <pc:sldMk cId="3588838857" sldId="306"/>
        </pc:sldMkLst>
        <pc:spChg chg="mod">
          <ac:chgData name="'' ''" userId="f65e23c7-4b41-4b38-a2b5-b3fec64574bf" providerId="ADAL" clId="{20AB3550-1E82-4F58-9D14-707401DAA78C}" dt="2022-05-13T18:58:47.154" v="1919"/>
          <ac:spMkLst>
            <pc:docMk/>
            <pc:sldMk cId="3588838857" sldId="306"/>
            <ac:spMk id="2" creationId="{9CBA388C-CCC0-11A6-EBB1-0A1662B0CC1B}"/>
          </ac:spMkLst>
        </pc:spChg>
        <pc:spChg chg="mod">
          <ac:chgData name="'' ''" userId="f65e23c7-4b41-4b38-a2b5-b3fec64574bf" providerId="ADAL" clId="{20AB3550-1E82-4F58-9D14-707401DAA78C}" dt="2022-05-13T20:14:55.064" v="3482" actId="20577"/>
          <ac:spMkLst>
            <pc:docMk/>
            <pc:sldMk cId="3588838857" sldId="306"/>
            <ac:spMk id="3" creationId="{5512B567-5499-99D3-71B1-2484DBA9AD62}"/>
          </ac:spMkLst>
        </pc:spChg>
      </pc:sldChg>
      <pc:sldChg chg="new del">
        <pc:chgData name="'' ''" userId="f65e23c7-4b41-4b38-a2b5-b3fec64574bf" providerId="ADAL" clId="{20AB3550-1E82-4F58-9D14-707401DAA78C}" dt="2022-05-13T18:57:15.693" v="1875" actId="680"/>
        <pc:sldMkLst>
          <pc:docMk/>
          <pc:sldMk cId="3790306409" sldId="306"/>
        </pc:sldMkLst>
      </pc:sldChg>
      <pc:sldChg chg="addSp modSp new del mod modClrScheme chgLayout">
        <pc:chgData name="'' ''" userId="f65e23c7-4b41-4b38-a2b5-b3fec64574bf" providerId="ADAL" clId="{20AB3550-1E82-4F58-9D14-707401DAA78C}" dt="2022-05-14T19:03:26.707" v="6629" actId="47"/>
        <pc:sldMkLst>
          <pc:docMk/>
          <pc:sldMk cId="2166866316" sldId="307"/>
        </pc:sldMkLst>
        <pc:spChg chg="mod">
          <ac:chgData name="'' ''" userId="f65e23c7-4b41-4b38-a2b5-b3fec64574bf" providerId="ADAL" clId="{20AB3550-1E82-4F58-9D14-707401DAA78C}" dt="2022-05-14T19:01:12.590" v="6596" actId="26606"/>
          <ac:spMkLst>
            <pc:docMk/>
            <pc:sldMk cId="2166866316" sldId="307"/>
            <ac:spMk id="2" creationId="{3956EDA6-87A0-A47E-5B7B-D5BDD5386E22}"/>
          </ac:spMkLst>
        </pc:spChg>
        <pc:spChg chg="mod">
          <ac:chgData name="'' ''" userId="f65e23c7-4b41-4b38-a2b5-b3fec64574bf" providerId="ADAL" clId="{20AB3550-1E82-4F58-9D14-707401DAA78C}" dt="2022-05-14T19:03:25.324" v="6628" actId="21"/>
          <ac:spMkLst>
            <pc:docMk/>
            <pc:sldMk cId="2166866316" sldId="307"/>
            <ac:spMk id="3" creationId="{2B7BE3F4-2E2F-C89B-BFCE-56303A598F37}"/>
          </ac:spMkLst>
        </pc:spChg>
        <pc:picChg chg="add mod">
          <ac:chgData name="'' ''" userId="f65e23c7-4b41-4b38-a2b5-b3fec64574bf" providerId="ADAL" clId="{20AB3550-1E82-4F58-9D14-707401DAA78C}" dt="2022-05-14T19:01:12.590" v="6596" actId="26606"/>
          <ac:picMkLst>
            <pc:docMk/>
            <pc:sldMk cId="2166866316" sldId="307"/>
            <ac:picMk id="5" creationId="{E35048B5-0568-017E-5EBD-38E434EDEB7E}"/>
          </ac:picMkLst>
        </pc:picChg>
      </pc:sldChg>
      <pc:sldChg chg="addSp modSp new del mod modClrScheme chgLayout">
        <pc:chgData name="'' ''" userId="f65e23c7-4b41-4b38-a2b5-b3fec64574bf" providerId="ADAL" clId="{20AB3550-1E82-4F58-9D14-707401DAA78C}" dt="2022-05-14T19:04:03.515" v="6643" actId="47"/>
        <pc:sldMkLst>
          <pc:docMk/>
          <pc:sldMk cId="1708929319" sldId="308"/>
        </pc:sldMkLst>
        <pc:spChg chg="mod">
          <ac:chgData name="'' ''" userId="f65e23c7-4b41-4b38-a2b5-b3fec64574bf" providerId="ADAL" clId="{20AB3550-1E82-4F58-9D14-707401DAA78C}" dt="2022-05-14T19:01:26.620" v="6598" actId="26606"/>
          <ac:spMkLst>
            <pc:docMk/>
            <pc:sldMk cId="1708929319" sldId="308"/>
            <ac:spMk id="2" creationId="{DF4300D3-02E2-C701-777F-B49EE2727D87}"/>
          </ac:spMkLst>
        </pc:spChg>
        <pc:spChg chg="mod">
          <ac:chgData name="'' ''" userId="f65e23c7-4b41-4b38-a2b5-b3fec64574bf" providerId="ADAL" clId="{20AB3550-1E82-4F58-9D14-707401DAA78C}" dt="2022-05-14T19:04:01.683" v="6642" actId="21"/>
          <ac:spMkLst>
            <pc:docMk/>
            <pc:sldMk cId="1708929319" sldId="308"/>
            <ac:spMk id="3" creationId="{4E7F176B-9D14-42E4-BB39-FE23600951C8}"/>
          </ac:spMkLst>
        </pc:spChg>
        <pc:picChg chg="add mod">
          <ac:chgData name="'' ''" userId="f65e23c7-4b41-4b38-a2b5-b3fec64574bf" providerId="ADAL" clId="{20AB3550-1E82-4F58-9D14-707401DAA78C}" dt="2022-05-14T19:01:26.620" v="6598" actId="26606"/>
          <ac:picMkLst>
            <pc:docMk/>
            <pc:sldMk cId="1708929319" sldId="308"/>
            <ac:picMk id="5" creationId="{54F7D2B2-E263-C8F9-8B50-F5981C068871}"/>
          </ac:picMkLst>
        </pc:picChg>
      </pc:sldChg>
      <pc:sldChg chg="addSp delSp modSp new mod modClrScheme chgLayout modNotesTx">
        <pc:chgData name="'' ''" userId="f65e23c7-4b41-4b38-a2b5-b3fec64574bf" providerId="ADAL" clId="{20AB3550-1E82-4F58-9D14-707401DAA78C}" dt="2022-05-15T12:25:50.923" v="10655" actId="1076"/>
        <pc:sldMkLst>
          <pc:docMk/>
          <pc:sldMk cId="1814390490" sldId="309"/>
        </pc:sldMkLst>
        <pc:spChg chg="mod">
          <ac:chgData name="'' ''" userId="f65e23c7-4b41-4b38-a2b5-b3fec64574bf" providerId="ADAL" clId="{20AB3550-1E82-4F58-9D14-707401DAA78C}" dt="2022-05-14T20:49:19.591" v="8051" actId="26606"/>
          <ac:spMkLst>
            <pc:docMk/>
            <pc:sldMk cId="1814390490" sldId="309"/>
            <ac:spMk id="2" creationId="{C8045049-6BC0-2773-ABA9-3233CFB0EE71}"/>
          </ac:spMkLst>
        </pc:spChg>
        <pc:spChg chg="del">
          <ac:chgData name="'' ''" userId="f65e23c7-4b41-4b38-a2b5-b3fec64574bf" providerId="ADAL" clId="{20AB3550-1E82-4F58-9D14-707401DAA78C}" dt="2022-05-14T20:49:19.591" v="8051" actId="26606"/>
          <ac:spMkLst>
            <pc:docMk/>
            <pc:sldMk cId="1814390490" sldId="309"/>
            <ac:spMk id="3" creationId="{340C35ED-27AB-40EA-CFEE-6937FB80CBE9}"/>
          </ac:spMkLst>
        </pc:spChg>
        <pc:spChg chg="add mod">
          <ac:chgData name="'' ''" userId="f65e23c7-4b41-4b38-a2b5-b3fec64574bf" providerId="ADAL" clId="{20AB3550-1E82-4F58-9D14-707401DAA78C}" dt="2022-05-15T12:25:50.923" v="10655" actId="1076"/>
          <ac:spMkLst>
            <pc:docMk/>
            <pc:sldMk cId="1814390490" sldId="309"/>
            <ac:spMk id="10" creationId="{FE6209B3-FDE6-ADC0-23E1-8DE4D3F0DCF6}"/>
          </ac:spMkLst>
        </pc:spChg>
        <pc:picChg chg="add mod">
          <ac:chgData name="'' ''" userId="f65e23c7-4b41-4b38-a2b5-b3fec64574bf" providerId="ADAL" clId="{20AB3550-1E82-4F58-9D14-707401DAA78C}" dt="2022-05-15T12:25:50.923" v="10655" actId="1076"/>
          <ac:picMkLst>
            <pc:docMk/>
            <pc:sldMk cId="1814390490" sldId="309"/>
            <ac:picMk id="5" creationId="{888EF724-E88E-1AE6-076D-96BF4595C354}"/>
          </ac:picMkLst>
        </pc:picChg>
      </pc:sldChg>
      <pc:sldChg chg="modSp new mod modShow modNotesTx">
        <pc:chgData name="'' ''" userId="f65e23c7-4b41-4b38-a2b5-b3fec64574bf" providerId="ADAL" clId="{20AB3550-1E82-4F58-9D14-707401DAA78C}" dt="2022-05-15T12:29:39.324" v="10656" actId="729"/>
        <pc:sldMkLst>
          <pc:docMk/>
          <pc:sldMk cId="1273872645" sldId="310"/>
        </pc:sldMkLst>
        <pc:spChg chg="mod">
          <ac:chgData name="'' ''" userId="f65e23c7-4b41-4b38-a2b5-b3fec64574bf" providerId="ADAL" clId="{20AB3550-1E82-4F58-9D14-707401DAA78C}" dt="2022-05-13T19:03:03.075" v="1949"/>
          <ac:spMkLst>
            <pc:docMk/>
            <pc:sldMk cId="1273872645" sldId="310"/>
            <ac:spMk id="2" creationId="{EBF365AB-6B2B-C592-C0EF-C0414D3D03D4}"/>
          </ac:spMkLst>
        </pc:spChg>
      </pc:sldChg>
      <pc:sldChg chg="addSp delSp modSp new mod modClrScheme chgLayout modNotesTx">
        <pc:chgData name="'' ''" userId="f65e23c7-4b41-4b38-a2b5-b3fec64574bf" providerId="ADAL" clId="{20AB3550-1E82-4F58-9D14-707401DAA78C}" dt="2022-05-15T09:18:17.178" v="8269" actId="20577"/>
        <pc:sldMkLst>
          <pc:docMk/>
          <pc:sldMk cId="3370993224" sldId="311"/>
        </pc:sldMkLst>
        <pc:spChg chg="mod">
          <ac:chgData name="'' ''" userId="f65e23c7-4b41-4b38-a2b5-b3fec64574bf" providerId="ADAL" clId="{20AB3550-1E82-4F58-9D14-707401DAA78C}" dt="2022-05-14T19:20:10.484" v="6667" actId="26606"/>
          <ac:spMkLst>
            <pc:docMk/>
            <pc:sldMk cId="3370993224" sldId="311"/>
            <ac:spMk id="2" creationId="{7502286D-3D23-BE67-92E1-DDD0833A25A3}"/>
          </ac:spMkLst>
        </pc:spChg>
        <pc:spChg chg="del">
          <ac:chgData name="'' ''" userId="f65e23c7-4b41-4b38-a2b5-b3fec64574bf" providerId="ADAL" clId="{20AB3550-1E82-4F58-9D14-707401DAA78C}" dt="2022-05-14T19:20:10.484" v="6667" actId="26606"/>
          <ac:spMkLst>
            <pc:docMk/>
            <pc:sldMk cId="3370993224" sldId="311"/>
            <ac:spMk id="3" creationId="{44C57CB1-4152-1B90-1940-9D28E86DCE5F}"/>
          </ac:spMkLst>
        </pc:spChg>
        <pc:spChg chg="add mod">
          <ac:chgData name="'' ''" userId="f65e23c7-4b41-4b38-a2b5-b3fec64574bf" providerId="ADAL" clId="{20AB3550-1E82-4F58-9D14-707401DAA78C}" dt="2022-05-15T09:18:17.178" v="8269" actId="20577"/>
          <ac:spMkLst>
            <pc:docMk/>
            <pc:sldMk cId="3370993224" sldId="311"/>
            <ac:spMk id="10" creationId="{D8572704-C917-CEB3-0AEC-08ED7D7EE835}"/>
          </ac:spMkLst>
        </pc:spChg>
        <pc:picChg chg="add del mod">
          <ac:chgData name="'' ''" userId="f65e23c7-4b41-4b38-a2b5-b3fec64574bf" providerId="ADAL" clId="{20AB3550-1E82-4F58-9D14-707401DAA78C}" dt="2022-05-14T19:20:51.050" v="6671" actId="478"/>
          <ac:picMkLst>
            <pc:docMk/>
            <pc:sldMk cId="3370993224" sldId="311"/>
            <ac:picMk id="5" creationId="{1DC1C80A-5AE0-E66E-0E04-459AC63416B2}"/>
          </ac:picMkLst>
        </pc:picChg>
        <pc:picChg chg="add mod">
          <ac:chgData name="'' ''" userId="f65e23c7-4b41-4b38-a2b5-b3fec64574bf" providerId="ADAL" clId="{20AB3550-1E82-4F58-9D14-707401DAA78C}" dt="2022-05-14T19:21:13.316" v="6678" actId="1076"/>
          <ac:picMkLst>
            <pc:docMk/>
            <pc:sldMk cId="3370993224" sldId="311"/>
            <ac:picMk id="7" creationId="{7BB63499-237F-0097-7206-E096C2FFB498}"/>
          </ac:picMkLst>
        </pc:picChg>
      </pc:sldChg>
      <pc:sldChg chg="addSp modSp new mod modClrScheme chgLayout modNotesTx">
        <pc:chgData name="'' ''" userId="f65e23c7-4b41-4b38-a2b5-b3fec64574bf" providerId="ADAL" clId="{20AB3550-1E82-4F58-9D14-707401DAA78C}" dt="2022-05-14T20:28:02.547" v="7642" actId="1076"/>
        <pc:sldMkLst>
          <pc:docMk/>
          <pc:sldMk cId="1095302011" sldId="312"/>
        </pc:sldMkLst>
        <pc:spChg chg="mod">
          <ac:chgData name="'' ''" userId="f65e23c7-4b41-4b38-a2b5-b3fec64574bf" providerId="ADAL" clId="{20AB3550-1E82-4F58-9D14-707401DAA78C}" dt="2022-05-14T20:22:00.605" v="7476" actId="26606"/>
          <ac:spMkLst>
            <pc:docMk/>
            <pc:sldMk cId="1095302011" sldId="312"/>
            <ac:spMk id="2" creationId="{B8EA31BE-4ACC-F68D-25A9-DD05A17101D9}"/>
          </ac:spMkLst>
        </pc:spChg>
        <pc:spChg chg="mod">
          <ac:chgData name="'' ''" userId="f65e23c7-4b41-4b38-a2b5-b3fec64574bf" providerId="ADAL" clId="{20AB3550-1E82-4F58-9D14-707401DAA78C}" dt="2022-05-14T20:28:02.547" v="7642" actId="1076"/>
          <ac:spMkLst>
            <pc:docMk/>
            <pc:sldMk cId="1095302011" sldId="312"/>
            <ac:spMk id="3" creationId="{3E1BF00E-60F5-C675-80BD-CD788520E133}"/>
          </ac:spMkLst>
        </pc:spChg>
        <pc:picChg chg="add mod">
          <ac:chgData name="'' ''" userId="f65e23c7-4b41-4b38-a2b5-b3fec64574bf" providerId="ADAL" clId="{20AB3550-1E82-4F58-9D14-707401DAA78C}" dt="2022-05-14T20:27:58.939" v="7641" actId="14100"/>
          <ac:picMkLst>
            <pc:docMk/>
            <pc:sldMk cId="1095302011" sldId="312"/>
            <ac:picMk id="5" creationId="{AF6BF6E2-5F3F-655E-2206-CA34D394B0E6}"/>
          </ac:picMkLst>
        </pc:picChg>
      </pc:sldChg>
      <pc:sldChg chg="modSp new del mod">
        <pc:chgData name="'' ''" userId="f65e23c7-4b41-4b38-a2b5-b3fec64574bf" providerId="ADAL" clId="{20AB3550-1E82-4F58-9D14-707401DAA78C}" dt="2022-05-14T20:40:53.598" v="7911" actId="47"/>
        <pc:sldMkLst>
          <pc:docMk/>
          <pc:sldMk cId="312490932" sldId="313"/>
        </pc:sldMkLst>
        <pc:spChg chg="mod">
          <ac:chgData name="'' ''" userId="f65e23c7-4b41-4b38-a2b5-b3fec64574bf" providerId="ADAL" clId="{20AB3550-1E82-4F58-9D14-707401DAA78C}" dt="2022-05-13T19:04:43.595" v="1969"/>
          <ac:spMkLst>
            <pc:docMk/>
            <pc:sldMk cId="312490932" sldId="313"/>
            <ac:spMk id="2" creationId="{35338031-B011-92CF-EB42-8F0BBD8398F3}"/>
          </ac:spMkLst>
        </pc:spChg>
        <pc:spChg chg="mod">
          <ac:chgData name="'' ''" userId="f65e23c7-4b41-4b38-a2b5-b3fec64574bf" providerId="ADAL" clId="{20AB3550-1E82-4F58-9D14-707401DAA78C}" dt="2022-05-14T20:12:59.530" v="7468"/>
          <ac:spMkLst>
            <pc:docMk/>
            <pc:sldMk cId="312490932" sldId="313"/>
            <ac:spMk id="3" creationId="{6521F1DC-5E5F-BEE5-04ED-3C92F3D4BECA}"/>
          </ac:spMkLst>
        </pc:spChg>
      </pc:sldChg>
      <pc:sldChg chg="addSp delSp modSp new mod modClrScheme chgLayout modNotesTx">
        <pc:chgData name="'' ''" userId="f65e23c7-4b41-4b38-a2b5-b3fec64574bf" providerId="ADAL" clId="{20AB3550-1E82-4F58-9D14-707401DAA78C}" dt="2022-05-14T20:45:50.055" v="8048" actId="14100"/>
        <pc:sldMkLst>
          <pc:docMk/>
          <pc:sldMk cId="764878950" sldId="314"/>
        </pc:sldMkLst>
        <pc:spChg chg="mod">
          <ac:chgData name="'' ''" userId="f65e23c7-4b41-4b38-a2b5-b3fec64574bf" providerId="ADAL" clId="{20AB3550-1E82-4F58-9D14-707401DAA78C}" dt="2022-05-14T20:00:29.535" v="7412" actId="26606"/>
          <ac:spMkLst>
            <pc:docMk/>
            <pc:sldMk cId="764878950" sldId="314"/>
            <ac:spMk id="2" creationId="{2DA9E078-5439-AB12-9A1A-5E3EAEA162F0}"/>
          </ac:spMkLst>
        </pc:spChg>
        <pc:spChg chg="del">
          <ac:chgData name="'' ''" userId="f65e23c7-4b41-4b38-a2b5-b3fec64574bf" providerId="ADAL" clId="{20AB3550-1E82-4F58-9D14-707401DAA78C}" dt="2022-05-14T20:00:29.535" v="7412" actId="26606"/>
          <ac:spMkLst>
            <pc:docMk/>
            <pc:sldMk cId="764878950" sldId="314"/>
            <ac:spMk id="3" creationId="{90E4B04E-1253-0C88-6269-BFD85A35E153}"/>
          </ac:spMkLst>
        </pc:spChg>
        <pc:spChg chg="add mod">
          <ac:chgData name="'' ''" userId="f65e23c7-4b41-4b38-a2b5-b3fec64574bf" providerId="ADAL" clId="{20AB3550-1E82-4F58-9D14-707401DAA78C}" dt="2022-05-14T20:45:50.055" v="8048" actId="14100"/>
          <ac:spMkLst>
            <pc:docMk/>
            <pc:sldMk cId="764878950" sldId="314"/>
            <ac:spMk id="10" creationId="{47E0A778-FE7A-2D14-D097-5CB518B7C3D0}"/>
          </ac:spMkLst>
        </pc:spChg>
        <pc:picChg chg="add mod">
          <ac:chgData name="'' ''" userId="f65e23c7-4b41-4b38-a2b5-b3fec64574bf" providerId="ADAL" clId="{20AB3550-1E82-4F58-9D14-707401DAA78C}" dt="2022-05-14T20:00:36.602" v="7416" actId="1076"/>
          <ac:picMkLst>
            <pc:docMk/>
            <pc:sldMk cId="764878950" sldId="314"/>
            <ac:picMk id="5" creationId="{58816691-0685-B568-6C7F-84F6D56940C8}"/>
          </ac:picMkLst>
        </pc:picChg>
      </pc:sldChg>
      <pc:sldChg chg="modSp new mod modNotesTx">
        <pc:chgData name="'' ''" userId="f65e23c7-4b41-4b38-a2b5-b3fec64574bf" providerId="ADAL" clId="{20AB3550-1E82-4F58-9D14-707401DAA78C}" dt="2022-05-14T20:11:40.893" v="7461" actId="6549"/>
        <pc:sldMkLst>
          <pc:docMk/>
          <pc:sldMk cId="480045031" sldId="315"/>
        </pc:sldMkLst>
        <pc:spChg chg="mod">
          <ac:chgData name="'' ''" userId="f65e23c7-4b41-4b38-a2b5-b3fec64574bf" providerId="ADAL" clId="{20AB3550-1E82-4F58-9D14-707401DAA78C}" dt="2022-05-13T19:05:23.073" v="1977"/>
          <ac:spMkLst>
            <pc:docMk/>
            <pc:sldMk cId="480045031" sldId="315"/>
            <ac:spMk id="2" creationId="{6991C99E-369E-97D3-FF99-9D19010A5696}"/>
          </ac:spMkLst>
        </pc:spChg>
        <pc:spChg chg="mod">
          <ac:chgData name="'' ''" userId="f65e23c7-4b41-4b38-a2b5-b3fec64574bf" providerId="ADAL" clId="{20AB3550-1E82-4F58-9D14-707401DAA78C}" dt="2022-05-14T20:11:40.893" v="7461" actId="6549"/>
          <ac:spMkLst>
            <pc:docMk/>
            <pc:sldMk cId="480045031" sldId="315"/>
            <ac:spMk id="3" creationId="{B1C48382-70CA-1CF8-20B3-5028758E70AB}"/>
          </ac:spMkLst>
        </pc:spChg>
      </pc:sldChg>
      <pc:sldChg chg="modSp new mod modNotesTx">
        <pc:chgData name="'' ''" userId="f65e23c7-4b41-4b38-a2b5-b3fec64574bf" providerId="ADAL" clId="{20AB3550-1E82-4F58-9D14-707401DAA78C}" dt="2022-05-13T19:30:49.471" v="2634" actId="20577"/>
        <pc:sldMkLst>
          <pc:docMk/>
          <pc:sldMk cId="3779353010" sldId="316"/>
        </pc:sldMkLst>
        <pc:spChg chg="mod">
          <ac:chgData name="'' ''" userId="f65e23c7-4b41-4b38-a2b5-b3fec64574bf" providerId="ADAL" clId="{20AB3550-1E82-4F58-9D14-707401DAA78C}" dt="2022-05-13T19:27:12.963" v="2395" actId="20577"/>
          <ac:spMkLst>
            <pc:docMk/>
            <pc:sldMk cId="3779353010" sldId="316"/>
            <ac:spMk id="2" creationId="{9F2FCB2F-D1E5-98FB-BA09-B5B15072F12D}"/>
          </ac:spMkLst>
        </pc:spChg>
        <pc:spChg chg="mod">
          <ac:chgData name="'' ''" userId="f65e23c7-4b41-4b38-a2b5-b3fec64574bf" providerId="ADAL" clId="{20AB3550-1E82-4F58-9D14-707401DAA78C}" dt="2022-05-13T19:30:49.471" v="2634" actId="20577"/>
          <ac:spMkLst>
            <pc:docMk/>
            <pc:sldMk cId="3779353010" sldId="316"/>
            <ac:spMk id="3" creationId="{9941AC72-CB1F-31F7-AF4D-030F63BEC0ED}"/>
          </ac:spMkLst>
        </pc:spChg>
      </pc:sldChg>
      <pc:sldChg chg="modSp new mod modNotesTx">
        <pc:chgData name="'' ''" userId="f65e23c7-4b41-4b38-a2b5-b3fec64574bf" providerId="ADAL" clId="{20AB3550-1E82-4F58-9D14-707401DAA78C}" dt="2022-05-13T19:52:41.422" v="2868"/>
        <pc:sldMkLst>
          <pc:docMk/>
          <pc:sldMk cId="3511843040" sldId="317"/>
        </pc:sldMkLst>
        <pc:spChg chg="mod">
          <ac:chgData name="'' ''" userId="f65e23c7-4b41-4b38-a2b5-b3fec64574bf" providerId="ADAL" clId="{20AB3550-1E82-4F58-9D14-707401DAA78C}" dt="2022-05-13T19:31:43.184" v="2726" actId="403"/>
          <ac:spMkLst>
            <pc:docMk/>
            <pc:sldMk cId="3511843040" sldId="317"/>
            <ac:spMk id="2" creationId="{E32E6928-8854-A9AF-9363-AC3DB592D1BC}"/>
          </ac:spMkLst>
        </pc:spChg>
        <pc:spChg chg="mod">
          <ac:chgData name="'' ''" userId="f65e23c7-4b41-4b38-a2b5-b3fec64574bf" providerId="ADAL" clId="{20AB3550-1E82-4F58-9D14-707401DAA78C}" dt="2022-05-13T19:50:44.135" v="2856" actId="6549"/>
          <ac:spMkLst>
            <pc:docMk/>
            <pc:sldMk cId="3511843040" sldId="317"/>
            <ac:spMk id="3" creationId="{92402523-4128-91A7-5D57-B32671793BE0}"/>
          </ac:spMkLst>
        </pc:spChg>
      </pc:sldChg>
      <pc:sldChg chg="modSp new mod">
        <pc:chgData name="'' ''" userId="f65e23c7-4b41-4b38-a2b5-b3fec64574bf" providerId="ADAL" clId="{20AB3550-1E82-4F58-9D14-707401DAA78C}" dt="2022-05-13T19:54:11.224" v="3011" actId="20577"/>
        <pc:sldMkLst>
          <pc:docMk/>
          <pc:sldMk cId="1158823256" sldId="318"/>
        </pc:sldMkLst>
        <pc:spChg chg="mod">
          <ac:chgData name="'' ''" userId="f65e23c7-4b41-4b38-a2b5-b3fec64574bf" providerId="ADAL" clId="{20AB3550-1E82-4F58-9D14-707401DAA78C}" dt="2022-05-13T19:06:33.839" v="1995"/>
          <ac:spMkLst>
            <pc:docMk/>
            <pc:sldMk cId="1158823256" sldId="318"/>
            <ac:spMk id="2" creationId="{2E2F781D-59CD-F151-71F5-2ECC66B5734C}"/>
          </ac:spMkLst>
        </pc:spChg>
        <pc:spChg chg="mod">
          <ac:chgData name="'' ''" userId="f65e23c7-4b41-4b38-a2b5-b3fec64574bf" providerId="ADAL" clId="{20AB3550-1E82-4F58-9D14-707401DAA78C}" dt="2022-05-13T19:54:11.224" v="3011" actId="20577"/>
          <ac:spMkLst>
            <pc:docMk/>
            <pc:sldMk cId="1158823256" sldId="318"/>
            <ac:spMk id="3" creationId="{F27E9827-7FAE-1C09-9731-3CFD2262E827}"/>
          </ac:spMkLst>
        </pc:spChg>
      </pc:sldChg>
      <pc:sldChg chg="modSp new mod modNotesTx">
        <pc:chgData name="'' ''" userId="f65e23c7-4b41-4b38-a2b5-b3fec64574bf" providerId="ADAL" clId="{20AB3550-1E82-4F58-9D14-707401DAA78C}" dt="2022-05-13T20:01:15.734" v="3476" actId="20577"/>
        <pc:sldMkLst>
          <pc:docMk/>
          <pc:sldMk cId="605964905" sldId="319"/>
        </pc:sldMkLst>
        <pc:spChg chg="mod">
          <ac:chgData name="'' ''" userId="f65e23c7-4b41-4b38-a2b5-b3fec64574bf" providerId="ADAL" clId="{20AB3550-1E82-4F58-9D14-707401DAA78C}" dt="2022-05-13T19:06:46.099" v="1997"/>
          <ac:spMkLst>
            <pc:docMk/>
            <pc:sldMk cId="605964905" sldId="319"/>
            <ac:spMk id="2" creationId="{BAC3F9CC-31DD-3F49-A8B9-2A58F14A9EEE}"/>
          </ac:spMkLst>
        </pc:spChg>
        <pc:spChg chg="mod">
          <ac:chgData name="'' ''" userId="f65e23c7-4b41-4b38-a2b5-b3fec64574bf" providerId="ADAL" clId="{20AB3550-1E82-4F58-9D14-707401DAA78C}" dt="2022-05-13T20:01:15.734" v="3476" actId="20577"/>
          <ac:spMkLst>
            <pc:docMk/>
            <pc:sldMk cId="605964905" sldId="319"/>
            <ac:spMk id="3" creationId="{73C5C1FF-ED4C-D08E-D674-CCF7AECADA7E}"/>
          </ac:spMkLst>
        </pc:spChg>
      </pc:sldChg>
      <pc:sldChg chg="modSp new mod modShow">
        <pc:chgData name="'' ''" userId="f65e23c7-4b41-4b38-a2b5-b3fec64574bf" providerId="ADAL" clId="{20AB3550-1E82-4F58-9D14-707401DAA78C}" dt="2022-05-13T21:10:14.346" v="5051" actId="729"/>
        <pc:sldMkLst>
          <pc:docMk/>
          <pc:sldMk cId="3181206559" sldId="320"/>
        </pc:sldMkLst>
        <pc:spChg chg="mod">
          <ac:chgData name="'' ''" userId="f65e23c7-4b41-4b38-a2b5-b3fec64574bf" providerId="ADAL" clId="{20AB3550-1E82-4F58-9D14-707401DAA78C}" dt="2022-05-13T19:06:57.003" v="2002" actId="20577"/>
          <ac:spMkLst>
            <pc:docMk/>
            <pc:sldMk cId="3181206559" sldId="320"/>
            <ac:spMk id="2" creationId="{87C0743C-7F1F-A256-C461-31B5F016493C}"/>
          </ac:spMkLst>
        </pc:spChg>
      </pc:sldChg>
      <pc:sldChg chg="modSp add mod modClrScheme chgLayout">
        <pc:chgData name="'' ''" userId="f65e23c7-4b41-4b38-a2b5-b3fec64574bf" providerId="ADAL" clId="{20AB3550-1E82-4F58-9D14-707401DAA78C}" dt="2022-05-13T19:08:06.396" v="2024" actId="6549"/>
        <pc:sldMkLst>
          <pc:docMk/>
          <pc:sldMk cId="3075179029" sldId="321"/>
        </pc:sldMkLst>
        <pc:spChg chg="mod ord">
          <ac:chgData name="'' ''" userId="f65e23c7-4b41-4b38-a2b5-b3fec64574bf" providerId="ADAL" clId="{20AB3550-1E82-4F58-9D14-707401DAA78C}" dt="2022-05-13T19:07:55.267" v="2023" actId="700"/>
          <ac:spMkLst>
            <pc:docMk/>
            <pc:sldMk cId="3075179029" sldId="321"/>
            <ac:spMk id="4" creationId="{C038221A-151B-E628-933D-459D92A5786D}"/>
          </ac:spMkLst>
        </pc:spChg>
        <pc:spChg chg="mod ord">
          <ac:chgData name="'' ''" userId="f65e23c7-4b41-4b38-a2b5-b3fec64574bf" providerId="ADAL" clId="{20AB3550-1E82-4F58-9D14-707401DAA78C}" dt="2022-05-13T19:08:06.396" v="2024" actId="6549"/>
          <ac:spMkLst>
            <pc:docMk/>
            <pc:sldMk cId="3075179029" sldId="321"/>
            <ac:spMk id="5" creationId="{49D2B749-F222-1331-6A33-29E44ED77591}"/>
          </ac:spMkLst>
        </pc:spChg>
      </pc:sldChg>
      <pc:sldChg chg="addSp delSp modSp new mod ord modClrScheme chgLayout">
        <pc:chgData name="'' ''" userId="f65e23c7-4b41-4b38-a2b5-b3fec64574bf" providerId="ADAL" clId="{20AB3550-1E82-4F58-9D14-707401DAA78C}" dt="2022-05-13T21:08:49.932" v="5032"/>
        <pc:sldMkLst>
          <pc:docMk/>
          <pc:sldMk cId="2983364374" sldId="322"/>
        </pc:sldMkLst>
        <pc:spChg chg="del mod ord">
          <ac:chgData name="'' ''" userId="f65e23c7-4b41-4b38-a2b5-b3fec64574bf" providerId="ADAL" clId="{20AB3550-1E82-4F58-9D14-707401DAA78C}" dt="2022-05-13T19:08:39.594" v="2026" actId="700"/>
          <ac:spMkLst>
            <pc:docMk/>
            <pc:sldMk cId="2983364374" sldId="322"/>
            <ac:spMk id="2" creationId="{75C38426-BDC5-15DE-F792-19258691901F}"/>
          </ac:spMkLst>
        </pc:spChg>
        <pc:spChg chg="del mod ord">
          <ac:chgData name="'' ''" userId="f65e23c7-4b41-4b38-a2b5-b3fec64574bf" providerId="ADAL" clId="{20AB3550-1E82-4F58-9D14-707401DAA78C}" dt="2022-05-13T19:08:39.594" v="2026" actId="700"/>
          <ac:spMkLst>
            <pc:docMk/>
            <pc:sldMk cId="2983364374" sldId="322"/>
            <ac:spMk id="3" creationId="{CF5AC213-544D-9302-DE28-D851FE6F162E}"/>
          </ac:spMkLst>
        </pc:spChg>
        <pc:spChg chg="add mod ord">
          <ac:chgData name="'' ''" userId="f65e23c7-4b41-4b38-a2b5-b3fec64574bf" providerId="ADAL" clId="{20AB3550-1E82-4F58-9D14-707401DAA78C}" dt="2022-05-13T19:13:47.240" v="2123" actId="6549"/>
          <ac:spMkLst>
            <pc:docMk/>
            <pc:sldMk cId="2983364374" sldId="322"/>
            <ac:spMk id="4" creationId="{AC02D27B-375E-3AD6-0A20-B7E2D42005DD}"/>
          </ac:spMkLst>
        </pc:spChg>
        <pc:spChg chg="add mod ord">
          <ac:chgData name="'' ''" userId="f65e23c7-4b41-4b38-a2b5-b3fec64574bf" providerId="ADAL" clId="{20AB3550-1E82-4F58-9D14-707401DAA78C}" dt="2022-05-13T21:00:26.187" v="4863" actId="20577"/>
          <ac:spMkLst>
            <pc:docMk/>
            <pc:sldMk cId="2983364374" sldId="322"/>
            <ac:spMk id="5" creationId="{96D6ADE6-EED4-47C1-45B6-A43140772A1B}"/>
          </ac:spMkLst>
        </pc:spChg>
      </pc:sldChg>
      <pc:sldChg chg="modSp new del mod modShow">
        <pc:chgData name="'' ''" userId="f65e23c7-4b41-4b38-a2b5-b3fec64574bf" providerId="ADAL" clId="{20AB3550-1E82-4F58-9D14-707401DAA78C}" dt="2022-05-13T21:09:14.473" v="5042" actId="47"/>
        <pc:sldMkLst>
          <pc:docMk/>
          <pc:sldMk cId="1365228467" sldId="323"/>
        </pc:sldMkLst>
        <pc:spChg chg="mod">
          <ac:chgData name="'' ''" userId="f65e23c7-4b41-4b38-a2b5-b3fec64574bf" providerId="ADAL" clId="{20AB3550-1E82-4F58-9D14-707401DAA78C}" dt="2022-05-13T19:09:10.152" v="2035"/>
          <ac:spMkLst>
            <pc:docMk/>
            <pc:sldMk cId="1365228467" sldId="323"/>
            <ac:spMk id="2" creationId="{9D2DEC49-1D78-1345-0F07-947F3FEEBFCC}"/>
          </ac:spMkLst>
        </pc:spChg>
      </pc:sldChg>
      <pc:sldChg chg="modSp new add del mod ord modShow">
        <pc:chgData name="'' ''" userId="f65e23c7-4b41-4b38-a2b5-b3fec64574bf" providerId="ADAL" clId="{20AB3550-1E82-4F58-9D14-707401DAA78C}" dt="2022-05-13T21:09:30.169" v="5048"/>
        <pc:sldMkLst>
          <pc:docMk/>
          <pc:sldMk cId="902156907" sldId="324"/>
        </pc:sldMkLst>
        <pc:spChg chg="mod">
          <ac:chgData name="'' ''" userId="f65e23c7-4b41-4b38-a2b5-b3fec64574bf" providerId="ADAL" clId="{20AB3550-1E82-4F58-9D14-707401DAA78C}" dt="2022-05-13T19:09:23.352" v="2039"/>
          <ac:spMkLst>
            <pc:docMk/>
            <pc:sldMk cId="902156907" sldId="324"/>
            <ac:spMk id="2" creationId="{48487085-35AE-DC2F-FFE6-D7333E78D29D}"/>
          </ac:spMkLst>
        </pc:spChg>
        <pc:spChg chg="mod">
          <ac:chgData name="'' ''" userId="f65e23c7-4b41-4b38-a2b5-b3fec64574bf" providerId="ADAL" clId="{20AB3550-1E82-4F58-9D14-707401DAA78C}" dt="2022-05-13T21:06:07.526" v="5003" actId="20577"/>
          <ac:spMkLst>
            <pc:docMk/>
            <pc:sldMk cId="902156907" sldId="324"/>
            <ac:spMk id="3" creationId="{B26745E8-7CC4-B3B6-911D-6672307CC436}"/>
          </ac:spMkLst>
        </pc:spChg>
      </pc:sldChg>
      <pc:sldChg chg="modSp new del mod">
        <pc:chgData name="'' ''" userId="f65e23c7-4b41-4b38-a2b5-b3fec64574bf" providerId="ADAL" clId="{20AB3550-1E82-4F58-9D14-707401DAA78C}" dt="2022-05-13T19:09:50.608" v="2044" actId="47"/>
        <pc:sldMkLst>
          <pc:docMk/>
          <pc:sldMk cId="1171801606" sldId="325"/>
        </pc:sldMkLst>
        <pc:spChg chg="mod">
          <ac:chgData name="'' ''" userId="f65e23c7-4b41-4b38-a2b5-b3fec64574bf" providerId="ADAL" clId="{20AB3550-1E82-4F58-9D14-707401DAA78C}" dt="2022-05-13T19:09:42.079" v="2043"/>
          <ac:spMkLst>
            <pc:docMk/>
            <pc:sldMk cId="1171801606" sldId="325"/>
            <ac:spMk id="2" creationId="{A80FBFA6-E27E-E163-D439-DF8378C9D2C5}"/>
          </ac:spMkLst>
        </pc:spChg>
      </pc:sldChg>
      <pc:sldChg chg="modSp add mod modNotesTx">
        <pc:chgData name="'' ''" userId="f65e23c7-4b41-4b38-a2b5-b3fec64574bf" providerId="ADAL" clId="{20AB3550-1E82-4F58-9D14-707401DAA78C}" dt="2022-05-15T19:15:03.833" v="12811" actId="20577"/>
        <pc:sldMkLst>
          <pc:docMk/>
          <pc:sldMk cId="2138154898" sldId="325"/>
        </pc:sldMkLst>
        <pc:spChg chg="mod">
          <ac:chgData name="'' ''" userId="f65e23c7-4b41-4b38-a2b5-b3fec64574bf" providerId="ADAL" clId="{20AB3550-1E82-4F58-9D14-707401DAA78C}" dt="2022-05-15T19:15:03.833" v="12811" actId="20577"/>
          <ac:spMkLst>
            <pc:docMk/>
            <pc:sldMk cId="2138154898" sldId="325"/>
            <ac:spMk id="3" creationId="{5512B567-5499-99D3-71B1-2484DBA9AD62}"/>
          </ac:spMkLst>
        </pc:spChg>
      </pc:sldChg>
      <pc:sldChg chg="addSp delSp modSp add mod modClrScheme chgLayout modNotesTx">
        <pc:chgData name="'' ''" userId="f65e23c7-4b41-4b38-a2b5-b3fec64574bf" providerId="ADAL" clId="{20AB3550-1E82-4F58-9D14-707401DAA78C}" dt="2022-05-13T20:44:01.323" v="4292" actId="6549"/>
        <pc:sldMkLst>
          <pc:docMk/>
          <pc:sldMk cId="2836309183" sldId="326"/>
        </pc:sldMkLst>
        <pc:spChg chg="mod ord">
          <ac:chgData name="'' ''" userId="f65e23c7-4b41-4b38-a2b5-b3fec64574bf" providerId="ADAL" clId="{20AB3550-1E82-4F58-9D14-707401DAA78C}" dt="2022-05-13T20:16:17.984" v="3488" actId="26606"/>
          <ac:spMkLst>
            <pc:docMk/>
            <pc:sldMk cId="2836309183" sldId="326"/>
            <ac:spMk id="2" creationId="{9CBA388C-CCC0-11A6-EBB1-0A1662B0CC1B}"/>
          </ac:spMkLst>
        </pc:spChg>
        <pc:spChg chg="del mod ord">
          <ac:chgData name="'' ''" userId="f65e23c7-4b41-4b38-a2b5-b3fec64574bf" providerId="ADAL" clId="{20AB3550-1E82-4F58-9D14-707401DAA78C}" dt="2022-05-13T20:15:58.662" v="3485" actId="700"/>
          <ac:spMkLst>
            <pc:docMk/>
            <pc:sldMk cId="2836309183" sldId="326"/>
            <ac:spMk id="3" creationId="{5512B567-5499-99D3-71B1-2484DBA9AD62}"/>
          </ac:spMkLst>
        </pc:spChg>
        <pc:spChg chg="add del mod ord">
          <ac:chgData name="'' ''" userId="f65e23c7-4b41-4b38-a2b5-b3fec64574bf" providerId="ADAL" clId="{20AB3550-1E82-4F58-9D14-707401DAA78C}" dt="2022-05-13T20:16:08.823" v="3487" actId="22"/>
          <ac:spMkLst>
            <pc:docMk/>
            <pc:sldMk cId="2836309183" sldId="326"/>
            <ac:spMk id="4" creationId="{7D372A68-5C3E-16C2-0F1A-524F41B76B87}"/>
          </ac:spMkLst>
        </pc:spChg>
        <pc:spChg chg="add del mod ord">
          <ac:chgData name="'' ''" userId="f65e23c7-4b41-4b38-a2b5-b3fec64574bf" providerId="ADAL" clId="{20AB3550-1E82-4F58-9D14-707401DAA78C}" dt="2022-05-13T20:16:17.984" v="3488" actId="26606"/>
          <ac:spMkLst>
            <pc:docMk/>
            <pc:sldMk cId="2836309183" sldId="326"/>
            <ac:spMk id="5" creationId="{ADCBC5FA-4003-E894-2665-A74B890FF206}"/>
          </ac:spMkLst>
        </pc:spChg>
        <pc:spChg chg="add mod">
          <ac:chgData name="'' ''" userId="f65e23c7-4b41-4b38-a2b5-b3fec64574bf" providerId="ADAL" clId="{20AB3550-1E82-4F58-9D14-707401DAA78C}" dt="2022-05-13T20:44:01.323" v="4292" actId="6549"/>
          <ac:spMkLst>
            <pc:docMk/>
            <pc:sldMk cId="2836309183" sldId="326"/>
            <ac:spMk id="12" creationId="{C5119A6C-B4B3-678C-267A-B213C9024BD6}"/>
          </ac:spMkLst>
        </pc:spChg>
        <pc:picChg chg="add mod ord">
          <ac:chgData name="'' ''" userId="f65e23c7-4b41-4b38-a2b5-b3fec64574bf" providerId="ADAL" clId="{20AB3550-1E82-4F58-9D14-707401DAA78C}" dt="2022-05-13T20:38:48.562" v="4104" actId="1076"/>
          <ac:picMkLst>
            <pc:docMk/>
            <pc:sldMk cId="2836309183" sldId="326"/>
            <ac:picMk id="7" creationId="{A56A7028-80C5-9568-ABD9-F4B11B5328DF}"/>
          </ac:picMkLst>
        </pc:picChg>
      </pc:sldChg>
      <pc:sldChg chg="add del">
        <pc:chgData name="'' ''" userId="f65e23c7-4b41-4b38-a2b5-b3fec64574bf" providerId="ADAL" clId="{20AB3550-1E82-4F58-9D14-707401DAA78C}" dt="2022-05-14T19:01:22.182" v="6597" actId="47"/>
        <pc:sldMkLst>
          <pc:docMk/>
          <pc:sldMk cId="23984721" sldId="327"/>
        </pc:sldMkLst>
      </pc:sldChg>
      <pc:sldChg chg="modSp add mod modNotesTx">
        <pc:chgData name="'' ''" userId="f65e23c7-4b41-4b38-a2b5-b3fec64574bf" providerId="ADAL" clId="{20AB3550-1E82-4F58-9D14-707401DAA78C}" dt="2022-05-13T20:31:00.625" v="3949" actId="20577"/>
        <pc:sldMkLst>
          <pc:docMk/>
          <pc:sldMk cId="2766158365" sldId="328"/>
        </pc:sldMkLst>
        <pc:spChg chg="mod">
          <ac:chgData name="'' ''" userId="f65e23c7-4b41-4b38-a2b5-b3fec64574bf" providerId="ADAL" clId="{20AB3550-1E82-4F58-9D14-707401DAA78C}" dt="2022-05-13T20:27:27.288" v="3919" actId="404"/>
          <ac:spMkLst>
            <pc:docMk/>
            <pc:sldMk cId="2766158365" sldId="328"/>
            <ac:spMk id="1028" creationId="{100C25C9-B8EA-FE78-BEFA-E0E28EDF16AE}"/>
          </ac:spMkLst>
        </pc:spChg>
      </pc:sldChg>
      <pc:sldChg chg="modSp add mod modNotesTx">
        <pc:chgData name="'' ''" userId="f65e23c7-4b41-4b38-a2b5-b3fec64574bf" providerId="ADAL" clId="{20AB3550-1E82-4F58-9D14-707401DAA78C}" dt="2022-05-15T11:13:31.151" v="8940" actId="20577"/>
        <pc:sldMkLst>
          <pc:docMk/>
          <pc:sldMk cId="1565364030" sldId="329"/>
        </pc:sldMkLst>
        <pc:spChg chg="mod">
          <ac:chgData name="'' ''" userId="f65e23c7-4b41-4b38-a2b5-b3fec64574bf" providerId="ADAL" clId="{20AB3550-1E82-4F58-9D14-707401DAA78C}" dt="2022-05-15T11:13:31.151" v="8940" actId="20577"/>
          <ac:spMkLst>
            <pc:docMk/>
            <pc:sldMk cId="1565364030" sldId="329"/>
            <ac:spMk id="12" creationId="{C5119A6C-B4B3-678C-267A-B213C9024BD6}"/>
          </ac:spMkLst>
        </pc:spChg>
      </pc:sldChg>
      <pc:sldChg chg="modSp add mod modNotesTx">
        <pc:chgData name="'' ''" userId="f65e23c7-4b41-4b38-a2b5-b3fec64574bf" providerId="ADAL" clId="{20AB3550-1E82-4F58-9D14-707401DAA78C}" dt="2022-05-15T11:18:07.401" v="9479" actId="14100"/>
        <pc:sldMkLst>
          <pc:docMk/>
          <pc:sldMk cId="2778547584" sldId="330"/>
        </pc:sldMkLst>
        <pc:spChg chg="mod">
          <ac:chgData name="'' ''" userId="f65e23c7-4b41-4b38-a2b5-b3fec64574bf" providerId="ADAL" clId="{20AB3550-1E82-4F58-9D14-707401DAA78C}" dt="2022-05-15T11:18:07.401" v="9479" actId="14100"/>
          <ac:spMkLst>
            <pc:docMk/>
            <pc:sldMk cId="2778547584" sldId="330"/>
            <ac:spMk id="12" creationId="{C5119A6C-B4B3-678C-267A-B213C9024BD6}"/>
          </ac:spMkLst>
        </pc:spChg>
        <pc:picChg chg="mod">
          <ac:chgData name="'' ''" userId="f65e23c7-4b41-4b38-a2b5-b3fec64574bf" providerId="ADAL" clId="{20AB3550-1E82-4F58-9D14-707401DAA78C}" dt="2022-05-15T11:16:16.492" v="9215" actId="1076"/>
          <ac:picMkLst>
            <pc:docMk/>
            <pc:sldMk cId="2778547584" sldId="330"/>
            <ac:picMk id="7" creationId="{A56A7028-80C5-9568-ABD9-F4B11B5328DF}"/>
          </ac:picMkLst>
        </pc:picChg>
      </pc:sldChg>
      <pc:sldChg chg="modSp mod modNotesTx">
        <pc:chgData name="'' ''" userId="f65e23c7-4b41-4b38-a2b5-b3fec64574bf" providerId="ADAL" clId="{20AB3550-1E82-4F58-9D14-707401DAA78C}" dt="2022-05-14T14:46:27.876" v="5429" actId="20577"/>
        <pc:sldMkLst>
          <pc:docMk/>
          <pc:sldMk cId="61605779" sldId="331"/>
        </pc:sldMkLst>
        <pc:spChg chg="mod">
          <ac:chgData name="'' ''" userId="f65e23c7-4b41-4b38-a2b5-b3fec64574bf" providerId="ADAL" clId="{20AB3550-1E82-4F58-9D14-707401DAA78C}" dt="2022-05-14T14:46:27.876" v="5429" actId="20577"/>
          <ac:spMkLst>
            <pc:docMk/>
            <pc:sldMk cId="61605779" sldId="331"/>
            <ac:spMk id="3" creationId="{6B80345D-5BF5-852E-438B-82A985913B8D}"/>
          </ac:spMkLst>
        </pc:spChg>
      </pc:sldChg>
      <pc:sldChg chg="modSp add del mod modShow">
        <pc:chgData name="'' ''" userId="f65e23c7-4b41-4b38-a2b5-b3fec64574bf" providerId="ADAL" clId="{20AB3550-1E82-4F58-9D14-707401DAA78C}" dt="2022-05-13T21:09:42.602" v="5049" actId="47"/>
        <pc:sldMkLst>
          <pc:docMk/>
          <pc:sldMk cId="812321934" sldId="331"/>
        </pc:sldMkLst>
        <pc:spChg chg="mod">
          <ac:chgData name="'' ''" userId="f65e23c7-4b41-4b38-a2b5-b3fec64574bf" providerId="ADAL" clId="{20AB3550-1E82-4F58-9D14-707401DAA78C}" dt="2022-05-13T21:06:41.810" v="5008"/>
          <ac:spMkLst>
            <pc:docMk/>
            <pc:sldMk cId="812321934" sldId="331"/>
            <ac:spMk id="2" creationId="{48487085-35AE-DC2F-FFE6-D7333E78D29D}"/>
          </ac:spMkLst>
        </pc:spChg>
        <pc:spChg chg="mod">
          <ac:chgData name="'' ''" userId="f65e23c7-4b41-4b38-a2b5-b3fec64574bf" providerId="ADAL" clId="{20AB3550-1E82-4F58-9D14-707401DAA78C}" dt="2022-05-13T21:06:34.210" v="5005" actId="20577"/>
          <ac:spMkLst>
            <pc:docMk/>
            <pc:sldMk cId="812321934" sldId="331"/>
            <ac:spMk id="3" creationId="{B26745E8-7CC4-B3B6-911D-6672307CC436}"/>
          </ac:spMkLst>
        </pc:spChg>
      </pc:sldChg>
      <pc:sldChg chg="modSp mod modNotesTx">
        <pc:chgData name="'' ''" userId="f65e23c7-4b41-4b38-a2b5-b3fec64574bf" providerId="ADAL" clId="{20AB3550-1E82-4F58-9D14-707401DAA78C}" dt="2022-05-14T15:31:58.922" v="5740" actId="6549"/>
        <pc:sldMkLst>
          <pc:docMk/>
          <pc:sldMk cId="1013946702" sldId="332"/>
        </pc:sldMkLst>
        <pc:spChg chg="mod">
          <ac:chgData name="'' ''" userId="f65e23c7-4b41-4b38-a2b5-b3fec64574bf" providerId="ADAL" clId="{20AB3550-1E82-4F58-9D14-707401DAA78C}" dt="2022-05-14T15:04:53.275" v="5460" actId="1076"/>
          <ac:spMkLst>
            <pc:docMk/>
            <pc:sldMk cId="1013946702" sldId="332"/>
            <ac:spMk id="2" creationId="{A942EA98-E96F-9F9A-150C-2AB60DBF127C}"/>
          </ac:spMkLst>
        </pc:spChg>
        <pc:spChg chg="mod">
          <ac:chgData name="'' ''" userId="f65e23c7-4b41-4b38-a2b5-b3fec64574bf" providerId="ADAL" clId="{20AB3550-1E82-4F58-9D14-707401DAA78C}" dt="2022-05-14T15:31:58.922" v="5740" actId="6549"/>
          <ac:spMkLst>
            <pc:docMk/>
            <pc:sldMk cId="1013946702" sldId="332"/>
            <ac:spMk id="3" creationId="{6B80345D-5BF5-852E-438B-82A985913B8D}"/>
          </ac:spMkLst>
        </pc:spChg>
      </pc:sldChg>
      <pc:sldChg chg="addSp modSp add mod modClrScheme chgLayout modNotesTx">
        <pc:chgData name="'' ''" userId="f65e23c7-4b41-4b38-a2b5-b3fec64574bf" providerId="ADAL" clId="{20AB3550-1E82-4F58-9D14-707401DAA78C}" dt="2022-05-14T18:03:58.297" v="6294" actId="1076"/>
        <pc:sldMkLst>
          <pc:docMk/>
          <pc:sldMk cId="904067289" sldId="333"/>
        </pc:sldMkLst>
        <pc:spChg chg="mod">
          <ac:chgData name="'' ''" userId="f65e23c7-4b41-4b38-a2b5-b3fec64574bf" providerId="ADAL" clId="{20AB3550-1E82-4F58-9D14-707401DAA78C}" dt="2022-05-14T18:01:52.543" v="6170" actId="26606"/>
          <ac:spMkLst>
            <pc:docMk/>
            <pc:sldMk cId="904067289" sldId="333"/>
            <ac:spMk id="2" creationId="{A942EA98-E96F-9F9A-150C-2AB60DBF127C}"/>
          </ac:spMkLst>
        </pc:spChg>
        <pc:spChg chg="mod">
          <ac:chgData name="'' ''" userId="f65e23c7-4b41-4b38-a2b5-b3fec64574bf" providerId="ADAL" clId="{20AB3550-1E82-4F58-9D14-707401DAA78C}" dt="2022-05-14T18:03:54.185" v="6293" actId="14100"/>
          <ac:spMkLst>
            <pc:docMk/>
            <pc:sldMk cId="904067289" sldId="333"/>
            <ac:spMk id="3" creationId="{6B80345D-5BF5-852E-438B-82A985913B8D}"/>
          </ac:spMkLst>
        </pc:spChg>
        <pc:picChg chg="add mod">
          <ac:chgData name="'' ''" userId="f65e23c7-4b41-4b38-a2b5-b3fec64574bf" providerId="ADAL" clId="{20AB3550-1E82-4F58-9D14-707401DAA78C}" dt="2022-05-14T18:03:58.297" v="6294" actId="1076"/>
          <ac:picMkLst>
            <pc:docMk/>
            <pc:sldMk cId="904067289" sldId="333"/>
            <ac:picMk id="5" creationId="{B108492E-5F02-0F4D-B8E3-D0B8001D972B}"/>
          </ac:picMkLst>
        </pc:picChg>
      </pc:sldChg>
      <pc:sldChg chg="addSp delSp modSp new mod modClrScheme modShow chgLayout modNotesTx">
        <pc:chgData name="'' ''" userId="f65e23c7-4b41-4b38-a2b5-b3fec64574bf" providerId="ADAL" clId="{20AB3550-1E82-4F58-9D14-707401DAA78C}" dt="2022-05-15T19:04:13.680" v="12195" actId="20577"/>
        <pc:sldMkLst>
          <pc:docMk/>
          <pc:sldMk cId="1986919204" sldId="334"/>
        </pc:sldMkLst>
        <pc:spChg chg="del mod ord">
          <ac:chgData name="'' ''" userId="f65e23c7-4b41-4b38-a2b5-b3fec64574bf" providerId="ADAL" clId="{20AB3550-1E82-4F58-9D14-707401DAA78C}" dt="2022-05-14T18:05:39.685" v="6296" actId="700"/>
          <ac:spMkLst>
            <pc:docMk/>
            <pc:sldMk cId="1986919204" sldId="334"/>
            <ac:spMk id="2" creationId="{76C6BADE-FA3B-B021-D174-3E60EB3D1451}"/>
          </ac:spMkLst>
        </pc:spChg>
        <pc:spChg chg="del mod ord">
          <ac:chgData name="'' ''" userId="f65e23c7-4b41-4b38-a2b5-b3fec64574bf" providerId="ADAL" clId="{20AB3550-1E82-4F58-9D14-707401DAA78C}" dt="2022-05-14T18:05:39.685" v="6296" actId="700"/>
          <ac:spMkLst>
            <pc:docMk/>
            <pc:sldMk cId="1986919204" sldId="334"/>
            <ac:spMk id="3" creationId="{F342014A-B888-FF52-75C2-0E559A617A99}"/>
          </ac:spMkLst>
        </pc:spChg>
        <pc:spChg chg="del">
          <ac:chgData name="'' ''" userId="f65e23c7-4b41-4b38-a2b5-b3fec64574bf" providerId="ADAL" clId="{20AB3550-1E82-4F58-9D14-707401DAA78C}" dt="2022-05-14T18:05:39.685" v="6296" actId="700"/>
          <ac:spMkLst>
            <pc:docMk/>
            <pc:sldMk cId="1986919204" sldId="334"/>
            <ac:spMk id="4" creationId="{1A77ED08-90FC-05E0-7B8C-82104A8A6D7E}"/>
          </ac:spMkLst>
        </pc:spChg>
        <pc:spChg chg="add mod ord">
          <ac:chgData name="'' ''" userId="f65e23c7-4b41-4b38-a2b5-b3fec64574bf" providerId="ADAL" clId="{20AB3550-1E82-4F58-9D14-707401DAA78C}" dt="2022-05-14T18:05:42.312" v="6297"/>
          <ac:spMkLst>
            <pc:docMk/>
            <pc:sldMk cId="1986919204" sldId="334"/>
            <ac:spMk id="5" creationId="{B524256A-5363-6862-18FF-2BA81468C423}"/>
          </ac:spMkLst>
        </pc:spChg>
        <pc:spChg chg="add mod ord">
          <ac:chgData name="'' ''" userId="f65e23c7-4b41-4b38-a2b5-b3fec64574bf" providerId="ADAL" clId="{20AB3550-1E82-4F58-9D14-707401DAA78C}" dt="2022-05-15T19:04:13.680" v="12195" actId="20577"/>
          <ac:spMkLst>
            <pc:docMk/>
            <pc:sldMk cId="1986919204" sldId="334"/>
            <ac:spMk id="6" creationId="{FC68CDDD-2B32-3C01-54BF-43459D11B312}"/>
          </ac:spMkLst>
        </pc:spChg>
      </pc:sldChg>
      <pc:sldChg chg="modSp new mod modNotesTx">
        <pc:chgData name="'' ''" userId="f65e23c7-4b41-4b38-a2b5-b3fec64574bf" providerId="ADAL" clId="{20AB3550-1E82-4F58-9D14-707401DAA78C}" dt="2022-05-15T12:45:42.484" v="11279" actId="20577"/>
        <pc:sldMkLst>
          <pc:docMk/>
          <pc:sldMk cId="1981738036" sldId="335"/>
        </pc:sldMkLst>
        <pc:spChg chg="mod">
          <ac:chgData name="'' ''" userId="f65e23c7-4b41-4b38-a2b5-b3fec64574bf" providerId="ADAL" clId="{20AB3550-1E82-4F58-9D14-707401DAA78C}" dt="2022-05-14T18:15:14.805" v="6526" actId="404"/>
          <ac:spMkLst>
            <pc:docMk/>
            <pc:sldMk cId="1981738036" sldId="335"/>
            <ac:spMk id="2" creationId="{21B7F78B-1E4A-4B51-0314-81093B945867}"/>
          </ac:spMkLst>
        </pc:spChg>
        <pc:spChg chg="mod">
          <ac:chgData name="'' ''" userId="f65e23c7-4b41-4b38-a2b5-b3fec64574bf" providerId="ADAL" clId="{20AB3550-1E82-4F58-9D14-707401DAA78C}" dt="2022-05-15T12:45:42.484" v="11279" actId="20577"/>
          <ac:spMkLst>
            <pc:docMk/>
            <pc:sldMk cId="1981738036" sldId="335"/>
            <ac:spMk id="3" creationId="{97855384-68E8-4C1D-8629-E3E5DA5CD22B}"/>
          </ac:spMkLst>
        </pc:spChg>
      </pc:sldChg>
      <pc:sldChg chg="modSp new mod modNotesTx">
        <pc:chgData name="'' ''" userId="f65e23c7-4b41-4b38-a2b5-b3fec64574bf" providerId="ADAL" clId="{20AB3550-1E82-4F58-9D14-707401DAA78C}" dt="2022-05-15T12:40:22.096" v="11186" actId="1076"/>
        <pc:sldMkLst>
          <pc:docMk/>
          <pc:sldMk cId="2062790862" sldId="336"/>
        </pc:sldMkLst>
        <pc:spChg chg="mod">
          <ac:chgData name="'' ''" userId="f65e23c7-4b41-4b38-a2b5-b3fec64574bf" providerId="ADAL" clId="{20AB3550-1E82-4F58-9D14-707401DAA78C}" dt="2022-05-14T18:15:29.810" v="6534" actId="404"/>
          <ac:spMkLst>
            <pc:docMk/>
            <pc:sldMk cId="2062790862" sldId="336"/>
            <ac:spMk id="2" creationId="{7040FAF5-8A20-2D4B-CA52-0F36DB29F707}"/>
          </ac:spMkLst>
        </pc:spChg>
        <pc:spChg chg="mod">
          <ac:chgData name="'' ''" userId="f65e23c7-4b41-4b38-a2b5-b3fec64574bf" providerId="ADAL" clId="{20AB3550-1E82-4F58-9D14-707401DAA78C}" dt="2022-05-15T12:40:22.096" v="11186" actId="1076"/>
          <ac:spMkLst>
            <pc:docMk/>
            <pc:sldMk cId="2062790862" sldId="336"/>
            <ac:spMk id="3" creationId="{9A996CC1-A0FD-7F24-5067-4C8EFF2430E5}"/>
          </ac:spMkLst>
        </pc:spChg>
      </pc:sldChg>
      <pc:sldChg chg="modSp new mod modNotesTx">
        <pc:chgData name="'' ''" userId="f65e23c7-4b41-4b38-a2b5-b3fec64574bf" providerId="ADAL" clId="{20AB3550-1E82-4F58-9D14-707401DAA78C}" dt="2022-05-15T18:21:05.735" v="11574" actId="20577"/>
        <pc:sldMkLst>
          <pc:docMk/>
          <pc:sldMk cId="2458847130" sldId="337"/>
        </pc:sldMkLst>
        <pc:spChg chg="mod">
          <ac:chgData name="'' ''" userId="f65e23c7-4b41-4b38-a2b5-b3fec64574bf" providerId="ADAL" clId="{20AB3550-1E82-4F58-9D14-707401DAA78C}" dt="2022-05-14T18:15:43.224" v="6538" actId="404"/>
          <ac:spMkLst>
            <pc:docMk/>
            <pc:sldMk cId="2458847130" sldId="337"/>
            <ac:spMk id="2" creationId="{4A347E1C-A4B5-1AB0-D337-C51CCCB54F49}"/>
          </ac:spMkLst>
        </pc:spChg>
        <pc:spChg chg="mod">
          <ac:chgData name="'' ''" userId="f65e23c7-4b41-4b38-a2b5-b3fec64574bf" providerId="ADAL" clId="{20AB3550-1E82-4F58-9D14-707401DAA78C}" dt="2022-05-15T18:21:05.735" v="11574" actId="20577"/>
          <ac:spMkLst>
            <pc:docMk/>
            <pc:sldMk cId="2458847130" sldId="337"/>
            <ac:spMk id="3" creationId="{DEC43781-8547-2421-17DB-4C23269A659C}"/>
          </ac:spMkLst>
        </pc:spChg>
      </pc:sldChg>
      <pc:sldChg chg="modSp add mod modClrScheme chgLayout modNotesTx">
        <pc:chgData name="'' ''" userId="f65e23c7-4b41-4b38-a2b5-b3fec64574bf" providerId="ADAL" clId="{20AB3550-1E82-4F58-9D14-707401DAA78C}" dt="2022-05-15T11:39:09.563" v="9967" actId="20577"/>
        <pc:sldMkLst>
          <pc:docMk/>
          <pc:sldMk cId="146312300" sldId="338"/>
        </pc:sldMkLst>
        <pc:spChg chg="mod">
          <ac:chgData name="'' ''" userId="f65e23c7-4b41-4b38-a2b5-b3fec64574bf" providerId="ADAL" clId="{20AB3550-1E82-4F58-9D14-707401DAA78C}" dt="2022-05-14T19:01:00.641" v="6595" actId="26606"/>
          <ac:spMkLst>
            <pc:docMk/>
            <pc:sldMk cId="146312300" sldId="338"/>
            <ac:spMk id="2" creationId="{3956EDA6-87A0-A47E-5B7B-D5BDD5386E22}"/>
          </ac:spMkLst>
        </pc:spChg>
        <pc:spChg chg="mod">
          <ac:chgData name="'' ''" userId="f65e23c7-4b41-4b38-a2b5-b3fec64574bf" providerId="ADAL" clId="{20AB3550-1E82-4F58-9D14-707401DAA78C}" dt="2022-05-15T11:39:09.563" v="9967" actId="20577"/>
          <ac:spMkLst>
            <pc:docMk/>
            <pc:sldMk cId="146312300" sldId="338"/>
            <ac:spMk id="3" creationId="{2B7BE3F4-2E2F-C89B-BFCE-56303A598F37}"/>
          </ac:spMkLst>
        </pc:spChg>
        <pc:picChg chg="mod">
          <ac:chgData name="'' ''" userId="f65e23c7-4b41-4b38-a2b5-b3fec64574bf" providerId="ADAL" clId="{20AB3550-1E82-4F58-9D14-707401DAA78C}" dt="2022-05-15T11:32:52.873" v="9499" actId="1076"/>
          <ac:picMkLst>
            <pc:docMk/>
            <pc:sldMk cId="146312300" sldId="338"/>
            <ac:picMk id="5" creationId="{E35048B5-0568-017E-5EBD-38E434EDEB7E}"/>
          </ac:picMkLst>
        </pc:picChg>
      </pc:sldChg>
      <pc:sldChg chg="modSp add mod modNotesTx">
        <pc:chgData name="'' ''" userId="f65e23c7-4b41-4b38-a2b5-b3fec64574bf" providerId="ADAL" clId="{20AB3550-1E82-4F58-9D14-707401DAA78C}" dt="2022-05-15T16:06:18.731" v="11342" actId="20577"/>
        <pc:sldMkLst>
          <pc:docMk/>
          <pc:sldMk cId="807819686" sldId="339"/>
        </pc:sldMkLst>
        <pc:spChg chg="mod">
          <ac:chgData name="'' ''" userId="f65e23c7-4b41-4b38-a2b5-b3fec64574bf" providerId="ADAL" clId="{20AB3550-1E82-4F58-9D14-707401DAA78C}" dt="2022-05-15T16:06:18.731" v="11342" actId="20577"/>
          <ac:spMkLst>
            <pc:docMk/>
            <pc:sldMk cId="807819686" sldId="339"/>
            <ac:spMk id="3" creationId="{4E7F176B-9D14-42E4-BB39-FE23600951C8}"/>
          </ac:spMkLst>
        </pc:spChg>
      </pc:sldChg>
      <pc:sldChg chg="addSp delSp modSp add mod modClrScheme chgLayout modNotesTx">
        <pc:chgData name="'' ''" userId="f65e23c7-4b41-4b38-a2b5-b3fec64574bf" providerId="ADAL" clId="{20AB3550-1E82-4F58-9D14-707401DAA78C}" dt="2022-05-15T20:19:08.136" v="13969" actId="1076"/>
        <pc:sldMkLst>
          <pc:docMk/>
          <pc:sldMk cId="3045680030" sldId="340"/>
        </pc:sldMkLst>
        <pc:spChg chg="mod ord">
          <ac:chgData name="'' ''" userId="f65e23c7-4b41-4b38-a2b5-b3fec64574bf" providerId="ADAL" clId="{20AB3550-1E82-4F58-9D14-707401DAA78C}" dt="2022-05-15T09:38:08.611" v="8302" actId="26606"/>
          <ac:spMkLst>
            <pc:docMk/>
            <pc:sldMk cId="3045680030" sldId="340"/>
            <ac:spMk id="2" creationId="{3956EDA6-87A0-A47E-5B7B-D5BDD5386E22}"/>
          </ac:spMkLst>
        </pc:spChg>
        <pc:spChg chg="mod ord">
          <ac:chgData name="'' ''" userId="f65e23c7-4b41-4b38-a2b5-b3fec64574bf" providerId="ADAL" clId="{20AB3550-1E82-4F58-9D14-707401DAA78C}" dt="2022-05-15T20:19:01.901" v="13966" actId="27636"/>
          <ac:spMkLst>
            <pc:docMk/>
            <pc:sldMk cId="3045680030" sldId="340"/>
            <ac:spMk id="3" creationId="{2B7BE3F4-2E2F-C89B-BFCE-56303A598F37}"/>
          </ac:spMkLst>
        </pc:spChg>
        <pc:picChg chg="del">
          <ac:chgData name="'' ''" userId="f65e23c7-4b41-4b38-a2b5-b3fec64574bf" providerId="ADAL" clId="{20AB3550-1E82-4F58-9D14-707401DAA78C}" dt="2022-05-14T19:02:12.440" v="6618" actId="478"/>
          <ac:picMkLst>
            <pc:docMk/>
            <pc:sldMk cId="3045680030" sldId="340"/>
            <ac:picMk id="5" creationId="{E35048B5-0568-017E-5EBD-38E434EDEB7E}"/>
          </ac:picMkLst>
        </pc:picChg>
        <pc:picChg chg="add mod">
          <ac:chgData name="'' ''" userId="f65e23c7-4b41-4b38-a2b5-b3fec64574bf" providerId="ADAL" clId="{20AB3550-1E82-4F58-9D14-707401DAA78C}" dt="2022-05-15T20:19:08.136" v="13969" actId="1076"/>
          <ac:picMkLst>
            <pc:docMk/>
            <pc:sldMk cId="3045680030" sldId="340"/>
            <ac:picMk id="6" creationId="{8B7358E7-9A09-7181-2693-E395A3EAE027}"/>
          </ac:picMkLst>
        </pc:picChg>
      </pc:sldChg>
      <pc:sldChg chg="delSp modSp add mod ord modClrScheme chgLayout modNotesTx">
        <pc:chgData name="'' ''" userId="f65e23c7-4b41-4b38-a2b5-b3fec64574bf" providerId="ADAL" clId="{20AB3550-1E82-4F58-9D14-707401DAA78C}" dt="2022-05-15T10:52:14.679" v="8377" actId="20577"/>
        <pc:sldMkLst>
          <pc:docMk/>
          <pc:sldMk cId="4042799085" sldId="341"/>
        </pc:sldMkLst>
        <pc:spChg chg="mod ord">
          <ac:chgData name="'' ''" userId="f65e23c7-4b41-4b38-a2b5-b3fec64574bf" providerId="ADAL" clId="{20AB3550-1E82-4F58-9D14-707401DAA78C}" dt="2022-05-14T19:03:06.731" v="6625" actId="700"/>
          <ac:spMkLst>
            <pc:docMk/>
            <pc:sldMk cId="4042799085" sldId="341"/>
            <ac:spMk id="2" creationId="{DF4300D3-02E2-C701-777F-B49EE2727D87}"/>
          </ac:spMkLst>
        </pc:spChg>
        <pc:spChg chg="mod ord">
          <ac:chgData name="'' ''" userId="f65e23c7-4b41-4b38-a2b5-b3fec64574bf" providerId="ADAL" clId="{20AB3550-1E82-4F58-9D14-707401DAA78C}" dt="2022-05-15T10:52:14.679" v="8377" actId="20577"/>
          <ac:spMkLst>
            <pc:docMk/>
            <pc:sldMk cId="4042799085" sldId="341"/>
            <ac:spMk id="3" creationId="{4E7F176B-9D14-42E4-BB39-FE23600951C8}"/>
          </ac:spMkLst>
        </pc:spChg>
        <pc:picChg chg="del">
          <ac:chgData name="'' ''" userId="f65e23c7-4b41-4b38-a2b5-b3fec64574bf" providerId="ADAL" clId="{20AB3550-1E82-4F58-9D14-707401DAA78C}" dt="2022-05-14T19:03:07.912" v="6626" actId="478"/>
          <ac:picMkLst>
            <pc:docMk/>
            <pc:sldMk cId="4042799085" sldId="341"/>
            <ac:picMk id="5" creationId="{54F7D2B2-E263-C8F9-8B50-F5981C068871}"/>
          </ac:picMkLst>
        </pc:picChg>
      </pc:sldChg>
      <pc:sldChg chg="modSp add mod modNotesTx">
        <pc:chgData name="'' ''" userId="f65e23c7-4b41-4b38-a2b5-b3fec64574bf" providerId="ADAL" clId="{20AB3550-1E82-4F58-9D14-707401DAA78C}" dt="2022-05-15T09:18:11.417" v="8267" actId="14100"/>
        <pc:sldMkLst>
          <pc:docMk/>
          <pc:sldMk cId="1569009869" sldId="342"/>
        </pc:sldMkLst>
        <pc:spChg chg="mod">
          <ac:chgData name="'' ''" userId="f65e23c7-4b41-4b38-a2b5-b3fec64574bf" providerId="ADAL" clId="{20AB3550-1E82-4F58-9D14-707401DAA78C}" dt="2022-05-15T09:18:11.417" v="8267" actId="14100"/>
          <ac:spMkLst>
            <pc:docMk/>
            <pc:sldMk cId="1569009869" sldId="342"/>
            <ac:spMk id="10" creationId="{D8572704-C917-CEB3-0AEC-08ED7D7EE835}"/>
          </ac:spMkLst>
        </pc:spChg>
      </pc:sldChg>
      <pc:sldChg chg="addSp modSp add mod modClrScheme chgLayout modNotesTx">
        <pc:chgData name="'' ''" userId="f65e23c7-4b41-4b38-a2b5-b3fec64574bf" providerId="ADAL" clId="{20AB3550-1E82-4F58-9D14-707401DAA78C}" dt="2022-05-14T20:39:40.570" v="7903" actId="404"/>
        <pc:sldMkLst>
          <pc:docMk/>
          <pc:sldMk cId="2631880646" sldId="343"/>
        </pc:sldMkLst>
        <pc:spChg chg="mod">
          <ac:chgData name="'' ''" userId="f65e23c7-4b41-4b38-a2b5-b3fec64574bf" providerId="ADAL" clId="{20AB3550-1E82-4F58-9D14-707401DAA78C}" dt="2022-05-14T19:53:59.917" v="7373" actId="26606"/>
          <ac:spMkLst>
            <pc:docMk/>
            <pc:sldMk cId="2631880646" sldId="343"/>
            <ac:spMk id="2" creationId="{B8EA31BE-4ACC-F68D-25A9-DD05A17101D9}"/>
          </ac:spMkLst>
        </pc:spChg>
        <pc:spChg chg="mod">
          <ac:chgData name="'' ''" userId="f65e23c7-4b41-4b38-a2b5-b3fec64574bf" providerId="ADAL" clId="{20AB3550-1E82-4F58-9D14-707401DAA78C}" dt="2022-05-14T20:39:40.570" v="7903" actId="404"/>
          <ac:spMkLst>
            <pc:docMk/>
            <pc:sldMk cId="2631880646" sldId="343"/>
            <ac:spMk id="3" creationId="{3E1BF00E-60F5-C675-80BD-CD788520E133}"/>
          </ac:spMkLst>
        </pc:spChg>
        <pc:picChg chg="add mod">
          <ac:chgData name="'' ''" userId="f65e23c7-4b41-4b38-a2b5-b3fec64574bf" providerId="ADAL" clId="{20AB3550-1E82-4F58-9D14-707401DAA78C}" dt="2022-05-14T19:54:09.013" v="7375" actId="1076"/>
          <ac:picMkLst>
            <pc:docMk/>
            <pc:sldMk cId="2631880646" sldId="343"/>
            <ac:picMk id="5" creationId="{4846459E-A857-91C3-D2FF-5975D498A6FA}"/>
          </ac:picMkLst>
        </pc:picChg>
      </pc:sldChg>
      <pc:sldChg chg="addSp delSp modSp add mod modNotesTx">
        <pc:chgData name="'' ''" userId="f65e23c7-4b41-4b38-a2b5-b3fec64574bf" providerId="ADAL" clId="{20AB3550-1E82-4F58-9D14-707401DAA78C}" dt="2022-05-14T20:38:03.244" v="7778"/>
        <pc:sldMkLst>
          <pc:docMk/>
          <pc:sldMk cId="1480627110" sldId="344"/>
        </pc:sldMkLst>
        <pc:spChg chg="mod">
          <ac:chgData name="'' ''" userId="f65e23c7-4b41-4b38-a2b5-b3fec64574bf" providerId="ADAL" clId="{20AB3550-1E82-4F58-9D14-707401DAA78C}" dt="2022-05-14T20:38:03.244" v="7778"/>
          <ac:spMkLst>
            <pc:docMk/>
            <pc:sldMk cId="1480627110" sldId="344"/>
            <ac:spMk id="3" creationId="{3E1BF00E-60F5-C675-80BD-CD788520E133}"/>
          </ac:spMkLst>
        </pc:spChg>
        <pc:picChg chg="del">
          <ac:chgData name="'' ''" userId="f65e23c7-4b41-4b38-a2b5-b3fec64574bf" providerId="ADAL" clId="{20AB3550-1E82-4F58-9D14-707401DAA78C}" dt="2022-05-14T19:56:20.452" v="7399" actId="478"/>
          <ac:picMkLst>
            <pc:docMk/>
            <pc:sldMk cId="1480627110" sldId="344"/>
            <ac:picMk id="5" creationId="{4846459E-A857-91C3-D2FF-5975D498A6FA}"/>
          </ac:picMkLst>
        </pc:picChg>
        <pc:picChg chg="add mod">
          <ac:chgData name="'' ''" userId="f65e23c7-4b41-4b38-a2b5-b3fec64574bf" providerId="ADAL" clId="{20AB3550-1E82-4F58-9D14-707401DAA78C}" dt="2022-05-14T19:56:26.267" v="7401" actId="1076"/>
          <ac:picMkLst>
            <pc:docMk/>
            <pc:sldMk cId="1480627110" sldId="344"/>
            <ac:picMk id="6" creationId="{0A577885-6C92-0105-A826-F26946BB2365}"/>
          </ac:picMkLst>
        </pc:picChg>
      </pc:sldChg>
      <pc:sldChg chg="add mod modShow modNotesTx">
        <pc:chgData name="'' ''" userId="f65e23c7-4b41-4b38-a2b5-b3fec64574bf" providerId="ADAL" clId="{20AB3550-1E82-4F58-9D14-707401DAA78C}" dt="2022-05-14T20:42:20.351" v="7912" actId="729"/>
        <pc:sldMkLst>
          <pc:docMk/>
          <pc:sldMk cId="2385675595" sldId="345"/>
        </pc:sldMkLst>
      </pc:sldChg>
      <pc:sldChg chg="modSp add mod modNotesTx">
        <pc:chgData name="'' ''" userId="f65e23c7-4b41-4b38-a2b5-b3fec64574bf" providerId="ADAL" clId="{20AB3550-1E82-4F58-9D14-707401DAA78C}" dt="2022-05-15T20:31:59.541" v="14304" actId="20577"/>
        <pc:sldMkLst>
          <pc:docMk/>
          <pc:sldMk cId="2608392708" sldId="346"/>
        </pc:sldMkLst>
        <pc:spChg chg="mod">
          <ac:chgData name="'' ''" userId="f65e23c7-4b41-4b38-a2b5-b3fec64574bf" providerId="ADAL" clId="{20AB3550-1E82-4F58-9D14-707401DAA78C}" dt="2022-05-15T20:31:59.541" v="14304" actId="20577"/>
          <ac:spMkLst>
            <pc:docMk/>
            <pc:sldMk cId="2608392708" sldId="346"/>
            <ac:spMk id="3" creationId="{6521F1DC-5E5F-BEE5-04ED-3C92F3D4BECA}"/>
          </ac:spMkLst>
        </pc:spChg>
      </pc:sldChg>
      <pc:sldChg chg="modSp add mod modNotesTx">
        <pc:chgData name="'' ''" userId="f65e23c7-4b41-4b38-a2b5-b3fec64574bf" providerId="ADAL" clId="{20AB3550-1E82-4F58-9D14-707401DAA78C}" dt="2022-05-15T08:19:10.081" v="8206" actId="403"/>
        <pc:sldMkLst>
          <pc:docMk/>
          <pc:sldMk cId="757347993" sldId="347"/>
        </pc:sldMkLst>
        <pc:spChg chg="mod">
          <ac:chgData name="'' ''" userId="f65e23c7-4b41-4b38-a2b5-b3fec64574bf" providerId="ADAL" clId="{20AB3550-1E82-4F58-9D14-707401DAA78C}" dt="2022-05-15T08:19:10.081" v="8206" actId="403"/>
          <ac:spMkLst>
            <pc:docMk/>
            <pc:sldMk cId="757347993" sldId="347"/>
            <ac:spMk id="3" creationId="{6521F1DC-5E5F-BEE5-04ED-3C92F3D4BECA}"/>
          </ac:spMkLst>
        </pc:spChg>
      </pc:sldChg>
      <pc:sldChg chg="modSp add mod modNotesTx">
        <pc:chgData name="'' ''" userId="f65e23c7-4b41-4b38-a2b5-b3fec64574bf" providerId="ADAL" clId="{20AB3550-1E82-4F58-9D14-707401DAA78C}" dt="2022-05-15T09:25:06.275" v="8283" actId="20577"/>
        <pc:sldMkLst>
          <pc:docMk/>
          <pc:sldMk cId="643142671" sldId="348"/>
        </pc:sldMkLst>
        <pc:spChg chg="mod">
          <ac:chgData name="'' ''" userId="f65e23c7-4b41-4b38-a2b5-b3fec64574bf" providerId="ADAL" clId="{20AB3550-1E82-4F58-9D14-707401DAA78C}" dt="2022-05-15T09:25:06.275" v="8283" actId="20577"/>
          <ac:spMkLst>
            <pc:docMk/>
            <pc:sldMk cId="643142671" sldId="348"/>
            <ac:spMk id="3" creationId="{6521F1DC-5E5F-BEE5-04ED-3C92F3D4BECA}"/>
          </ac:spMkLst>
        </pc:spChg>
      </pc:sldChg>
      <pc:sldChg chg="addSp modSp add mod modNotesTx">
        <pc:chgData name="'' ''" userId="f65e23c7-4b41-4b38-a2b5-b3fec64574bf" providerId="ADAL" clId="{20AB3550-1E82-4F58-9D14-707401DAA78C}" dt="2022-05-15T19:53:29.585" v="13010" actId="1076"/>
        <pc:sldMkLst>
          <pc:docMk/>
          <pc:sldMk cId="2602185373" sldId="349"/>
        </pc:sldMkLst>
        <pc:spChg chg="mod">
          <ac:chgData name="'' ''" userId="f65e23c7-4b41-4b38-a2b5-b3fec64574bf" providerId="ADAL" clId="{20AB3550-1E82-4F58-9D14-707401DAA78C}" dt="2022-05-15T19:53:20.479" v="13008" actId="20577"/>
          <ac:spMkLst>
            <pc:docMk/>
            <pc:sldMk cId="2602185373" sldId="349"/>
            <ac:spMk id="3" creationId="{4E7F176B-9D14-42E4-BB39-FE23600951C8}"/>
          </ac:spMkLst>
        </pc:spChg>
        <pc:picChg chg="add mod">
          <ac:chgData name="'' ''" userId="f65e23c7-4b41-4b38-a2b5-b3fec64574bf" providerId="ADAL" clId="{20AB3550-1E82-4F58-9D14-707401DAA78C}" dt="2022-05-15T19:53:29.585" v="13010" actId="1076"/>
          <ac:picMkLst>
            <pc:docMk/>
            <pc:sldMk cId="2602185373" sldId="349"/>
            <ac:picMk id="5" creationId="{48AA8BB3-4032-CE3D-9604-86593DBFBD9E}"/>
          </ac:picMkLst>
        </pc:picChg>
      </pc:sldChg>
      <pc:sldChg chg="addSp modSp add mod ord modClrScheme chgLayout modNotesTx">
        <pc:chgData name="'' ''" userId="f65e23c7-4b41-4b38-a2b5-b3fec64574bf" providerId="ADAL" clId="{20AB3550-1E82-4F58-9D14-707401DAA78C}" dt="2022-05-15T18:37:01.585" v="12038" actId="20577"/>
        <pc:sldMkLst>
          <pc:docMk/>
          <pc:sldMk cId="3665622474" sldId="350"/>
        </pc:sldMkLst>
        <pc:spChg chg="mod">
          <ac:chgData name="'' ''" userId="f65e23c7-4b41-4b38-a2b5-b3fec64574bf" providerId="ADAL" clId="{20AB3550-1E82-4F58-9D14-707401DAA78C}" dt="2022-05-15T10:58:12.950" v="8417" actId="26606"/>
          <ac:spMkLst>
            <pc:docMk/>
            <pc:sldMk cId="3665622474" sldId="350"/>
            <ac:spMk id="2" creationId="{DF4300D3-02E2-C701-777F-B49EE2727D87}"/>
          </ac:spMkLst>
        </pc:spChg>
        <pc:spChg chg="mod">
          <ac:chgData name="'' ''" userId="f65e23c7-4b41-4b38-a2b5-b3fec64574bf" providerId="ADAL" clId="{20AB3550-1E82-4F58-9D14-707401DAA78C}" dt="2022-05-15T18:37:01.585" v="12038" actId="20577"/>
          <ac:spMkLst>
            <pc:docMk/>
            <pc:sldMk cId="3665622474" sldId="350"/>
            <ac:spMk id="3" creationId="{4E7F176B-9D14-42E4-BB39-FE23600951C8}"/>
          </ac:spMkLst>
        </pc:spChg>
        <pc:picChg chg="add mod">
          <ac:chgData name="'' ''" userId="f65e23c7-4b41-4b38-a2b5-b3fec64574bf" providerId="ADAL" clId="{20AB3550-1E82-4F58-9D14-707401DAA78C}" dt="2022-05-15T11:55:03.180" v="10457" actId="1076"/>
          <ac:picMkLst>
            <pc:docMk/>
            <pc:sldMk cId="3665622474" sldId="350"/>
            <ac:picMk id="5" creationId="{D607D876-F717-B457-F339-369777A25FC9}"/>
          </ac:picMkLst>
        </pc:picChg>
      </pc:sldChg>
      <pc:sldChg chg="modSp add mod modShow modNotesTx">
        <pc:chgData name="'' ''" userId="f65e23c7-4b41-4b38-a2b5-b3fec64574bf" providerId="ADAL" clId="{20AB3550-1E82-4F58-9D14-707401DAA78C}" dt="2022-05-15T19:56:58.774" v="13061" actId="729"/>
        <pc:sldMkLst>
          <pc:docMk/>
          <pc:sldMk cId="1814522935" sldId="351"/>
        </pc:sldMkLst>
        <pc:spChg chg="mod">
          <ac:chgData name="'' ''" userId="f65e23c7-4b41-4b38-a2b5-b3fec64574bf" providerId="ADAL" clId="{20AB3550-1E82-4F58-9D14-707401DAA78C}" dt="2022-05-15T19:56:46.387" v="13060" actId="20577"/>
          <ac:spMkLst>
            <pc:docMk/>
            <pc:sldMk cId="1814522935" sldId="351"/>
            <ac:spMk id="3" creationId="{4E7F176B-9D14-42E4-BB39-FE23600951C8}"/>
          </ac:spMkLst>
        </pc:spChg>
      </pc:sldChg>
      <pc:sldChg chg="addSp delSp modSp add mod modNotesTx">
        <pc:chgData name="'' ''" userId="f65e23c7-4b41-4b38-a2b5-b3fec64574bf" providerId="ADAL" clId="{20AB3550-1E82-4F58-9D14-707401DAA78C}" dt="2022-05-15T18:35:54.462" v="11961" actId="20577"/>
        <pc:sldMkLst>
          <pc:docMk/>
          <pc:sldMk cId="949371895" sldId="352"/>
        </pc:sldMkLst>
        <pc:spChg chg="mod">
          <ac:chgData name="'' ''" userId="f65e23c7-4b41-4b38-a2b5-b3fec64574bf" providerId="ADAL" clId="{20AB3550-1E82-4F58-9D14-707401DAA78C}" dt="2022-05-15T18:23:24.828" v="11595" actId="1076"/>
          <ac:spMkLst>
            <pc:docMk/>
            <pc:sldMk cId="949371895" sldId="352"/>
            <ac:spMk id="2" creationId="{DF4300D3-02E2-C701-777F-B49EE2727D87}"/>
          </ac:spMkLst>
        </pc:spChg>
        <pc:spChg chg="mod">
          <ac:chgData name="'' ''" userId="f65e23c7-4b41-4b38-a2b5-b3fec64574bf" providerId="ADAL" clId="{20AB3550-1E82-4F58-9D14-707401DAA78C}" dt="2022-05-15T18:30:42.295" v="11863" actId="20577"/>
          <ac:spMkLst>
            <pc:docMk/>
            <pc:sldMk cId="949371895" sldId="352"/>
            <ac:spMk id="3" creationId="{4E7F176B-9D14-42E4-BB39-FE23600951C8}"/>
          </ac:spMkLst>
        </pc:spChg>
        <pc:picChg chg="del">
          <ac:chgData name="'' ''" userId="f65e23c7-4b41-4b38-a2b5-b3fec64574bf" providerId="ADAL" clId="{20AB3550-1E82-4F58-9D14-707401DAA78C}" dt="2022-05-15T10:59:19.401" v="8421" actId="478"/>
          <ac:picMkLst>
            <pc:docMk/>
            <pc:sldMk cId="949371895" sldId="352"/>
            <ac:picMk id="5" creationId="{D607D876-F717-B457-F339-369777A25FC9}"/>
          </ac:picMkLst>
        </pc:picChg>
        <pc:picChg chg="add mod">
          <ac:chgData name="'' ''" userId="f65e23c7-4b41-4b38-a2b5-b3fec64574bf" providerId="ADAL" clId="{20AB3550-1E82-4F58-9D14-707401DAA78C}" dt="2022-05-15T18:27:42.869" v="11748" actId="1076"/>
          <ac:picMkLst>
            <pc:docMk/>
            <pc:sldMk cId="949371895" sldId="352"/>
            <ac:picMk id="6" creationId="{C53A8297-A7AA-5180-E656-8C6FC94B6DB0}"/>
          </ac:picMkLst>
        </pc:picChg>
      </pc:sldChg>
      <pc:sldChg chg="addSp modSp add mod modClrScheme chgLayout modNotesTx">
        <pc:chgData name="'' ''" userId="f65e23c7-4b41-4b38-a2b5-b3fec64574bf" providerId="ADAL" clId="{20AB3550-1E82-4F58-9D14-707401DAA78C}" dt="2022-05-15T11:42:17.079" v="10231" actId="14100"/>
        <pc:sldMkLst>
          <pc:docMk/>
          <pc:sldMk cId="719758150" sldId="353"/>
        </pc:sldMkLst>
        <pc:spChg chg="mod">
          <ac:chgData name="'' ''" userId="f65e23c7-4b41-4b38-a2b5-b3fec64574bf" providerId="ADAL" clId="{20AB3550-1E82-4F58-9D14-707401DAA78C}" dt="2022-05-15T11:02:25.717" v="8442" actId="26606"/>
          <ac:spMkLst>
            <pc:docMk/>
            <pc:sldMk cId="719758150" sldId="353"/>
            <ac:spMk id="2" creationId="{9CBA388C-CCC0-11A6-EBB1-0A1662B0CC1B}"/>
          </ac:spMkLst>
        </pc:spChg>
        <pc:spChg chg="mod">
          <ac:chgData name="'' ''" userId="f65e23c7-4b41-4b38-a2b5-b3fec64574bf" providerId="ADAL" clId="{20AB3550-1E82-4F58-9D14-707401DAA78C}" dt="2022-05-15T11:42:17.079" v="10231" actId="14100"/>
          <ac:spMkLst>
            <pc:docMk/>
            <pc:sldMk cId="719758150" sldId="353"/>
            <ac:spMk id="3" creationId="{5512B567-5499-99D3-71B1-2484DBA9AD62}"/>
          </ac:spMkLst>
        </pc:spChg>
        <pc:picChg chg="add mod">
          <ac:chgData name="'' ''" userId="f65e23c7-4b41-4b38-a2b5-b3fec64574bf" providerId="ADAL" clId="{20AB3550-1E82-4F58-9D14-707401DAA78C}" dt="2022-05-15T11:02:37.692" v="8448" actId="1076"/>
          <ac:picMkLst>
            <pc:docMk/>
            <pc:sldMk cId="719758150" sldId="353"/>
            <ac:picMk id="5" creationId="{C1664217-4821-A612-A9BD-5C9AC88981AD}"/>
          </ac:picMkLst>
        </pc:picChg>
      </pc:sldChg>
      <pc:sldChg chg="new del">
        <pc:chgData name="'' ''" userId="f65e23c7-4b41-4b38-a2b5-b3fec64574bf" providerId="ADAL" clId="{20AB3550-1E82-4F58-9D14-707401DAA78C}" dt="2022-05-15T19:15:56.987" v="12813" actId="680"/>
        <pc:sldMkLst>
          <pc:docMk/>
          <pc:sldMk cId="103361434" sldId="354"/>
        </pc:sldMkLst>
      </pc:sldChg>
      <pc:sldChg chg="modSp add mod">
        <pc:chgData name="'' ''" userId="f65e23c7-4b41-4b38-a2b5-b3fec64574bf" providerId="ADAL" clId="{20AB3550-1E82-4F58-9D14-707401DAA78C}" dt="2022-05-15T20:36:52.180" v="14472" actId="20577"/>
        <pc:sldMkLst>
          <pc:docMk/>
          <pc:sldMk cId="747064589" sldId="354"/>
        </pc:sldMkLst>
        <pc:spChg chg="mod">
          <ac:chgData name="'' ''" userId="f65e23c7-4b41-4b38-a2b5-b3fec64574bf" providerId="ADAL" clId="{20AB3550-1E82-4F58-9D14-707401DAA78C}" dt="2022-05-15T20:36:52.180" v="14472" actId="20577"/>
          <ac:spMkLst>
            <pc:docMk/>
            <pc:sldMk cId="747064589" sldId="354"/>
            <ac:spMk id="3" creationId="{6521F1DC-5E5F-BEE5-04ED-3C92F3D4BECA}"/>
          </ac:spMkLst>
        </pc:spChg>
      </pc:sldChg>
      <pc:sldChg chg="modSp add del mod">
        <pc:chgData name="'' ''" userId="f65e23c7-4b41-4b38-a2b5-b3fec64574bf" providerId="ADAL" clId="{20AB3550-1E82-4F58-9D14-707401DAA78C}" dt="2022-05-15T18:35:45.549" v="11959" actId="47"/>
        <pc:sldMkLst>
          <pc:docMk/>
          <pc:sldMk cId="952097092" sldId="354"/>
        </pc:sldMkLst>
        <pc:spChg chg="mod">
          <ac:chgData name="'' ''" userId="f65e23c7-4b41-4b38-a2b5-b3fec64574bf" providerId="ADAL" clId="{20AB3550-1E82-4F58-9D14-707401DAA78C}" dt="2022-05-15T18:35:33.677" v="11954" actId="21"/>
          <ac:spMkLst>
            <pc:docMk/>
            <pc:sldMk cId="952097092" sldId="354"/>
            <ac:spMk id="3" creationId="{4E7F176B-9D14-42E4-BB39-FE23600951C8}"/>
          </ac:spMkLst>
        </pc:spChg>
      </pc:sldChg>
    </pc:docChg>
  </pc:docChgLst>
  <pc:docChgLst>
    <pc:chgData name="李嘉淳" userId="f65e23c7-4b41-4b38-a2b5-b3fec64574bf" providerId="ADAL" clId="{09B2FB73-5A47-9448-83A5-49F8DCBAFB81}"/>
    <pc:docChg chg="undo custSel addSld modSld sldOrd">
      <pc:chgData name="李嘉淳" userId="f65e23c7-4b41-4b38-a2b5-b3fec64574bf" providerId="ADAL" clId="{09B2FB73-5A47-9448-83A5-49F8DCBAFB81}" dt="2022-05-14T07:22:47.662" v="204" actId="20577"/>
      <pc:docMkLst>
        <pc:docMk/>
      </pc:docMkLst>
      <pc:sldChg chg="modSp mod ord modShow">
        <pc:chgData name="李嘉淳" userId="f65e23c7-4b41-4b38-a2b5-b3fec64574bf" providerId="ADAL" clId="{09B2FB73-5A47-9448-83A5-49F8DCBAFB81}" dt="2022-05-14T07:11:42.155" v="92" actId="1076"/>
        <pc:sldMkLst>
          <pc:docMk/>
          <pc:sldMk cId="3987550147" sldId="278"/>
        </pc:sldMkLst>
        <pc:spChg chg="mod">
          <ac:chgData name="李嘉淳" userId="f65e23c7-4b41-4b38-a2b5-b3fec64574bf" providerId="ADAL" clId="{09B2FB73-5A47-9448-83A5-49F8DCBAFB81}" dt="2022-05-14T07:04:59.257" v="4" actId="1076"/>
          <ac:spMkLst>
            <pc:docMk/>
            <pc:sldMk cId="3987550147" sldId="278"/>
            <ac:spMk id="3" creationId="{A30024C3-79EB-9D37-B9E8-89FA69EF8942}"/>
          </ac:spMkLst>
        </pc:spChg>
      </pc:sldChg>
      <pc:sldChg chg="modNotesTx">
        <pc:chgData name="李嘉淳" userId="f65e23c7-4b41-4b38-a2b5-b3fec64574bf" providerId="ADAL" clId="{09B2FB73-5A47-9448-83A5-49F8DCBAFB81}" dt="2022-05-14T07:17:03.632" v="94" actId="21"/>
        <pc:sldMkLst>
          <pc:docMk/>
          <pc:sldMk cId="1205670417" sldId="294"/>
        </pc:sldMkLst>
      </pc:sldChg>
      <pc:sldChg chg="modSp">
        <pc:chgData name="李嘉淳" userId="f65e23c7-4b41-4b38-a2b5-b3fec64574bf" providerId="ADAL" clId="{09B2FB73-5A47-9448-83A5-49F8DCBAFB81}" dt="2022-05-14T07:11:16.419" v="91" actId="20577"/>
        <pc:sldMkLst>
          <pc:docMk/>
          <pc:sldMk cId="1138517145" sldId="300"/>
        </pc:sldMkLst>
        <pc:spChg chg="mod">
          <ac:chgData name="李嘉淳" userId="f65e23c7-4b41-4b38-a2b5-b3fec64574bf" providerId="ADAL" clId="{09B2FB73-5A47-9448-83A5-49F8DCBAFB81}" dt="2022-05-14T07:11:16.419" v="91" actId="20577"/>
          <ac:spMkLst>
            <pc:docMk/>
            <pc:sldMk cId="1138517145" sldId="300"/>
            <ac:spMk id="3" creationId="{5EEE802D-E155-3103-D892-BEB2C3BCC795}"/>
          </ac:spMkLst>
        </pc:spChg>
      </pc:sldChg>
      <pc:sldChg chg="modSp modNotesTx">
        <pc:chgData name="李嘉淳" userId="f65e23c7-4b41-4b38-a2b5-b3fec64574bf" providerId="ADAL" clId="{09B2FB73-5A47-9448-83A5-49F8DCBAFB81}" dt="2022-05-14T07:22:47.662" v="204" actId="20577"/>
        <pc:sldMkLst>
          <pc:docMk/>
          <pc:sldMk cId="2701386146" sldId="304"/>
        </pc:sldMkLst>
        <pc:spChg chg="mod">
          <ac:chgData name="李嘉淳" userId="f65e23c7-4b41-4b38-a2b5-b3fec64574bf" providerId="ADAL" clId="{09B2FB73-5A47-9448-83A5-49F8DCBAFB81}" dt="2022-05-14T07:22:47.662" v="204" actId="20577"/>
          <ac:spMkLst>
            <pc:docMk/>
            <pc:sldMk cId="2701386146" sldId="304"/>
            <ac:spMk id="3" creationId="{6B80345D-5BF5-852E-438B-82A985913B8D}"/>
          </ac:spMkLst>
        </pc:spChg>
      </pc:sldChg>
      <pc:sldChg chg="add">
        <pc:chgData name="李嘉淳" userId="f65e23c7-4b41-4b38-a2b5-b3fec64574bf" providerId="ADAL" clId="{09B2FB73-5A47-9448-83A5-49F8DCBAFB81}" dt="2022-05-14T07:17:45.876" v="100" actId="22"/>
        <pc:sldMkLst>
          <pc:docMk/>
          <pc:sldMk cId="61605779" sldId="331"/>
        </pc:sldMkLst>
      </pc:sldChg>
      <pc:sldChg chg="add">
        <pc:chgData name="李嘉淳" userId="f65e23c7-4b41-4b38-a2b5-b3fec64574bf" providerId="ADAL" clId="{09B2FB73-5A47-9448-83A5-49F8DCBAFB81}" dt="2022-05-14T07:17:47.889" v="101" actId="22"/>
        <pc:sldMkLst>
          <pc:docMk/>
          <pc:sldMk cId="1013946702" sldId="332"/>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預留位置 1"/>
          <p:cNvSpPr>
            <a:spLocks noGrp="1"/>
          </p:cNvSpPr>
          <p:nvPr>
            <p:ph type="hdr" sz="quarter"/>
          </p:nvPr>
        </p:nvSpPr>
        <p:spPr>
          <a:xfrm>
            <a:off x="0" y="0"/>
            <a:ext cx="2971800" cy="458788"/>
          </a:xfrm>
          <a:prstGeom prst="rect">
            <a:avLst/>
          </a:prstGeom>
        </p:spPr>
        <p:txBody>
          <a:bodyPr vert="horz" lIns="91440" tIns="45720" rIns="91440" bIns="45720" rtlCol="0"/>
          <a:lstStyle>
            <a:lvl1pPr algn="l" rtl="0">
              <a:defRPr sz="1200"/>
            </a:lvl1pPr>
          </a:lstStyle>
          <a:p>
            <a:pPr rtl="0"/>
            <a:endParaRPr lang="zh-TW" altLang="en-US" dirty="0">
              <a:latin typeface="Microsoft JhengHei UI" panose="020B0604030504040204" pitchFamily="34" charset="-120"/>
              <a:ea typeface="Microsoft JhengHei UI" panose="020B0604030504040204" pitchFamily="34" charset="-120"/>
            </a:endParaRPr>
          </a:p>
        </p:txBody>
      </p:sp>
      <p:sp>
        <p:nvSpPr>
          <p:cNvPr id="3" name="日期預留位置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l" rtl="0">
              <a:defRPr sz="1200"/>
            </a:lvl1pPr>
          </a:lstStyle>
          <a:p>
            <a:pPr algn="r" rtl="0"/>
            <a:fld id="{03EBF6C4-1851-41E8-A6CD-3B404E8156F3}" type="datetime1">
              <a:rPr lang="zh-TW" altLang="en-US" smtClean="0">
                <a:latin typeface="Microsoft JhengHei UI" panose="020B0604030504040204" pitchFamily="34" charset="-120"/>
                <a:ea typeface="Microsoft JhengHei UI" panose="020B0604030504040204" pitchFamily="34" charset="-120"/>
              </a:rPr>
              <a:t>2022/5/15/Sunday</a:t>
            </a:fld>
            <a:endParaRPr lang="zh-TW" altLang="en-US" dirty="0">
              <a:latin typeface="Microsoft JhengHei UI" panose="020B0604030504040204" pitchFamily="34" charset="-120"/>
              <a:ea typeface="Microsoft JhengHei UI" panose="020B0604030504040204" pitchFamily="34" charset="-120"/>
            </a:endParaRPr>
          </a:p>
        </p:txBody>
      </p:sp>
      <p:sp>
        <p:nvSpPr>
          <p:cNvPr id="4" name="頁尾預留位置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rtl="0">
              <a:defRPr sz="1200"/>
            </a:lvl1pPr>
          </a:lstStyle>
          <a:p>
            <a:pPr rtl="0"/>
            <a:endParaRPr lang="zh-TW" altLang="en-US" dirty="0">
              <a:latin typeface="Microsoft JhengHei UI" panose="020B0604030504040204" pitchFamily="34" charset="-120"/>
              <a:ea typeface="Microsoft JhengHei UI" panose="020B0604030504040204" pitchFamily="34" charset="-120"/>
            </a:endParaRPr>
          </a:p>
        </p:txBody>
      </p:sp>
      <p:sp>
        <p:nvSpPr>
          <p:cNvPr id="5" name="投影片編號預留位置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l" rtl="0">
              <a:defRPr sz="1200"/>
            </a:lvl1pPr>
          </a:lstStyle>
          <a:p>
            <a:pPr algn="r" rtl="0"/>
            <a:fld id="{45ACAF8E-318A-4EFE-8633-D9E72ABCE0ED}" type="slidenum">
              <a:rPr lang="en-US" altLang="zh-TW">
                <a:latin typeface="Microsoft JhengHei UI" panose="020B0604030504040204" pitchFamily="34" charset="-120"/>
                <a:ea typeface="Microsoft JhengHei UI" panose="020B0604030504040204" pitchFamily="34" charset="-120"/>
              </a:rPr>
              <a:pPr algn="r" rtl="0"/>
              <a:t>‹#›</a:t>
            </a:fld>
            <a:endParaRPr lang="en-US" altLang="zh-TW" dirty="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24065597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預留位置 1"/>
          <p:cNvSpPr>
            <a:spLocks noGrp="1"/>
          </p:cNvSpPr>
          <p:nvPr>
            <p:ph type="hdr" sz="quarter"/>
          </p:nvPr>
        </p:nvSpPr>
        <p:spPr>
          <a:xfrm>
            <a:off x="0" y="0"/>
            <a:ext cx="2971800" cy="458788"/>
          </a:xfrm>
          <a:prstGeom prst="rect">
            <a:avLst/>
          </a:prstGeom>
        </p:spPr>
        <p:txBody>
          <a:bodyPr vert="horz" lIns="91440" tIns="45720" rIns="91440" bIns="45720" rtlCol="0"/>
          <a:lstStyle>
            <a:lvl1pPr algn="l" rtl="0">
              <a:defRPr sz="1200">
                <a:latin typeface="Microsoft JhengHei UI" panose="020B0604030504040204" pitchFamily="34" charset="-120"/>
                <a:ea typeface="Microsoft JhengHei UI" panose="020B0604030504040204" pitchFamily="34" charset="-120"/>
              </a:defRPr>
            </a:lvl1pPr>
          </a:lstStyle>
          <a:p>
            <a:endParaRPr lang="zh-TW" altLang="en-US" noProof="0" dirty="0"/>
          </a:p>
        </p:txBody>
      </p:sp>
      <p:sp>
        <p:nvSpPr>
          <p:cNvPr id="3" name="日期預留位置 2"/>
          <p:cNvSpPr>
            <a:spLocks noGrp="1"/>
          </p:cNvSpPr>
          <p:nvPr>
            <p:ph type="dt" idx="1"/>
          </p:nvPr>
        </p:nvSpPr>
        <p:spPr>
          <a:xfrm>
            <a:off x="3884613" y="0"/>
            <a:ext cx="2971800" cy="458788"/>
          </a:xfrm>
          <a:prstGeom prst="rect">
            <a:avLst/>
          </a:prstGeom>
        </p:spPr>
        <p:txBody>
          <a:bodyPr vert="horz" lIns="91440" tIns="45720" rIns="91440" bIns="45720" rtlCol="0"/>
          <a:lstStyle>
            <a:lvl1pPr algn="r" rtl="0">
              <a:defRPr sz="1200">
                <a:latin typeface="Microsoft JhengHei UI" panose="020B0604030504040204" pitchFamily="34" charset="-120"/>
                <a:ea typeface="Microsoft JhengHei UI" panose="020B0604030504040204" pitchFamily="34" charset="-120"/>
              </a:defRPr>
            </a:lvl1pPr>
          </a:lstStyle>
          <a:p>
            <a:fld id="{089EC957-4C6E-45B0-922D-7CA55589380A}" type="datetime1">
              <a:rPr lang="zh-TW" altLang="en-US" smtClean="0"/>
              <a:pPr/>
              <a:t>2022/5/15/Sunday</a:t>
            </a:fld>
            <a:endParaRPr lang="zh-TW" altLang="en-US" dirty="0"/>
          </a:p>
        </p:txBody>
      </p:sp>
      <p:sp>
        <p:nvSpPr>
          <p:cNvPr id="4" name="投影片圖像預留位置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zh-TW" altLang="en-US" noProof="0" dirty="0"/>
          </a:p>
        </p:txBody>
      </p:sp>
      <p:sp>
        <p:nvSpPr>
          <p:cNvPr id="5" name="備忘稿預留位置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zh-TW" altLang="en-US" noProof="0" dirty="0"/>
              <a:t>按一下以編輯母片文字樣式</a:t>
            </a:r>
          </a:p>
          <a:p>
            <a:pPr lvl="1" rtl="0"/>
            <a:r>
              <a:rPr lang="zh-TW" altLang="en-US" noProof="0" dirty="0"/>
              <a:t>第二層</a:t>
            </a:r>
          </a:p>
          <a:p>
            <a:pPr lvl="2" rtl="0"/>
            <a:r>
              <a:rPr lang="zh-TW" altLang="en-US" noProof="0" dirty="0"/>
              <a:t>第三層</a:t>
            </a:r>
          </a:p>
          <a:p>
            <a:pPr lvl="3" rtl="0"/>
            <a:r>
              <a:rPr lang="zh-TW" altLang="en-US" noProof="0" dirty="0"/>
              <a:t>第四層</a:t>
            </a:r>
          </a:p>
          <a:p>
            <a:pPr lvl="4" rtl="0"/>
            <a:r>
              <a:rPr lang="zh-TW" altLang="en-US" noProof="0" dirty="0"/>
              <a:t>第五層</a:t>
            </a:r>
          </a:p>
        </p:txBody>
      </p:sp>
      <p:sp>
        <p:nvSpPr>
          <p:cNvPr id="6" name="頁尾預留位置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rtl="0">
              <a:defRPr sz="1200">
                <a:latin typeface="Microsoft JhengHei UI" panose="020B0604030504040204" pitchFamily="34" charset="-120"/>
                <a:ea typeface="Microsoft JhengHei UI" panose="020B0604030504040204" pitchFamily="34" charset="-120"/>
              </a:defRPr>
            </a:lvl1pPr>
          </a:lstStyle>
          <a:p>
            <a:endParaRPr lang="zh-TW" altLang="en-US" noProof="0" dirty="0"/>
          </a:p>
        </p:txBody>
      </p:sp>
      <p:sp>
        <p:nvSpPr>
          <p:cNvPr id="7" name="投影片編號預留位置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rtl="0">
              <a:defRPr sz="1200">
                <a:latin typeface="Microsoft JhengHei UI" panose="020B0604030504040204" pitchFamily="34" charset="-120"/>
                <a:ea typeface="Microsoft JhengHei UI" panose="020B0604030504040204" pitchFamily="34" charset="-120"/>
              </a:defRPr>
            </a:lvl1pPr>
          </a:lstStyle>
          <a:p>
            <a:fld id="{5EE2CF44-2B13-41B4-A334-1CDF534EEBBF}" type="slidenum">
              <a:rPr lang="en-US" altLang="zh-TW" smtClean="0"/>
              <a:pPr/>
              <a:t>‹#›</a:t>
            </a:fld>
            <a:endParaRPr lang="zh-TW" altLang="en-US" dirty="0"/>
          </a:p>
        </p:txBody>
      </p:sp>
    </p:spTree>
    <p:extLst>
      <p:ext uri="{BB962C8B-B14F-4D97-AF65-F5344CB8AC3E}">
        <p14:creationId xmlns:p14="http://schemas.microsoft.com/office/powerpoint/2010/main" val="445385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icrosoft JhengHei UI" panose="020B0604030504040204" pitchFamily="34" charset="-120"/>
        <a:ea typeface="Microsoft JhengHei UI" panose="020B0604030504040204" pitchFamily="34" charset="-120"/>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algn="l"/>
            <a:r>
              <a:rPr lang="en-US" altLang="zh-TW" b="1" i="0" u="none" strike="noStrike" dirty="0">
                <a:solidFill>
                  <a:srgbClr val="3391FF"/>
                </a:solidFill>
                <a:effectLst/>
                <a:latin typeface="Times New Roman" panose="02020603050405020304" pitchFamily="18" charset="0"/>
              </a:rPr>
              <a:t>SOA</a:t>
            </a:r>
            <a:r>
              <a:rPr lang="zh-TW" altLang="en-US" b="1" i="0" u="none" strike="noStrike" dirty="0">
                <a:solidFill>
                  <a:srgbClr val="E8E6E3"/>
                </a:solidFill>
                <a:effectLst/>
                <a:latin typeface="Times New Roman" panose="02020603050405020304" pitchFamily="18" charset="0"/>
              </a:rPr>
              <a:t> </a:t>
            </a:r>
            <a:r>
              <a:rPr lang="en-US" altLang="zh-TW" b="1" i="0" u="none" strike="noStrike" dirty="0">
                <a:solidFill>
                  <a:srgbClr val="E8E6E3"/>
                </a:solidFill>
                <a:effectLst/>
                <a:latin typeface="Times New Roman" panose="02020603050405020304" pitchFamily="18" charset="0"/>
              </a:rPr>
              <a:t>(</a:t>
            </a:r>
            <a:r>
              <a:rPr lang="en-US" altLang="zh-TW" b="0" i="0" dirty="0">
                <a:solidFill>
                  <a:srgbClr val="E8E6E3"/>
                </a:solidFill>
                <a:effectLst/>
                <a:latin typeface="Times New Roman" panose="02020603050405020304" pitchFamily="18" charset="0"/>
              </a:rPr>
              <a:t>Start Of Authority)</a:t>
            </a:r>
            <a:r>
              <a:rPr lang="zh-TW" altLang="en-US" b="0" i="0" dirty="0">
                <a:solidFill>
                  <a:srgbClr val="E8E6E3"/>
                </a:solidFill>
                <a:effectLst/>
                <a:latin typeface="Times New Roman" panose="02020603050405020304" pitchFamily="18" charset="0"/>
              </a:rPr>
              <a:t> 它描述這個 </a:t>
            </a:r>
            <a:r>
              <a:rPr lang="en-US" altLang="zh-TW" b="0" i="0" dirty="0">
                <a:solidFill>
                  <a:srgbClr val="E8E6E3"/>
                </a:solidFill>
                <a:effectLst/>
                <a:latin typeface="Times New Roman" panose="02020603050405020304" pitchFamily="18" charset="0"/>
              </a:rPr>
              <a:t>zone </a:t>
            </a:r>
            <a:r>
              <a:rPr lang="zh-TW" altLang="en-US" b="0" i="0" dirty="0">
                <a:solidFill>
                  <a:srgbClr val="E8E6E3"/>
                </a:solidFill>
                <a:effectLst/>
                <a:latin typeface="Times New Roman" panose="02020603050405020304" pitchFamily="18" charset="0"/>
              </a:rPr>
              <a:t>負責的 </a:t>
            </a:r>
            <a:r>
              <a:rPr lang="en-US" altLang="zh-TW" b="0" i="0" dirty="0">
                <a:solidFill>
                  <a:srgbClr val="E8E6E3"/>
                </a:solidFill>
                <a:effectLst/>
                <a:latin typeface="Times New Roman" panose="02020603050405020304" pitchFamily="18" charset="0"/>
              </a:rPr>
              <a:t>name server</a:t>
            </a:r>
            <a:r>
              <a:rPr lang="zh-TW" altLang="en-US" b="0" i="0" dirty="0">
                <a:solidFill>
                  <a:srgbClr val="E8E6E3"/>
                </a:solidFill>
                <a:effectLst/>
                <a:latin typeface="Times New Roman" panose="02020603050405020304" pitchFamily="18" charset="0"/>
              </a:rPr>
              <a:t>，</a:t>
            </a:r>
            <a:r>
              <a:rPr lang="en-US" altLang="zh-TW" b="0" i="0" dirty="0">
                <a:solidFill>
                  <a:srgbClr val="E8E6E3"/>
                </a:solidFill>
                <a:effectLst/>
                <a:latin typeface="Times New Roman" panose="02020603050405020304" pitchFamily="18" charset="0"/>
              </a:rPr>
              <a:t>version number…</a:t>
            </a:r>
            <a:r>
              <a:rPr lang="zh-TW" altLang="en-US" b="0" i="0" dirty="0">
                <a:solidFill>
                  <a:srgbClr val="E8E6E3"/>
                </a:solidFill>
                <a:effectLst/>
                <a:latin typeface="Times New Roman" panose="02020603050405020304" pitchFamily="18" charset="0"/>
              </a:rPr>
              <a:t>等資料，以及當 </a:t>
            </a:r>
            <a:r>
              <a:rPr lang="en-US" altLang="zh-TW" b="0" i="0" dirty="0">
                <a:solidFill>
                  <a:srgbClr val="E8E6E3"/>
                </a:solidFill>
                <a:effectLst/>
                <a:latin typeface="Times New Roman" panose="02020603050405020304" pitchFamily="18" charset="0"/>
              </a:rPr>
              <a:t>slave server </a:t>
            </a:r>
            <a:r>
              <a:rPr lang="zh-TW" altLang="en-US" b="0" i="0" dirty="0">
                <a:solidFill>
                  <a:srgbClr val="E8E6E3"/>
                </a:solidFill>
                <a:effectLst/>
                <a:latin typeface="Times New Roman" panose="02020603050405020304" pitchFamily="18" charset="0"/>
              </a:rPr>
              <a:t>要備份這個 </a:t>
            </a:r>
            <a:r>
              <a:rPr lang="en-US" altLang="zh-TW" b="0" i="0" dirty="0">
                <a:solidFill>
                  <a:srgbClr val="E8E6E3"/>
                </a:solidFill>
                <a:effectLst/>
                <a:latin typeface="Times New Roman" panose="02020603050405020304" pitchFamily="18" charset="0"/>
              </a:rPr>
              <a:t>zone </a:t>
            </a:r>
            <a:r>
              <a:rPr lang="zh-TW" altLang="en-US" b="0" i="0" dirty="0">
                <a:solidFill>
                  <a:srgbClr val="E8E6E3"/>
                </a:solidFill>
                <a:effectLst/>
                <a:latin typeface="Times New Roman" panose="02020603050405020304" pitchFamily="18" charset="0"/>
              </a:rPr>
              <a:t>時的一些參數。 緊接在 </a:t>
            </a:r>
            <a:r>
              <a:rPr lang="en-US" altLang="zh-TW" b="0" i="0" dirty="0">
                <a:solidFill>
                  <a:srgbClr val="E8E6E3"/>
                </a:solidFill>
                <a:effectLst/>
                <a:latin typeface="Times New Roman" panose="02020603050405020304" pitchFamily="18" charset="0"/>
              </a:rPr>
              <a:t>SOA </a:t>
            </a:r>
            <a:r>
              <a:rPr lang="zh-TW" altLang="en-US" b="0" i="0" dirty="0">
                <a:solidFill>
                  <a:srgbClr val="E8E6E3"/>
                </a:solidFill>
                <a:effectLst/>
                <a:latin typeface="Times New Roman" panose="02020603050405020304" pitchFamily="18" charset="0"/>
              </a:rPr>
              <a:t>後面指定了這個區域的授權主機和管理者的信箱。</a:t>
            </a:r>
            <a:endParaRPr lang="en-US" altLang="zh-TW" b="0" i="0" dirty="0">
              <a:solidFill>
                <a:srgbClr val="E8E6E3"/>
              </a:solidFill>
              <a:effectLst/>
              <a:latin typeface="Times New Roman" panose="02020603050405020304" pitchFamily="18" charset="0"/>
            </a:endParaRPr>
          </a:p>
          <a:p>
            <a:endParaRPr lang="en-US" altLang="zh-TW" dirty="0"/>
          </a:p>
          <a:p>
            <a:pPr algn="l"/>
            <a:r>
              <a:rPr lang="en-US" altLang="zh-TW" b="1" i="0" u="none" strike="noStrike" dirty="0">
                <a:solidFill>
                  <a:srgbClr val="3391FF"/>
                </a:solidFill>
                <a:effectLst/>
                <a:latin typeface="Times New Roman" panose="02020603050405020304" pitchFamily="18" charset="0"/>
              </a:rPr>
              <a:t>NS</a:t>
            </a:r>
            <a:r>
              <a:rPr lang="zh-TW" altLang="en-US" b="1" i="0" u="none" strike="noStrike" dirty="0">
                <a:solidFill>
                  <a:srgbClr val="3391FF"/>
                </a:solidFill>
                <a:effectLst/>
                <a:latin typeface="Times New Roman" panose="02020603050405020304" pitchFamily="18" charset="0"/>
              </a:rPr>
              <a:t> </a:t>
            </a:r>
            <a:r>
              <a:rPr lang="en-US" altLang="zh-TW" b="1" i="0" u="none" strike="noStrike" dirty="0">
                <a:solidFill>
                  <a:srgbClr val="3391FF"/>
                </a:solidFill>
                <a:effectLst/>
                <a:latin typeface="Times New Roman" panose="02020603050405020304" pitchFamily="18" charset="0"/>
              </a:rPr>
              <a:t>(</a:t>
            </a:r>
            <a:r>
              <a:rPr lang="en-US" altLang="zh-TW" b="0" i="0" dirty="0">
                <a:solidFill>
                  <a:srgbClr val="E8E6E3"/>
                </a:solidFill>
                <a:effectLst/>
                <a:latin typeface="Times New Roman" panose="02020603050405020304" pitchFamily="18" charset="0"/>
              </a:rPr>
              <a:t>name server)</a:t>
            </a:r>
            <a:r>
              <a:rPr lang="zh-TW" altLang="en-US" b="0" i="0" dirty="0">
                <a:solidFill>
                  <a:srgbClr val="E8E6E3"/>
                </a:solidFill>
                <a:effectLst/>
                <a:latin typeface="Times New Roman" panose="02020603050405020304" pitchFamily="18" charset="0"/>
              </a:rPr>
              <a:t>，</a:t>
            </a:r>
            <a:r>
              <a:rPr lang="zh-TW" altLang="en-US" b="0" i="0" dirty="0">
                <a:solidFill>
                  <a:srgbClr val="C1BCB4"/>
                </a:solidFill>
                <a:effectLst/>
                <a:latin typeface="-apple-system"/>
              </a:rPr>
              <a:t>域名解析服務器記錄，</a:t>
            </a:r>
            <a:r>
              <a:rPr lang="zh-TW" altLang="en-US" b="0" i="0" dirty="0">
                <a:solidFill>
                  <a:srgbClr val="BDC1C6"/>
                </a:solidFill>
                <a:effectLst/>
                <a:latin typeface="arial" panose="020B0604020202020204" pitchFamily="34" charset="0"/>
              </a:rPr>
              <a:t>作用是將</a:t>
            </a:r>
            <a:r>
              <a:rPr lang="en-US" altLang="zh-TW" b="0" i="0" dirty="0">
                <a:solidFill>
                  <a:srgbClr val="BDC1C6"/>
                </a:solidFill>
                <a:effectLst/>
                <a:latin typeface="arial" panose="020B0604020202020204" pitchFamily="34" charset="0"/>
              </a:rPr>
              <a:t>DNS </a:t>
            </a:r>
            <a:r>
              <a:rPr lang="zh-TW" altLang="en-US" b="0" i="0" dirty="0">
                <a:solidFill>
                  <a:srgbClr val="BDC1C6"/>
                </a:solidFill>
                <a:effectLst/>
                <a:latin typeface="arial" panose="020B0604020202020204" pitchFamily="34" charset="0"/>
              </a:rPr>
              <a:t>的管理權向下授權，</a:t>
            </a:r>
            <a:r>
              <a:rPr lang="zh-TW" altLang="en-US" b="0" i="0" dirty="0">
                <a:solidFill>
                  <a:srgbClr val="E8E6E3"/>
                </a:solidFill>
                <a:effectLst/>
                <a:latin typeface="PingFang TC"/>
              </a:rPr>
              <a:t>透過 </a:t>
            </a:r>
            <a:r>
              <a:rPr lang="en-US" altLang="zh-TW" b="0" i="0" dirty="0">
                <a:solidFill>
                  <a:srgbClr val="E8E6E3"/>
                </a:solidFill>
                <a:effectLst/>
                <a:latin typeface="PingFang TC"/>
              </a:rPr>
              <a:t>NS </a:t>
            </a:r>
            <a:r>
              <a:rPr lang="zh-TW" altLang="en-US" b="0" i="0" dirty="0">
                <a:solidFill>
                  <a:srgbClr val="E8E6E3"/>
                </a:solidFill>
                <a:effectLst/>
                <a:latin typeface="PingFang TC"/>
              </a:rPr>
              <a:t>紀錄，每個域名的 </a:t>
            </a:r>
            <a:r>
              <a:rPr lang="en-US" altLang="zh-TW" b="0" i="0" dirty="0">
                <a:solidFill>
                  <a:srgbClr val="E8E6E3"/>
                </a:solidFill>
                <a:effectLst/>
                <a:latin typeface="PingFang TC"/>
              </a:rPr>
              <a:t>NS </a:t>
            </a:r>
            <a:r>
              <a:rPr lang="zh-TW" altLang="en-US" b="0" i="0" dirty="0">
                <a:solidFill>
                  <a:srgbClr val="E8E6E3"/>
                </a:solidFill>
                <a:effectLst/>
                <a:latin typeface="PingFang TC"/>
              </a:rPr>
              <a:t>紀錄表示者哪些機器有這個域名的解析資料，所以 </a:t>
            </a:r>
            <a:r>
              <a:rPr lang="en-US" altLang="zh-TW" b="0" i="0" dirty="0">
                <a:solidFill>
                  <a:srgbClr val="E8E6E3"/>
                </a:solidFill>
                <a:effectLst/>
                <a:latin typeface="PingFang TC"/>
              </a:rPr>
              <a:t>DNS </a:t>
            </a:r>
            <a:r>
              <a:rPr lang="zh-TW" altLang="en-US" b="0" i="0" dirty="0">
                <a:solidFill>
                  <a:srgbClr val="E8E6E3"/>
                </a:solidFill>
                <a:effectLst/>
                <a:latin typeface="PingFang TC"/>
              </a:rPr>
              <a:t>查詢就會自動轉跳到名稱伺服器去。</a:t>
            </a:r>
            <a:endParaRPr lang="en-US" altLang="zh-TW" b="0" i="0" dirty="0">
              <a:solidFill>
                <a:srgbClr val="E8E6E3"/>
              </a:solidFill>
              <a:effectLst/>
              <a:latin typeface="PingFang TC"/>
            </a:endParaRPr>
          </a:p>
          <a:p>
            <a:pPr algn="l"/>
            <a:endParaRPr lang="en-US" altLang="zh-TW" b="0" i="0" dirty="0">
              <a:solidFill>
                <a:srgbClr val="C1BCB4"/>
              </a:solidFill>
              <a:effectLst/>
              <a:latin typeface="-apple-system"/>
            </a:endParaRPr>
          </a:p>
          <a:p>
            <a:pPr algn="l"/>
            <a:r>
              <a:rPr lang="en-US" altLang="zh-TW" b="0" i="0" dirty="0">
                <a:solidFill>
                  <a:srgbClr val="FF7866"/>
                </a:solidFill>
                <a:effectLst/>
                <a:latin typeface="arial" panose="020B0604020202020204" pitchFamily="34" charset="0"/>
              </a:rPr>
              <a:t>TXT</a:t>
            </a:r>
            <a:r>
              <a:rPr lang="zh-TW" altLang="en-US" b="0" i="0" dirty="0">
                <a:solidFill>
                  <a:srgbClr val="BDC1C6"/>
                </a:solidFill>
                <a:effectLst/>
                <a:latin typeface="arial" panose="020B0604020202020204" pitchFamily="34" charset="0"/>
              </a:rPr>
              <a:t> 紀錄是一種「網域名稱系統」</a:t>
            </a:r>
            <a:r>
              <a:rPr lang="en-US" altLang="zh-TW" b="0" i="0" dirty="0">
                <a:solidFill>
                  <a:srgbClr val="BDC1C6"/>
                </a:solidFill>
                <a:effectLst/>
                <a:latin typeface="arial" panose="020B0604020202020204" pitchFamily="34" charset="0"/>
              </a:rPr>
              <a:t>(DNS) </a:t>
            </a:r>
            <a:r>
              <a:rPr lang="zh-TW" altLang="en-US" b="0" i="0" dirty="0">
                <a:solidFill>
                  <a:srgbClr val="BDC1C6"/>
                </a:solidFill>
                <a:effectLst/>
                <a:latin typeface="arial" panose="020B0604020202020204" pitchFamily="34" charset="0"/>
              </a:rPr>
              <a:t>紀錄，可將文字資訊提供給您網域以外的來源。</a:t>
            </a:r>
            <a:endParaRPr lang="zh-TW" altLang="en-US" b="0" i="0" dirty="0">
              <a:solidFill>
                <a:srgbClr val="E8E6E3"/>
              </a:solidFill>
              <a:effectLst/>
              <a:latin typeface="Times New Roman" panose="02020603050405020304" pitchFamily="18" charset="0"/>
            </a:endParaRPr>
          </a:p>
          <a:p>
            <a:endParaRPr lang="zh-TW" altLang="en-US" dirty="0"/>
          </a:p>
        </p:txBody>
      </p:sp>
      <p:sp>
        <p:nvSpPr>
          <p:cNvPr id="4" name="投影片編號版面配置區 3"/>
          <p:cNvSpPr>
            <a:spLocks noGrp="1"/>
          </p:cNvSpPr>
          <p:nvPr>
            <p:ph type="sldNum" sz="quarter" idx="5"/>
          </p:nvPr>
        </p:nvSpPr>
        <p:spPr/>
        <p:txBody>
          <a:bodyPr/>
          <a:lstStyle/>
          <a:p>
            <a:fld id="{5EE2CF44-2B13-41B4-A334-1CDF534EEBBF}" type="slidenum">
              <a:rPr lang="en-US" altLang="zh-TW" smtClean="0"/>
              <a:pPr/>
              <a:t>5</a:t>
            </a:fld>
            <a:endParaRPr lang="zh-TW" altLang="en-US" dirty="0"/>
          </a:p>
        </p:txBody>
      </p:sp>
    </p:spTree>
    <p:extLst>
      <p:ext uri="{BB962C8B-B14F-4D97-AF65-F5344CB8AC3E}">
        <p14:creationId xmlns:p14="http://schemas.microsoft.com/office/powerpoint/2010/main" val="39401014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我們的降級攻擊是通過減少 </a:t>
            </a:r>
            <a:r>
              <a:rPr lang="en-US" altLang="zh-TW" dirty="0"/>
              <a:t>Let’s Encrypt </a:t>
            </a:r>
            <a:r>
              <a:rPr lang="zh-TW" altLang="en-US" dirty="0"/>
              <a:t>的每個 </a:t>
            </a:r>
            <a:r>
              <a:rPr lang="en-US" altLang="zh-TW" dirty="0"/>
              <a:t>VA </a:t>
            </a:r>
            <a:r>
              <a:rPr lang="zh-TW" altLang="en-US" dirty="0"/>
              <a:t>可以查詢的可用服務器數量來執行的，只留下一個名稱服務器。</a:t>
            </a:r>
            <a:endParaRPr lang="en-US" altLang="zh-TW" dirty="0"/>
          </a:p>
          <a:p>
            <a:r>
              <a:rPr lang="zh-TW" altLang="en-US" dirty="0"/>
              <a:t>攻擊者使用 </a:t>
            </a:r>
            <a:r>
              <a:rPr lang="en-US" altLang="zh-TW" dirty="0" err="1"/>
              <a:t>Certbot</a:t>
            </a:r>
            <a:r>
              <a:rPr lang="en-US" altLang="zh-TW" dirty="0"/>
              <a:t> </a:t>
            </a:r>
            <a:r>
              <a:rPr lang="zh-TW" altLang="en-US" dirty="0"/>
              <a:t>請求證書。 這會觸發從 </a:t>
            </a:r>
            <a:r>
              <a:rPr lang="en-US" altLang="zh-TW" dirty="0"/>
              <a:t>Let's Encrypt </a:t>
            </a:r>
            <a:r>
              <a:rPr lang="zh-TW" altLang="en-US" dirty="0"/>
              <a:t>的四個 </a:t>
            </a:r>
            <a:r>
              <a:rPr lang="en-US" altLang="zh-TW" dirty="0"/>
              <a:t>VA </a:t>
            </a:r>
            <a:r>
              <a:rPr lang="zh-TW" altLang="en-US" dirty="0"/>
              <a:t>的 </a:t>
            </a:r>
            <a:r>
              <a:rPr lang="en-US" altLang="zh-TW" dirty="0"/>
              <a:t>DNS </a:t>
            </a:r>
            <a:r>
              <a:rPr lang="zh-TW" altLang="en-US" dirty="0"/>
              <a:t>解析器到目標域中的名稱服務器的查找。</a:t>
            </a:r>
            <a:endParaRPr lang="en-US" altLang="zh-TW" dirty="0"/>
          </a:p>
          <a:p>
            <a:r>
              <a:rPr lang="zh-TW" altLang="en-US" dirty="0"/>
              <a:t>攻擊者導致對除一個名稱服務器之外的所有名稱服務器的請求超時</a:t>
            </a:r>
            <a:endParaRPr lang="en-US" altLang="zh-TW" dirty="0"/>
          </a:p>
          <a:p>
            <a:r>
              <a:rPr lang="zh-TW" altLang="en-US" dirty="0"/>
              <a:t>超時之後，</a:t>
            </a:r>
            <a:r>
              <a:rPr lang="en-US" altLang="zh-TW" dirty="0"/>
              <a:t>VAs </a:t>
            </a:r>
            <a:r>
              <a:rPr lang="zh-TW" altLang="en-US" dirty="0"/>
              <a:t>進入指數退避，</a:t>
            </a:r>
            <a:r>
              <a:rPr lang="en-US" altLang="zh-TW" dirty="0"/>
              <a:t>DNS </a:t>
            </a:r>
            <a:r>
              <a:rPr lang="zh-TW" altLang="en-US" dirty="0"/>
              <a:t>請求在 </a:t>
            </a:r>
            <a:r>
              <a:rPr lang="en-US" altLang="zh-TW" dirty="0"/>
              <a:t>RTO </a:t>
            </a:r>
            <a:r>
              <a:rPr lang="zh-TW" altLang="en-US" dirty="0"/>
              <a:t>後重傳，即 </a:t>
            </a:r>
            <a:r>
              <a:rPr lang="en-US" altLang="zh-TW" dirty="0"/>
              <a:t>376ms</a:t>
            </a:r>
            <a:r>
              <a:rPr lang="zh-TW" altLang="en-US" dirty="0"/>
              <a:t>。 攻擊者每 </a:t>
            </a:r>
            <a:r>
              <a:rPr lang="en-US" altLang="zh-TW" dirty="0"/>
              <a:t>376 </a:t>
            </a:r>
            <a:r>
              <a:rPr lang="zh-TW" altLang="en-US" dirty="0"/>
              <a:t>毫秒重複一次攻擊。 </a:t>
            </a:r>
            <a:endParaRPr lang="en-US" altLang="zh-TW" dirty="0"/>
          </a:p>
          <a:p>
            <a:r>
              <a:rPr lang="zh-TW" altLang="en-US" dirty="0"/>
              <a:t>在連續 </a:t>
            </a:r>
            <a:r>
              <a:rPr lang="en-US" altLang="zh-TW" dirty="0"/>
              <a:t>2 </a:t>
            </a:r>
            <a:r>
              <a:rPr lang="zh-TW" altLang="en-US" dirty="0"/>
              <a:t>次丟失後，名稱服務器被移動到 </a:t>
            </a:r>
            <a:r>
              <a:rPr lang="en-US" altLang="zh-TW" dirty="0" err="1"/>
              <a:t>infra_cache</a:t>
            </a:r>
            <a:r>
              <a:rPr lang="en-US" altLang="zh-TW" dirty="0"/>
              <a:t> </a:t>
            </a:r>
            <a:r>
              <a:rPr lang="zh-TW" altLang="en-US" dirty="0"/>
              <a:t>並且其 </a:t>
            </a:r>
            <a:r>
              <a:rPr lang="en-US" altLang="zh-TW" dirty="0" err="1"/>
              <a:t>infra_ttl</a:t>
            </a:r>
            <a:r>
              <a:rPr lang="en-US" altLang="zh-TW" dirty="0"/>
              <a:t> </a:t>
            </a:r>
            <a:r>
              <a:rPr lang="zh-TW" altLang="en-US" dirty="0"/>
              <a:t>設置為 </a:t>
            </a:r>
            <a:r>
              <a:rPr lang="en-US" altLang="zh-TW" dirty="0"/>
              <a:t>900sec</a:t>
            </a:r>
            <a:r>
              <a:rPr lang="zh-TW" altLang="en-US" dirty="0"/>
              <a:t>。 </a:t>
            </a:r>
            <a:endParaRPr lang="en-US" altLang="zh-TW" dirty="0"/>
          </a:p>
          <a:p>
            <a:r>
              <a:rPr lang="zh-TW" altLang="en-US" dirty="0"/>
              <a:t>攻擊者使 </a:t>
            </a:r>
            <a:r>
              <a:rPr lang="en-US" altLang="zh-TW" dirty="0"/>
              <a:t>VAs </a:t>
            </a:r>
            <a:r>
              <a:rPr lang="zh-TW" altLang="en-US" dirty="0"/>
              <a:t>阻止𝑛</a:t>
            </a:r>
            <a:r>
              <a:rPr lang="en-US" altLang="zh-TW" dirty="0"/>
              <a:t>-1 </a:t>
            </a:r>
            <a:r>
              <a:rPr lang="zh-TW" altLang="en-US" dirty="0"/>
              <a:t>個名稱服務器，並且只將查詢發送到攻擊者選擇的一個名稱服務器。</a:t>
            </a:r>
          </a:p>
        </p:txBody>
      </p:sp>
      <p:sp>
        <p:nvSpPr>
          <p:cNvPr id="4" name="投影片編號版面配置區 3"/>
          <p:cNvSpPr>
            <a:spLocks noGrp="1"/>
          </p:cNvSpPr>
          <p:nvPr>
            <p:ph type="sldNum" sz="quarter" idx="5"/>
          </p:nvPr>
        </p:nvSpPr>
        <p:spPr/>
        <p:txBody>
          <a:bodyPr/>
          <a:lstStyle/>
          <a:p>
            <a:fld id="{5EE2CF44-2B13-41B4-A334-1CDF534EEBBF}" type="slidenum">
              <a:rPr lang="en-US" altLang="zh-TW" smtClean="0"/>
              <a:pPr/>
              <a:t>20</a:t>
            </a:fld>
            <a:endParaRPr lang="zh-TW" altLang="en-US" dirty="0"/>
          </a:p>
        </p:txBody>
      </p:sp>
    </p:spTree>
    <p:extLst>
      <p:ext uri="{BB962C8B-B14F-4D97-AF65-F5344CB8AC3E}">
        <p14:creationId xmlns:p14="http://schemas.microsoft.com/office/powerpoint/2010/main" val="27080630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RTO</a:t>
            </a:r>
            <a:r>
              <a:rPr lang="en-US" altLang="zh-TW" b="1" i="0" dirty="0">
                <a:solidFill>
                  <a:srgbClr val="D0CCC6"/>
                </a:solidFill>
                <a:effectLst/>
                <a:latin typeface="微软雅黑" panose="020B0503020204020204" pitchFamily="34" charset="-122"/>
                <a:ea typeface="微软雅黑" panose="020B0503020204020204" pitchFamily="34" charset="-122"/>
              </a:rPr>
              <a:t>(Retransmission Time Out)</a:t>
            </a:r>
            <a:r>
              <a:rPr lang="zh-TW" altLang="en-US" dirty="0"/>
              <a:t> </a:t>
            </a:r>
            <a:r>
              <a:rPr lang="en-US" altLang="zh-TW" dirty="0"/>
              <a:t>:</a:t>
            </a:r>
            <a:r>
              <a:rPr lang="zh-TW" altLang="en-US" dirty="0"/>
              <a:t> </a:t>
            </a:r>
            <a:r>
              <a:rPr lang="zh-TW" altLang="en-US" b="0" i="0" dirty="0">
                <a:solidFill>
                  <a:srgbClr val="D0CCC6"/>
                </a:solidFill>
                <a:effectLst/>
                <a:latin typeface="微软雅黑" panose="020B0503020204020204" pitchFamily="34" charset="-122"/>
                <a:ea typeface="微软雅黑" panose="020B0503020204020204" pitchFamily="34" charset="-122"/>
              </a:rPr>
              <a:t>重傳超時時間</a:t>
            </a:r>
            <a:endParaRPr lang="en-US" altLang="zh-TW" b="0" i="0" dirty="0">
              <a:solidFill>
                <a:srgbClr val="D0CCC6"/>
              </a:solidFill>
              <a:effectLst/>
              <a:latin typeface="微软雅黑" panose="020B0503020204020204" pitchFamily="34" charset="-122"/>
              <a:ea typeface="微软雅黑" panose="020B0503020204020204" pitchFamily="34" charset="-122"/>
            </a:endParaRPr>
          </a:p>
          <a:p>
            <a:endParaRPr lang="en-US" altLang="zh-TW" dirty="0"/>
          </a:p>
          <a:p>
            <a:r>
              <a:rPr lang="zh-TW" altLang="en-US" dirty="0"/>
              <a:t>每次 </a:t>
            </a:r>
            <a:r>
              <a:rPr lang="en-US" altLang="zh-TW" dirty="0"/>
              <a:t>VA </a:t>
            </a:r>
            <a:r>
              <a:rPr lang="zh-TW" altLang="en-US" dirty="0"/>
              <a:t>發送或重新發送查詢時，攻擊者都不知道查詢發送到哪個名稱服務器。 因此，攻擊者需要使 𝑛 </a:t>
            </a:r>
            <a:r>
              <a:rPr lang="en-US" altLang="zh-TW" dirty="0"/>
              <a:t>- 1 </a:t>
            </a:r>
            <a:r>
              <a:rPr lang="zh-TW" altLang="en-US" dirty="0"/>
              <a:t>個名稱服務器的查詢超時，除了發送到攻擊者希望 </a:t>
            </a:r>
            <a:r>
              <a:rPr lang="en-US" altLang="zh-TW" dirty="0"/>
              <a:t>VA </a:t>
            </a:r>
            <a:r>
              <a:rPr lang="zh-TW" altLang="en-US" dirty="0"/>
              <a:t>被強制選擇的一個名稱服務器的查詢。 在經歷超時後，</a:t>
            </a:r>
            <a:r>
              <a:rPr lang="en-US" altLang="zh-TW" dirty="0"/>
              <a:t>VAs </a:t>
            </a:r>
            <a:r>
              <a:rPr lang="zh-TW" altLang="en-US" dirty="0"/>
              <a:t>進入指數退避，並將在 </a:t>
            </a:r>
            <a:r>
              <a:rPr lang="en-US" altLang="zh-TW" dirty="0"/>
              <a:t>RTO </a:t>
            </a:r>
            <a:r>
              <a:rPr lang="zh-TW" altLang="en-US" dirty="0"/>
              <a:t>之後重新發送查詢（在 </a:t>
            </a:r>
            <a:r>
              <a:rPr lang="en-US" altLang="zh-TW" dirty="0"/>
              <a:t>Let's Encrypt </a:t>
            </a:r>
            <a:r>
              <a:rPr lang="zh-TW" altLang="en-US" dirty="0"/>
              <a:t>的情況下為 </a:t>
            </a:r>
            <a:r>
              <a:rPr lang="en-US" altLang="zh-TW" dirty="0"/>
              <a:t>2.376 </a:t>
            </a:r>
            <a:r>
              <a:rPr lang="zh-TW" altLang="en-US" dirty="0"/>
              <a:t>毫秒）； 有關 </a:t>
            </a:r>
            <a:r>
              <a:rPr lang="en-US" altLang="zh-TW" dirty="0"/>
              <a:t>RTO </a:t>
            </a:r>
            <a:r>
              <a:rPr lang="zh-TW" altLang="en-US" dirty="0"/>
              <a:t>的詳細說明，請參見附錄 </a:t>
            </a:r>
            <a:r>
              <a:rPr lang="en-US" altLang="zh-TW" dirty="0"/>
              <a:t>D.2 </a:t>
            </a:r>
            <a:r>
              <a:rPr lang="zh-TW" altLang="en-US" dirty="0"/>
              <a:t>節。 </a:t>
            </a:r>
            <a:endParaRPr lang="en-US" altLang="zh-TW" dirty="0"/>
          </a:p>
          <a:p>
            <a:endParaRPr lang="en-US" altLang="zh-TW" dirty="0"/>
          </a:p>
          <a:p>
            <a:r>
              <a:rPr lang="zh-TW" altLang="en-US" dirty="0"/>
              <a:t>因此，攻擊者的策略是每個 </a:t>
            </a:r>
            <a:r>
              <a:rPr lang="en-US" altLang="zh-TW" dirty="0"/>
              <a:t>RTO </a:t>
            </a:r>
            <a:r>
              <a:rPr lang="zh-TW" altLang="en-US" dirty="0"/>
              <a:t>發起攻擊，以使查詢每 </a:t>
            </a:r>
            <a:r>
              <a:rPr lang="en-US" altLang="zh-TW" dirty="0"/>
              <a:t>RTO=376ms </a:t>
            </a:r>
            <a:r>
              <a:rPr lang="zh-TW" altLang="en-US" dirty="0"/>
              <a:t>超時一次。 此策略始終“命中”來自所有 </a:t>
            </a:r>
            <a:r>
              <a:rPr lang="en-US" altLang="zh-TW" dirty="0"/>
              <a:t>VA </a:t>
            </a:r>
            <a:r>
              <a:rPr lang="zh-TW" altLang="en-US" dirty="0"/>
              <a:t>的查詢，包括來自處於指數退避中的 </a:t>
            </a:r>
            <a:r>
              <a:rPr lang="en-US" altLang="zh-TW" dirty="0"/>
              <a:t>VA </a:t>
            </a:r>
            <a:r>
              <a:rPr lang="zh-TW" altLang="en-US" dirty="0"/>
              <a:t>以及來自第一次向名稱服務器發送查詢而不是重試嘗試的 </a:t>
            </a:r>
            <a:r>
              <a:rPr lang="en-US" altLang="zh-TW" dirty="0"/>
              <a:t>VA</a:t>
            </a:r>
            <a:r>
              <a:rPr lang="zh-TW" altLang="en-US" dirty="0"/>
              <a:t>。</a:t>
            </a:r>
          </a:p>
        </p:txBody>
      </p:sp>
      <p:sp>
        <p:nvSpPr>
          <p:cNvPr id="4" name="投影片編號版面配置區 3"/>
          <p:cNvSpPr>
            <a:spLocks noGrp="1"/>
          </p:cNvSpPr>
          <p:nvPr>
            <p:ph type="sldNum" sz="quarter" idx="5"/>
          </p:nvPr>
        </p:nvSpPr>
        <p:spPr/>
        <p:txBody>
          <a:bodyPr/>
          <a:lstStyle/>
          <a:p>
            <a:fld id="{5EE2CF44-2B13-41B4-A334-1CDF534EEBBF}" type="slidenum">
              <a:rPr lang="en-US" altLang="zh-TW" smtClean="0"/>
              <a:pPr/>
              <a:t>21</a:t>
            </a:fld>
            <a:endParaRPr lang="zh-TW" altLang="en-US" dirty="0"/>
          </a:p>
        </p:txBody>
      </p:sp>
    </p:spTree>
    <p:extLst>
      <p:ext uri="{BB962C8B-B14F-4D97-AF65-F5344CB8AC3E}">
        <p14:creationId xmlns:p14="http://schemas.microsoft.com/office/powerpoint/2010/main" val="746745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應該重複攻擊多少次以阻止 𝑛 </a:t>
            </a:r>
            <a:r>
              <a:rPr lang="en-US" altLang="zh-TW" dirty="0"/>
              <a:t>- 1 </a:t>
            </a:r>
            <a:r>
              <a:rPr lang="zh-TW" altLang="en-US" dirty="0"/>
              <a:t>個服務器以及需要多少次查詢，直到所有 𝑛</a:t>
            </a:r>
            <a:r>
              <a:rPr lang="en-US" altLang="zh-TW" dirty="0"/>
              <a:t>-1 </a:t>
            </a:r>
            <a:r>
              <a:rPr lang="zh-TW" altLang="en-US" dirty="0"/>
              <a:t>名稱服務器從所有 </a:t>
            </a:r>
            <a:r>
              <a:rPr lang="en-US" altLang="zh-TW" dirty="0"/>
              <a:t>VA </a:t>
            </a:r>
            <a:r>
              <a:rPr lang="zh-TW" altLang="en-US" dirty="0"/>
              <a:t>的可用服務器列表中刪除？</a:t>
            </a:r>
            <a:endParaRPr lang="en-US" altLang="zh-TW" dirty="0"/>
          </a:p>
          <a:p>
            <a:endParaRPr lang="en-US" altLang="zh-TW" dirty="0"/>
          </a:p>
          <a:p>
            <a:r>
              <a:rPr lang="zh-TW" altLang="en-US" dirty="0"/>
              <a:t>我們分析了 </a:t>
            </a:r>
            <a:r>
              <a:rPr lang="en-US" altLang="zh-TW" dirty="0"/>
              <a:t>Unbound </a:t>
            </a:r>
            <a:r>
              <a:rPr lang="zh-TW" altLang="en-US" dirty="0"/>
              <a:t>中的查詢重傳行為，參見附錄 </a:t>
            </a:r>
            <a:r>
              <a:rPr lang="en-US" altLang="zh-TW" dirty="0"/>
              <a:t>D.2 </a:t>
            </a:r>
            <a:r>
              <a:rPr lang="zh-TW" altLang="en-US" dirty="0"/>
              <a:t>節，圖 </a:t>
            </a:r>
            <a:r>
              <a:rPr lang="en-US" altLang="zh-TW" dirty="0"/>
              <a:t>15</a:t>
            </a:r>
            <a:r>
              <a:rPr lang="zh-TW" altLang="en-US" dirty="0"/>
              <a:t>。</a:t>
            </a:r>
            <a:endParaRPr lang="en-US" altLang="zh-TW" dirty="0"/>
          </a:p>
          <a:p>
            <a:r>
              <a:rPr lang="zh-TW" altLang="en-US" dirty="0"/>
              <a:t>我們發現，攻擊者通過單個查詢可以產生多達 </a:t>
            </a:r>
            <a:r>
              <a:rPr lang="en-US" altLang="zh-TW" dirty="0"/>
              <a:t>32 </a:t>
            </a:r>
            <a:r>
              <a:rPr lang="zh-TW" altLang="en-US" dirty="0"/>
              <a:t>次超時，導致 </a:t>
            </a:r>
            <a:r>
              <a:rPr lang="en-US" altLang="zh-TW" dirty="0"/>
              <a:t>DNS </a:t>
            </a:r>
            <a:r>
              <a:rPr lang="zh-TW" altLang="en-US" dirty="0"/>
              <a:t>軟件重試 </a:t>
            </a:r>
            <a:r>
              <a:rPr lang="en-US" altLang="zh-TW" dirty="0"/>
              <a:t>32 </a:t>
            </a:r>
            <a:r>
              <a:rPr lang="zh-TW" altLang="en-US" dirty="0"/>
              <a:t>次， 並可用於阻止域中的 </a:t>
            </a:r>
            <a:r>
              <a:rPr lang="en-US" altLang="zh-TW" dirty="0"/>
              <a:t>6 </a:t>
            </a:r>
            <a:r>
              <a:rPr lang="zh-TW" altLang="en-US" dirty="0"/>
              <a:t>個名稱服務器。 </a:t>
            </a:r>
            <a:endParaRPr lang="en-US" altLang="zh-TW" dirty="0"/>
          </a:p>
          <a:p>
            <a:r>
              <a:rPr lang="zh-TW" altLang="en-US" dirty="0"/>
              <a:t>由於 </a:t>
            </a:r>
            <a:r>
              <a:rPr lang="en-US" altLang="zh-TW" dirty="0"/>
              <a:t>95% </a:t>
            </a:r>
            <a:r>
              <a:rPr lang="zh-TW" altLang="en-US" dirty="0"/>
              <a:t>的域最多有 </a:t>
            </a:r>
            <a:r>
              <a:rPr lang="en-US" altLang="zh-TW" dirty="0"/>
              <a:t>6 </a:t>
            </a:r>
            <a:r>
              <a:rPr lang="zh-TW" altLang="en-US" dirty="0"/>
              <a:t>個名稱服務器，因此單個查詢足以阻止大多數域的名稱服務器。 </a:t>
            </a:r>
            <a:endParaRPr lang="en-US" altLang="zh-TW" dirty="0"/>
          </a:p>
          <a:p>
            <a:endParaRPr lang="en-US" altLang="zh-TW" dirty="0"/>
          </a:p>
          <a:p>
            <a:r>
              <a:rPr lang="zh-TW" altLang="en-US" dirty="0"/>
              <a:t>由於每個 </a:t>
            </a:r>
            <a:r>
              <a:rPr lang="en-US" altLang="zh-TW" dirty="0"/>
              <a:t>VA </a:t>
            </a:r>
            <a:r>
              <a:rPr lang="zh-TW" altLang="en-US" dirty="0"/>
              <a:t>在每個證書請求調用期間發送至少兩個 </a:t>
            </a:r>
            <a:r>
              <a:rPr lang="en-US" altLang="zh-TW" dirty="0"/>
              <a:t>DNS </a:t>
            </a:r>
            <a:r>
              <a:rPr lang="zh-TW" altLang="en-US" dirty="0"/>
              <a:t>請求（用於 </a:t>
            </a:r>
            <a:r>
              <a:rPr lang="en-US" altLang="zh-TW" dirty="0"/>
              <a:t>TXT </a:t>
            </a:r>
            <a:r>
              <a:rPr lang="zh-TW" altLang="en-US" dirty="0"/>
              <a:t>和 </a:t>
            </a:r>
            <a:r>
              <a:rPr lang="en-US" altLang="zh-TW" dirty="0"/>
              <a:t>CAA </a:t>
            </a:r>
            <a:r>
              <a:rPr lang="zh-TW" altLang="en-US" dirty="0"/>
              <a:t>記錄），因此攻擊者可以通過單個證書請求阻止每個域 </a:t>
            </a:r>
            <a:r>
              <a:rPr lang="en-US" altLang="zh-TW" dirty="0"/>
              <a:t>12-13 </a:t>
            </a:r>
            <a:r>
              <a:rPr lang="zh-TW" altLang="en-US" dirty="0"/>
              <a:t>個名稱服務器。</a:t>
            </a:r>
            <a:endParaRPr lang="en-US" altLang="zh-TW" dirty="0"/>
          </a:p>
          <a:p>
            <a:r>
              <a:rPr lang="zh-TW" altLang="en-US" dirty="0"/>
              <a:t>為了阻止具有更多名稱服務器的域，攻擊者可以提交更多證書請求。</a:t>
            </a:r>
          </a:p>
        </p:txBody>
      </p:sp>
      <p:sp>
        <p:nvSpPr>
          <p:cNvPr id="4" name="投影片編號版面配置區 3"/>
          <p:cNvSpPr>
            <a:spLocks noGrp="1"/>
          </p:cNvSpPr>
          <p:nvPr>
            <p:ph type="sldNum" sz="quarter" idx="5"/>
          </p:nvPr>
        </p:nvSpPr>
        <p:spPr/>
        <p:txBody>
          <a:bodyPr/>
          <a:lstStyle/>
          <a:p>
            <a:fld id="{5EE2CF44-2B13-41B4-A334-1CDF534EEBBF}" type="slidenum">
              <a:rPr lang="en-US" altLang="zh-TW" smtClean="0"/>
              <a:pPr/>
              <a:t>22</a:t>
            </a:fld>
            <a:endParaRPr lang="zh-TW" altLang="en-US" dirty="0"/>
          </a:p>
        </p:txBody>
      </p:sp>
    </p:spTree>
    <p:extLst>
      <p:ext uri="{BB962C8B-B14F-4D97-AF65-F5344CB8AC3E}">
        <p14:creationId xmlns:p14="http://schemas.microsoft.com/office/powerpoint/2010/main" val="807747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即使是 </a:t>
            </a:r>
            <a:r>
              <a:rPr lang="en-US" altLang="zh-TW" dirty="0"/>
              <a:t>weak off-path</a:t>
            </a:r>
            <a:r>
              <a:rPr lang="zh-TW" altLang="en-US" dirty="0"/>
              <a:t>的攻擊者也能在使用 </a:t>
            </a:r>
            <a:r>
              <a:rPr lang="en-US" altLang="zh-TW" dirty="0"/>
              <a:t>Let's Encrypt </a:t>
            </a:r>
            <a:r>
              <a:rPr lang="zh-TW" altLang="en-US" dirty="0"/>
              <a:t>進行驗證期間消除域中的名稱服務器。 這個想法是讓它看起來好像目標服務器的連接性很差。</a:t>
            </a:r>
            <a:endParaRPr lang="en-US" altLang="zh-TW" dirty="0"/>
          </a:p>
          <a:p>
            <a:r>
              <a:rPr lang="zh-TW" altLang="en-US" dirty="0"/>
              <a:t>在一種方法中，我們使用 </a:t>
            </a:r>
            <a:r>
              <a:rPr lang="en-US" altLang="zh-TW" dirty="0"/>
              <a:t>IP </a:t>
            </a:r>
            <a:r>
              <a:rPr lang="zh-TW" altLang="en-US" dirty="0"/>
              <a:t>片段重組來導致 </a:t>
            </a:r>
            <a:r>
              <a:rPr lang="en-US" altLang="zh-TW" dirty="0"/>
              <a:t>IP </a:t>
            </a:r>
            <a:r>
              <a:rPr lang="zh-TW" altLang="en-US" dirty="0"/>
              <a:t>片段的錯誤關聯。 生成的（重新組裝的）</a:t>
            </a:r>
            <a:r>
              <a:rPr lang="en-US" altLang="zh-TW" dirty="0"/>
              <a:t>UDP </a:t>
            </a:r>
            <a:r>
              <a:rPr lang="zh-TW" altLang="en-US" dirty="0"/>
              <a:t>數據包被目標解析器本身丟棄。 然而，該事件被解析器視為丟包。 </a:t>
            </a:r>
            <a:endParaRPr lang="en-US" altLang="zh-TW" dirty="0"/>
          </a:p>
          <a:p>
            <a:r>
              <a:rPr lang="zh-TW" altLang="en-US" dirty="0"/>
              <a:t>在另一種方法中，我們使用名稱服務器的速率限制來過濾來自解析器的查詢。</a:t>
            </a:r>
            <a:endParaRPr lang="en-US" altLang="zh-TW" dirty="0"/>
          </a:p>
          <a:p>
            <a:r>
              <a:rPr lang="zh-TW" altLang="en-US" dirty="0"/>
              <a:t>我們在 </a:t>
            </a:r>
            <a:r>
              <a:rPr lang="en-US" altLang="zh-TW" dirty="0"/>
              <a:t>24.53% </a:t>
            </a:r>
            <a:r>
              <a:rPr lang="zh-TW" altLang="en-US" dirty="0"/>
              <a:t>的 </a:t>
            </a:r>
            <a:r>
              <a:rPr lang="en-US" altLang="zh-TW" dirty="0"/>
              <a:t>Let's Encrypt </a:t>
            </a:r>
            <a:r>
              <a:rPr lang="zh-TW" altLang="en-US" dirty="0"/>
              <a:t>認證域中發現了這兩種屬性（分段 </a:t>
            </a:r>
            <a:r>
              <a:rPr lang="en-US" altLang="zh-TW" dirty="0"/>
              <a:t>DNS </a:t>
            </a:r>
            <a:r>
              <a:rPr lang="zh-TW" altLang="en-US" dirty="0"/>
              <a:t>響應和速率限制）。</a:t>
            </a:r>
            <a:endParaRPr lang="en-US" altLang="zh-TW" dirty="0"/>
          </a:p>
          <a:p>
            <a:r>
              <a:rPr lang="zh-TW" altLang="en-US" dirty="0"/>
              <a:t>我們還開發了一種通用方法，它不假定名稱服務器或域中的任何屬性。 這個想法是發送低速率突發以導致目標解析器的請求遍歷的路由器上的數據包丟失。</a:t>
            </a:r>
          </a:p>
        </p:txBody>
      </p:sp>
      <p:sp>
        <p:nvSpPr>
          <p:cNvPr id="4" name="投影片編號版面配置區 3"/>
          <p:cNvSpPr>
            <a:spLocks noGrp="1"/>
          </p:cNvSpPr>
          <p:nvPr>
            <p:ph type="sldNum" sz="quarter" idx="5"/>
          </p:nvPr>
        </p:nvSpPr>
        <p:spPr/>
        <p:txBody>
          <a:bodyPr/>
          <a:lstStyle/>
          <a:p>
            <a:fld id="{5EE2CF44-2B13-41B4-A334-1CDF534EEBBF}" type="slidenum">
              <a:rPr lang="en-US" altLang="zh-TW" smtClean="0"/>
              <a:pPr/>
              <a:t>23</a:t>
            </a:fld>
            <a:endParaRPr lang="zh-TW" altLang="en-US" dirty="0"/>
          </a:p>
        </p:txBody>
      </p:sp>
    </p:spTree>
    <p:extLst>
      <p:ext uri="{BB962C8B-B14F-4D97-AF65-F5344CB8AC3E}">
        <p14:creationId xmlns:p14="http://schemas.microsoft.com/office/powerpoint/2010/main" val="11480059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IP</a:t>
            </a:r>
            <a:r>
              <a:rPr lang="zh-TW" altLang="en-US" dirty="0"/>
              <a:t> </a:t>
            </a:r>
            <a:r>
              <a:rPr lang="en-US" altLang="zh-TW" dirty="0"/>
              <a:t>Fragment</a:t>
            </a:r>
            <a:r>
              <a:rPr lang="zh-TW" altLang="en-US" dirty="0"/>
              <a:t>允許路由器將數據包調整到網絡支持的最大尺寸。超過最大傳輸單元（</a:t>
            </a:r>
            <a:r>
              <a:rPr lang="en-US" altLang="zh-TW" dirty="0"/>
              <a:t>MTU</a:t>
            </a:r>
            <a:r>
              <a:rPr lang="zh-TW" altLang="en-US" dirty="0"/>
              <a:t>）的數據包被源頭或途中的路由器分割成更小的片段。接收者將這些碎片重新組合成原始的</a:t>
            </a:r>
            <a:r>
              <a:rPr lang="en-US" altLang="zh-TW" dirty="0"/>
              <a:t>IP</a:t>
            </a:r>
            <a:r>
              <a:rPr lang="zh-TW" altLang="en-US" dirty="0"/>
              <a:t>數據包。</a:t>
            </a:r>
            <a:endParaRPr lang="en-US" altLang="zh-TW" dirty="0"/>
          </a:p>
          <a:p>
            <a:endParaRPr lang="en-US" altLang="zh-TW" dirty="0"/>
          </a:p>
          <a:p>
            <a:r>
              <a:rPr lang="zh-TW" altLang="en-US" dirty="0"/>
              <a:t>攻擊者注入一個欺騙性的碎片，</a:t>
            </a:r>
            <a:r>
              <a:rPr lang="en-US" altLang="zh-TW" dirty="0"/>
              <a:t>VA</a:t>
            </a:r>
            <a:r>
              <a:rPr lang="zh-TW" altLang="en-US" dirty="0"/>
              <a:t>的</a:t>
            </a:r>
            <a:r>
              <a:rPr lang="en-US" altLang="zh-TW" dirty="0"/>
              <a:t>IP</a:t>
            </a:r>
            <a:r>
              <a:rPr lang="zh-TW" altLang="en-US" dirty="0"/>
              <a:t>層將其與一個真正的碎片重新組合，由命名服務器發送。攻擊者確保產生的</a:t>
            </a:r>
            <a:r>
              <a:rPr lang="en-US" altLang="zh-TW" dirty="0"/>
              <a:t>IP</a:t>
            </a:r>
            <a:r>
              <a:rPr lang="zh-TW" altLang="en-US" dirty="0"/>
              <a:t>數據包是無效的，因此被</a:t>
            </a:r>
            <a:r>
              <a:rPr lang="en-US" altLang="zh-TW" dirty="0"/>
              <a:t>VA</a:t>
            </a:r>
            <a:r>
              <a:rPr lang="zh-TW" altLang="en-US" dirty="0"/>
              <a:t>丟棄了。這可以通過違反結果長度或傳輸層的校驗來實現。來自名字服務器的真正的第二個片段沒有匹配的第一個片段，因此在</a:t>
            </a:r>
            <a:r>
              <a:rPr lang="en-US" altLang="zh-TW" dirty="0"/>
              <a:t>30</a:t>
            </a:r>
            <a:r>
              <a:rPr lang="zh-TW" altLang="en-US" dirty="0"/>
              <a:t>秒的超時後被丟棄。這導致在這種情況下，等待的查詢就會超時</a:t>
            </a:r>
          </a:p>
        </p:txBody>
      </p:sp>
      <p:sp>
        <p:nvSpPr>
          <p:cNvPr id="4" name="投影片編號版面配置區 3"/>
          <p:cNvSpPr>
            <a:spLocks noGrp="1"/>
          </p:cNvSpPr>
          <p:nvPr>
            <p:ph type="sldNum" sz="quarter" idx="5"/>
          </p:nvPr>
        </p:nvSpPr>
        <p:spPr/>
        <p:txBody>
          <a:bodyPr/>
          <a:lstStyle/>
          <a:p>
            <a:fld id="{5EE2CF44-2B13-41B4-A334-1CDF534EEBBF}" type="slidenum">
              <a:rPr lang="en-US" altLang="zh-TW" smtClean="0"/>
              <a:pPr/>
              <a:t>26</a:t>
            </a:fld>
            <a:endParaRPr lang="zh-TW" altLang="en-US" dirty="0"/>
          </a:p>
        </p:txBody>
      </p:sp>
    </p:spTree>
    <p:extLst>
      <p:ext uri="{BB962C8B-B14F-4D97-AF65-F5344CB8AC3E}">
        <p14:creationId xmlns:p14="http://schemas.microsoft.com/office/powerpoint/2010/main" val="4615010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步驟</a:t>
            </a:r>
            <a:r>
              <a:rPr lang="en-US" altLang="zh-TW" dirty="0"/>
              <a:t>A :</a:t>
            </a:r>
            <a:r>
              <a:rPr lang="zh-TW" altLang="en-US" dirty="0"/>
              <a:t> 我們從名稱服務器的欺騙 </a:t>
            </a:r>
            <a:r>
              <a:rPr lang="en-US" altLang="zh-TW" dirty="0"/>
              <a:t>IP </a:t>
            </a:r>
            <a:r>
              <a:rPr lang="zh-TW" altLang="en-US" dirty="0"/>
              <a:t>地址向 </a:t>
            </a:r>
            <a:r>
              <a:rPr lang="en-US" altLang="zh-TW" dirty="0"/>
              <a:t>VA </a:t>
            </a:r>
            <a:r>
              <a:rPr lang="zh-TW" altLang="en-US" dirty="0"/>
              <a:t>發送一個片段。 這個片段甚至可以是一個</a:t>
            </a:r>
            <a:r>
              <a:rPr lang="en-US" altLang="zh-TW" dirty="0"/>
              <a:t>byte</a:t>
            </a:r>
            <a:r>
              <a:rPr lang="zh-TW" altLang="en-US" dirty="0"/>
              <a:t>長。 我們設置這個片段的偏移量，使它適合作為名稱服務器發送的片段序列中的第二個片段。</a:t>
            </a:r>
            <a:endParaRPr lang="en-US" altLang="zh-TW" dirty="0"/>
          </a:p>
          <a:p>
            <a:r>
              <a:rPr lang="zh-TW" altLang="en-US" dirty="0"/>
              <a:t>步驟</a:t>
            </a:r>
            <a:r>
              <a:rPr lang="en-US" altLang="zh-TW" dirty="0"/>
              <a:t>B</a:t>
            </a:r>
            <a:r>
              <a:rPr lang="zh-TW" altLang="en-US" dirty="0"/>
              <a:t> </a:t>
            </a:r>
            <a:r>
              <a:rPr lang="en-US" altLang="zh-TW" dirty="0"/>
              <a:t>: </a:t>
            </a:r>
            <a:r>
              <a:rPr lang="zh-TW" altLang="en-US" dirty="0"/>
              <a:t>此片段存儲在 </a:t>
            </a:r>
            <a:r>
              <a:rPr lang="en-US" altLang="zh-TW" dirty="0"/>
              <a:t>IP </a:t>
            </a:r>
            <a:r>
              <a:rPr lang="zh-TW" altLang="en-US" dirty="0"/>
              <a:t>碎片整理緩存中並保留在那裡</a:t>
            </a:r>
            <a:r>
              <a:rPr lang="en-US" altLang="zh-TW" dirty="0"/>
              <a:t>30</a:t>
            </a:r>
            <a:r>
              <a:rPr lang="zh-TW" altLang="en-US" dirty="0"/>
              <a:t>秒。</a:t>
            </a:r>
            <a:endParaRPr lang="en-US" altLang="zh-TW" dirty="0"/>
          </a:p>
          <a:p>
            <a:r>
              <a:rPr lang="zh-TW" altLang="en-US" dirty="0"/>
              <a:t>步驟</a:t>
            </a:r>
            <a:r>
              <a:rPr lang="en-US" altLang="zh-TW" dirty="0"/>
              <a:t>C</a:t>
            </a:r>
            <a:r>
              <a:rPr lang="zh-TW" altLang="en-US" dirty="0"/>
              <a:t> </a:t>
            </a:r>
            <a:r>
              <a:rPr lang="en-US" altLang="zh-TW" dirty="0"/>
              <a:t>:</a:t>
            </a:r>
            <a:r>
              <a:rPr lang="zh-TW" altLang="en-US" dirty="0"/>
              <a:t> 我們發送目標域的證書請求。 這會導致 </a:t>
            </a:r>
            <a:r>
              <a:rPr lang="en-US" altLang="zh-TW" dirty="0"/>
              <a:t>VA </a:t>
            </a:r>
            <a:r>
              <a:rPr lang="zh-TW" altLang="en-US" dirty="0"/>
              <a:t>在步驟 </a:t>
            </a:r>
            <a:r>
              <a:rPr lang="en-US" altLang="zh-TW" dirty="0"/>
              <a:t>D </a:t>
            </a:r>
            <a:r>
              <a:rPr lang="zh-TW" altLang="en-US" dirty="0"/>
              <a:t>中啟動 </a:t>
            </a:r>
            <a:r>
              <a:rPr lang="en-US" altLang="zh-TW" dirty="0"/>
              <a:t>DNS </a:t>
            </a:r>
            <a:r>
              <a:rPr lang="zh-TW" altLang="en-US" dirty="0"/>
              <a:t>查找請求。</a:t>
            </a:r>
            <a:endParaRPr lang="en-US" altLang="zh-TW" dirty="0"/>
          </a:p>
        </p:txBody>
      </p:sp>
      <p:sp>
        <p:nvSpPr>
          <p:cNvPr id="4" name="投影片編號版面配置區 3"/>
          <p:cNvSpPr>
            <a:spLocks noGrp="1"/>
          </p:cNvSpPr>
          <p:nvPr>
            <p:ph type="sldNum" sz="quarter" idx="5"/>
          </p:nvPr>
        </p:nvSpPr>
        <p:spPr/>
        <p:txBody>
          <a:bodyPr/>
          <a:lstStyle/>
          <a:p>
            <a:fld id="{5EE2CF44-2B13-41B4-A334-1CDF534EEBBF}" type="slidenum">
              <a:rPr lang="en-US" altLang="zh-TW" smtClean="0"/>
              <a:pPr/>
              <a:t>27</a:t>
            </a:fld>
            <a:endParaRPr lang="zh-TW" altLang="en-US" dirty="0"/>
          </a:p>
        </p:txBody>
      </p:sp>
    </p:spTree>
    <p:extLst>
      <p:ext uri="{BB962C8B-B14F-4D97-AF65-F5344CB8AC3E}">
        <p14:creationId xmlns:p14="http://schemas.microsoft.com/office/powerpoint/2010/main" val="33959849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步驟</a:t>
            </a:r>
            <a:r>
              <a:rPr lang="en-US" altLang="zh-TW" dirty="0"/>
              <a:t>E</a:t>
            </a:r>
            <a:r>
              <a:rPr lang="zh-TW" altLang="en-US" dirty="0"/>
              <a:t> </a:t>
            </a:r>
            <a:r>
              <a:rPr lang="en-US" altLang="zh-TW" dirty="0"/>
              <a:t>:</a:t>
            </a:r>
            <a:r>
              <a:rPr lang="zh-TW" altLang="en-US" dirty="0"/>
              <a:t> 為簡單起見，假設名稱服務器以兩個片段返迴響應。</a:t>
            </a:r>
            <a:endParaRPr lang="en-US" altLang="zh-TW" dirty="0"/>
          </a:p>
          <a:p>
            <a:r>
              <a:rPr lang="zh-TW" altLang="en-US" dirty="0"/>
              <a:t>步驟</a:t>
            </a:r>
            <a:r>
              <a:rPr lang="en-US" altLang="zh-TW" dirty="0"/>
              <a:t>F</a:t>
            </a:r>
            <a:r>
              <a:rPr lang="zh-TW" altLang="en-US" dirty="0"/>
              <a:t> </a:t>
            </a:r>
            <a:r>
              <a:rPr lang="en-US" altLang="zh-TW" dirty="0"/>
              <a:t>:</a:t>
            </a:r>
            <a:r>
              <a:rPr lang="zh-TW" altLang="en-US" dirty="0"/>
              <a:t> 第一個真正的片段進入 </a:t>
            </a:r>
            <a:r>
              <a:rPr lang="en-US" altLang="zh-TW" dirty="0"/>
              <a:t>IP </a:t>
            </a:r>
            <a:r>
              <a:rPr lang="zh-TW" altLang="en-US" dirty="0"/>
              <a:t>碎片整理緩存，並與來自在 </a:t>
            </a:r>
            <a:r>
              <a:rPr lang="en-US" altLang="zh-TW" dirty="0"/>
              <a:t>IP </a:t>
            </a:r>
            <a:r>
              <a:rPr lang="zh-TW" altLang="en-US" dirty="0"/>
              <a:t>碎片整理緩存中等待的對手的第二個片段重新組合。對於要重新組裝的兩個片段，欺騙片段需要包含正確的 </a:t>
            </a:r>
            <a:r>
              <a:rPr lang="en-US" altLang="zh-TW" dirty="0"/>
              <a:t>IP ID </a:t>
            </a:r>
            <a:r>
              <a:rPr lang="zh-TW" altLang="en-US" dirty="0"/>
              <a:t>值。傳輸層處理和檢查重新組裝的數據包。 由於我們偽造的第二個片段與真正的第二個片段具有不同的有效負載，它會改變數據包的傳輸層校驗和，從而導致無效值。</a:t>
            </a:r>
            <a:endParaRPr lang="en-US" altLang="zh-TW" dirty="0"/>
          </a:p>
          <a:p>
            <a:r>
              <a:rPr lang="zh-TW" altLang="en-US" dirty="0"/>
              <a:t>步驟</a:t>
            </a:r>
            <a:r>
              <a:rPr lang="en-US" altLang="zh-TW" dirty="0"/>
              <a:t>G</a:t>
            </a:r>
            <a:r>
              <a:rPr lang="zh-TW" altLang="en-US" dirty="0"/>
              <a:t> </a:t>
            </a:r>
            <a:r>
              <a:rPr lang="en-US" altLang="zh-TW" dirty="0"/>
              <a:t>:</a:t>
            </a:r>
            <a:r>
              <a:rPr lang="zh-TW" altLang="en-US" dirty="0"/>
              <a:t> 封包被丟棄</a:t>
            </a:r>
            <a:endParaRPr lang="en-US" altLang="zh-TW" dirty="0"/>
          </a:p>
          <a:p>
            <a:r>
              <a:rPr lang="zh-TW" altLang="en-US" dirty="0"/>
              <a:t>步驟</a:t>
            </a:r>
            <a:r>
              <a:rPr lang="en-US" altLang="zh-TW" dirty="0"/>
              <a:t>H : </a:t>
            </a:r>
            <a:r>
              <a:rPr lang="zh-TW" altLang="en-US" dirty="0"/>
              <a:t>第二個真實片段進入緩存；如果沒有匹配的第一個片段到達，則在 </a:t>
            </a:r>
            <a:r>
              <a:rPr lang="en-US" altLang="zh-TW" dirty="0"/>
              <a:t>30 </a:t>
            </a:r>
            <a:r>
              <a:rPr lang="zh-TW" altLang="en-US" dirty="0"/>
              <a:t>秒後將其丟棄。</a:t>
            </a:r>
            <a:endParaRPr lang="en-US" altLang="zh-TW" dirty="0"/>
          </a:p>
          <a:p>
            <a:r>
              <a:rPr lang="zh-TW" altLang="en-US" dirty="0"/>
              <a:t>步驟 </a:t>
            </a:r>
            <a:r>
              <a:rPr lang="en-US" altLang="zh-TW" dirty="0"/>
              <a:t>I :</a:t>
            </a:r>
            <a:r>
              <a:rPr lang="zh-TW" altLang="en-US" dirty="0"/>
              <a:t> 觸發超時並記錄丟失。並重新發送查詢。</a:t>
            </a:r>
            <a:endParaRPr lang="en-US" altLang="zh-TW" dirty="0"/>
          </a:p>
          <a:p>
            <a:endParaRPr lang="zh-TW" altLang="en-US" dirty="0"/>
          </a:p>
        </p:txBody>
      </p:sp>
      <p:sp>
        <p:nvSpPr>
          <p:cNvPr id="4" name="投影片編號版面配置區 3"/>
          <p:cNvSpPr>
            <a:spLocks noGrp="1"/>
          </p:cNvSpPr>
          <p:nvPr>
            <p:ph type="sldNum" sz="quarter" idx="5"/>
          </p:nvPr>
        </p:nvSpPr>
        <p:spPr/>
        <p:txBody>
          <a:bodyPr/>
          <a:lstStyle/>
          <a:p>
            <a:fld id="{5EE2CF44-2B13-41B4-A334-1CDF534EEBBF}" type="slidenum">
              <a:rPr lang="en-US" altLang="zh-TW" smtClean="0"/>
              <a:pPr/>
              <a:t>28</a:t>
            </a:fld>
            <a:endParaRPr lang="zh-TW" altLang="en-US" dirty="0"/>
          </a:p>
        </p:txBody>
      </p:sp>
    </p:spTree>
    <p:extLst>
      <p:ext uri="{BB962C8B-B14F-4D97-AF65-F5344CB8AC3E}">
        <p14:creationId xmlns:p14="http://schemas.microsoft.com/office/powerpoint/2010/main" val="35321397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為了使名稱服務器發送分段響應，我們使用 </a:t>
            </a:r>
            <a:r>
              <a:rPr lang="en-US" altLang="zh-TW" dirty="0"/>
              <a:t>ICMP </a:t>
            </a:r>
            <a:r>
              <a:rPr lang="zh-TW" altLang="en-US" dirty="0"/>
              <a:t>分段所需數據包（類型：</a:t>
            </a:r>
            <a:r>
              <a:rPr lang="en-US" altLang="zh-TW" dirty="0"/>
              <a:t>3</a:t>
            </a:r>
            <a:r>
              <a:rPr lang="zh-TW" altLang="en-US" dirty="0"/>
              <a:t>，代碼：</a:t>
            </a:r>
            <a:r>
              <a:rPr lang="en-US" altLang="zh-TW" dirty="0"/>
              <a:t>4</a:t>
            </a:r>
            <a:r>
              <a:rPr lang="zh-TW" altLang="en-US" dirty="0"/>
              <a:t>）指示 </a:t>
            </a:r>
            <a:r>
              <a:rPr lang="en-US" altLang="zh-TW" dirty="0"/>
              <a:t>DNS </a:t>
            </a:r>
            <a:r>
              <a:rPr lang="zh-TW" altLang="en-US" dirty="0"/>
              <a:t>解析器的路徑具有較小的 </a:t>
            </a:r>
            <a:r>
              <a:rPr lang="en-US" altLang="zh-TW" dirty="0"/>
              <a:t>MTU</a:t>
            </a:r>
            <a:r>
              <a:rPr lang="zh-TW" altLang="en-US" dirty="0"/>
              <a:t>。 然後，名稱服務器根據 </a:t>
            </a:r>
            <a:r>
              <a:rPr lang="en-US" altLang="zh-TW" dirty="0"/>
              <a:t>ICMP </a:t>
            </a:r>
            <a:r>
              <a:rPr lang="zh-TW" altLang="en-US" dirty="0"/>
              <a:t>錯誤消息中的 </a:t>
            </a:r>
            <a:r>
              <a:rPr lang="en-US" altLang="zh-TW" dirty="0"/>
              <a:t>MTU </a:t>
            </a:r>
            <a:r>
              <a:rPr lang="zh-TW" altLang="en-US" dirty="0"/>
              <a:t>對響應進行分段，並將其以更小的分段返回。 使用帶有 </a:t>
            </a:r>
            <a:r>
              <a:rPr lang="en-US" altLang="zh-TW" dirty="0"/>
              <a:t>UDP </a:t>
            </a:r>
            <a:r>
              <a:rPr lang="zh-TW" altLang="en-US" dirty="0"/>
              <a:t>標頭和 </a:t>
            </a:r>
            <a:r>
              <a:rPr lang="en-US" altLang="zh-TW" dirty="0"/>
              <a:t>ICMP </a:t>
            </a:r>
            <a:r>
              <a:rPr lang="zh-TW" altLang="en-US" dirty="0"/>
              <a:t>回顯回复的 </a:t>
            </a:r>
            <a:r>
              <a:rPr lang="en-US" altLang="zh-TW" dirty="0"/>
              <a:t>ICMP </a:t>
            </a:r>
            <a:r>
              <a:rPr lang="zh-TW" altLang="en-US" dirty="0"/>
              <a:t>錯誤消息，我們發現我們數據集中 </a:t>
            </a:r>
            <a:r>
              <a:rPr lang="en-US" altLang="zh-TW" dirty="0"/>
              <a:t>3% </a:t>
            </a:r>
            <a:r>
              <a:rPr lang="zh-TW" altLang="en-US" dirty="0"/>
              <a:t>的域可以強制對響應進行分段。</a:t>
            </a:r>
            <a:endParaRPr lang="en-US" altLang="zh-TW" dirty="0"/>
          </a:p>
          <a:p>
            <a:endParaRPr lang="en-US" altLang="zh-TW" dirty="0"/>
          </a:p>
          <a:p>
            <a:r>
              <a:rPr lang="zh-TW" altLang="en-US" dirty="0"/>
              <a:t>我們發現 </a:t>
            </a:r>
            <a:r>
              <a:rPr lang="en-US" altLang="zh-TW" dirty="0"/>
              <a:t>13% </a:t>
            </a:r>
            <a:r>
              <a:rPr lang="zh-TW" altLang="en-US" dirty="0"/>
              <a:t>的名稱服務器具有可預測的 </a:t>
            </a:r>
            <a:r>
              <a:rPr lang="en-US" altLang="zh-TW" dirty="0"/>
              <a:t>IP ID </a:t>
            </a:r>
            <a:r>
              <a:rPr lang="zh-TW" altLang="en-US" dirty="0"/>
              <a:t>分配。 對於這些名稱服務器，攻擊者可以預測名稱服務器分配給響應的 </a:t>
            </a:r>
            <a:r>
              <a:rPr lang="en-US" altLang="zh-TW" dirty="0"/>
              <a:t>IP ID </a:t>
            </a:r>
            <a:r>
              <a:rPr lang="zh-TW" altLang="en-US" dirty="0"/>
              <a:t>的值，並在欺騙片段中使用它。 我們在附錄 </a:t>
            </a:r>
            <a:r>
              <a:rPr lang="en-US" altLang="zh-TW" dirty="0"/>
              <a:t>E </a:t>
            </a:r>
            <a:r>
              <a:rPr lang="zh-TW" altLang="en-US" dirty="0"/>
              <a:t>部分解釋了我們如何匹配欺騙片段中的 </a:t>
            </a:r>
            <a:r>
              <a:rPr lang="en-US" altLang="zh-TW" dirty="0"/>
              <a:t>IP ID </a:t>
            </a:r>
            <a:r>
              <a:rPr lang="zh-TW" altLang="en-US" dirty="0"/>
              <a:t>以及我們如何測量服務器中的 </a:t>
            </a:r>
            <a:r>
              <a:rPr lang="en-US" altLang="zh-TW" dirty="0"/>
              <a:t>IP ID </a:t>
            </a:r>
            <a:r>
              <a:rPr lang="zh-TW" altLang="en-US" dirty="0"/>
              <a:t>分配算法。</a:t>
            </a:r>
          </a:p>
        </p:txBody>
      </p:sp>
      <p:sp>
        <p:nvSpPr>
          <p:cNvPr id="4" name="投影片編號版面配置區 3"/>
          <p:cNvSpPr>
            <a:spLocks noGrp="1"/>
          </p:cNvSpPr>
          <p:nvPr>
            <p:ph type="sldNum" sz="quarter" idx="5"/>
          </p:nvPr>
        </p:nvSpPr>
        <p:spPr/>
        <p:txBody>
          <a:bodyPr/>
          <a:lstStyle/>
          <a:p>
            <a:fld id="{5EE2CF44-2B13-41B4-A334-1CDF534EEBBF}" type="slidenum">
              <a:rPr lang="en-US" altLang="zh-TW" smtClean="0"/>
              <a:pPr/>
              <a:t>29</a:t>
            </a:fld>
            <a:endParaRPr lang="zh-TW" altLang="en-US" dirty="0"/>
          </a:p>
        </p:txBody>
      </p:sp>
    </p:spTree>
    <p:extLst>
      <p:ext uri="{BB962C8B-B14F-4D97-AF65-F5344CB8AC3E}">
        <p14:creationId xmlns:p14="http://schemas.microsoft.com/office/powerpoint/2010/main" val="175341323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我們發現 </a:t>
            </a:r>
            <a:r>
              <a:rPr lang="en-US" altLang="zh-TW" dirty="0"/>
              <a:t>1.88% </a:t>
            </a:r>
            <a:r>
              <a:rPr lang="zh-TW" altLang="en-US" dirty="0"/>
              <a:t>的 </a:t>
            </a:r>
            <a:r>
              <a:rPr lang="en-US" altLang="zh-TW" dirty="0"/>
              <a:t>Let's Encrypt </a:t>
            </a:r>
            <a:r>
              <a:rPr lang="zh-TW" altLang="en-US" dirty="0"/>
              <a:t>認證域和 </a:t>
            </a:r>
            <a:r>
              <a:rPr lang="en-US" altLang="zh-TW" dirty="0"/>
              <a:t>4.39% </a:t>
            </a:r>
            <a:r>
              <a:rPr lang="zh-TW" altLang="en-US" dirty="0"/>
              <a:t>的 </a:t>
            </a:r>
            <a:r>
              <a:rPr lang="en-US" altLang="zh-TW" dirty="0"/>
              <a:t>857K-top Alexa </a:t>
            </a:r>
            <a:r>
              <a:rPr lang="zh-TW" altLang="en-US" dirty="0"/>
              <a:t>域對響應進行了碎片化； 結果繪製在圖 </a:t>
            </a:r>
            <a:r>
              <a:rPr lang="en-US" altLang="zh-TW" dirty="0"/>
              <a:t>3 </a:t>
            </a:r>
            <a:r>
              <a:rPr lang="zh-TW" altLang="en-US" dirty="0"/>
              <a:t>中。</a:t>
            </a:r>
            <a:endParaRPr lang="en-US" altLang="zh-TW" dirty="0"/>
          </a:p>
          <a:p>
            <a:r>
              <a:rPr lang="en-US" altLang="zh-TW" dirty="0"/>
              <a:t>x </a:t>
            </a:r>
            <a:r>
              <a:rPr lang="zh-TW" altLang="en-US" dirty="0"/>
              <a:t>軸繪製了每個域中容易通過碎片消除的名稱服務器的比例。</a:t>
            </a:r>
          </a:p>
        </p:txBody>
      </p:sp>
      <p:sp>
        <p:nvSpPr>
          <p:cNvPr id="4" name="投影片編號版面配置區 3"/>
          <p:cNvSpPr>
            <a:spLocks noGrp="1"/>
          </p:cNvSpPr>
          <p:nvPr>
            <p:ph type="sldNum" sz="quarter" idx="5"/>
          </p:nvPr>
        </p:nvSpPr>
        <p:spPr/>
        <p:txBody>
          <a:bodyPr/>
          <a:lstStyle/>
          <a:p>
            <a:fld id="{5EE2CF44-2B13-41B4-A334-1CDF534EEBBF}" type="slidenum">
              <a:rPr lang="en-US" altLang="zh-TW" smtClean="0"/>
              <a:pPr/>
              <a:t>30</a:t>
            </a:fld>
            <a:endParaRPr lang="zh-TW" altLang="en-US" dirty="0"/>
          </a:p>
        </p:txBody>
      </p:sp>
    </p:spTree>
    <p:extLst>
      <p:ext uri="{BB962C8B-B14F-4D97-AF65-F5344CB8AC3E}">
        <p14:creationId xmlns:p14="http://schemas.microsoft.com/office/powerpoint/2010/main" val="367029093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名稱服務器對查詢實施速率限制，以減少負載，使其在反射攻擊中不被濫用：在入站查詢超過預定的閾值後，名稱服務器開始丟棄數據包。</a:t>
            </a:r>
            <a:endParaRPr lang="en-US" altLang="zh-TW" dirty="0"/>
          </a:p>
          <a:p>
            <a:r>
              <a:rPr lang="zh-TW" altLang="en-US" dirty="0"/>
              <a:t>我們設計了一種方法，使用“速率限制名稱服務器”使名稱服務器過濾來自受害者 </a:t>
            </a:r>
            <a:r>
              <a:rPr lang="en-US" altLang="zh-TW" dirty="0"/>
              <a:t>DNS </a:t>
            </a:r>
            <a:r>
              <a:rPr lang="zh-TW" altLang="en-US" dirty="0"/>
              <a:t>解析器的請求。 </a:t>
            </a:r>
            <a:endParaRPr lang="en-US" altLang="zh-TW" dirty="0"/>
          </a:p>
          <a:p>
            <a:r>
              <a:rPr lang="zh-TW" altLang="en-US" dirty="0"/>
              <a:t>受害者 </a:t>
            </a:r>
            <a:r>
              <a:rPr lang="en-US" altLang="zh-TW" dirty="0"/>
              <a:t>DNS </a:t>
            </a:r>
            <a:r>
              <a:rPr lang="zh-TW" altLang="en-US" dirty="0"/>
              <a:t>解析器將缺少響應視為名稱服務器性能不佳的指示，並避免對其進行查詢。 通過速率限制消除如圖 </a:t>
            </a:r>
            <a:r>
              <a:rPr lang="en-US" altLang="zh-TW" dirty="0"/>
              <a:t>2 (b) </a:t>
            </a:r>
            <a:r>
              <a:rPr lang="zh-TW" altLang="en-US" dirty="0"/>
              <a:t>所示。 </a:t>
            </a:r>
            <a:endParaRPr lang="en-US" altLang="zh-TW" dirty="0"/>
          </a:p>
          <a:p>
            <a:endParaRPr lang="en-US" altLang="zh-TW" dirty="0"/>
          </a:p>
          <a:p>
            <a:r>
              <a:rPr lang="zh-TW" altLang="en-US" dirty="0"/>
              <a:t>步驟 </a:t>
            </a:r>
            <a:r>
              <a:rPr lang="en-US" altLang="zh-TW" dirty="0"/>
              <a:t>A </a:t>
            </a:r>
            <a:r>
              <a:rPr lang="zh-TW" altLang="en-US" dirty="0"/>
              <a:t>中使用受害者解析器的欺騙 </a:t>
            </a:r>
            <a:r>
              <a:rPr lang="en-US" altLang="zh-TW" dirty="0"/>
              <a:t>IP </a:t>
            </a:r>
            <a:r>
              <a:rPr lang="zh-TW" altLang="en-US" dirty="0"/>
              <a:t>地址向目標名稱服務器發送多個請求。名稱服務器開始過濾來自 </a:t>
            </a:r>
            <a:r>
              <a:rPr lang="en-US" altLang="zh-TW" dirty="0"/>
              <a:t>DNS </a:t>
            </a:r>
            <a:r>
              <a:rPr lang="zh-TW" altLang="en-US" dirty="0"/>
              <a:t>解析器的請求。 </a:t>
            </a:r>
            <a:endParaRPr lang="en-US" altLang="zh-TW" dirty="0"/>
          </a:p>
          <a:p>
            <a:r>
              <a:rPr lang="zh-TW" altLang="en-US" dirty="0"/>
              <a:t>步驟 </a:t>
            </a:r>
            <a:r>
              <a:rPr lang="en-US" altLang="zh-TW" dirty="0"/>
              <a:t>B </a:t>
            </a:r>
            <a:r>
              <a:rPr lang="zh-TW" altLang="en-US" dirty="0"/>
              <a:t>中，攻擊者請求目標域的證書。 </a:t>
            </a:r>
            <a:endParaRPr lang="en-US" altLang="zh-TW" dirty="0"/>
          </a:p>
          <a:p>
            <a:r>
              <a:rPr lang="zh-TW" altLang="en-US" dirty="0"/>
              <a:t>在步驟 </a:t>
            </a:r>
            <a:r>
              <a:rPr lang="en-US" altLang="zh-TW" dirty="0"/>
              <a:t>C </a:t>
            </a:r>
            <a:r>
              <a:rPr lang="zh-TW" altLang="en-US" dirty="0"/>
              <a:t>中，</a:t>
            </a:r>
            <a:r>
              <a:rPr lang="en-US" altLang="zh-TW" dirty="0"/>
              <a:t>DNS </a:t>
            </a:r>
            <a:r>
              <a:rPr lang="zh-TW" altLang="en-US" dirty="0"/>
              <a:t>解析器將 </a:t>
            </a:r>
            <a:r>
              <a:rPr lang="en-US" altLang="zh-TW" dirty="0"/>
              <a:t>DNS </a:t>
            </a:r>
            <a:r>
              <a:rPr lang="zh-TW" altLang="en-US" dirty="0"/>
              <a:t>查詢發送到名稱服務器。</a:t>
            </a:r>
            <a:endParaRPr lang="en-US" altLang="zh-TW" dirty="0"/>
          </a:p>
          <a:p>
            <a:r>
              <a:rPr lang="zh-TW" altLang="en-US" dirty="0"/>
              <a:t>名稱服務器在步驟 </a:t>
            </a:r>
            <a:r>
              <a:rPr lang="en-US" altLang="zh-TW" dirty="0"/>
              <a:t>D </a:t>
            </a:r>
            <a:r>
              <a:rPr lang="zh-TW" altLang="en-US" dirty="0"/>
              <a:t>中過濾該請求。達到超時後，在步驟 </a:t>
            </a:r>
            <a:r>
              <a:rPr lang="en-US" altLang="zh-TW" dirty="0"/>
              <a:t>E </a:t>
            </a:r>
            <a:r>
              <a:rPr lang="zh-TW" altLang="en-US" dirty="0"/>
              <a:t>中註冊丟失事件，並且解析器重新傳輸查詢。 連續三連敗後，域名服務器被阻塞</a:t>
            </a:r>
            <a:r>
              <a:rPr lang="en-US" altLang="zh-TW" dirty="0"/>
              <a:t>15</a:t>
            </a:r>
            <a:r>
              <a:rPr lang="zh-TW" altLang="en-US" dirty="0"/>
              <a:t>分鐘，不會被查詢。</a:t>
            </a:r>
            <a:endParaRPr lang="en-US" altLang="zh-TW" dirty="0"/>
          </a:p>
          <a:p>
            <a:endParaRPr lang="en-US" altLang="zh-TW" dirty="0"/>
          </a:p>
          <a:p>
            <a:endParaRPr lang="en-US" altLang="zh-TW" dirty="0"/>
          </a:p>
          <a:p>
            <a:endParaRPr lang="en-US" altLang="zh-TW" dirty="0"/>
          </a:p>
          <a:p>
            <a:endParaRPr lang="zh-TW" altLang="en-US" dirty="0"/>
          </a:p>
        </p:txBody>
      </p:sp>
      <p:sp>
        <p:nvSpPr>
          <p:cNvPr id="4" name="投影片編號版面配置區 3"/>
          <p:cNvSpPr>
            <a:spLocks noGrp="1"/>
          </p:cNvSpPr>
          <p:nvPr>
            <p:ph type="sldNum" sz="quarter" idx="5"/>
          </p:nvPr>
        </p:nvSpPr>
        <p:spPr/>
        <p:txBody>
          <a:bodyPr/>
          <a:lstStyle/>
          <a:p>
            <a:fld id="{5EE2CF44-2B13-41B4-A334-1CDF534EEBBF}" type="slidenum">
              <a:rPr lang="en-US" altLang="zh-TW" smtClean="0"/>
              <a:pPr/>
              <a:t>31</a:t>
            </a:fld>
            <a:endParaRPr lang="zh-TW" altLang="en-US" dirty="0"/>
          </a:p>
        </p:txBody>
      </p:sp>
    </p:spTree>
    <p:extLst>
      <p:ext uri="{BB962C8B-B14F-4D97-AF65-F5344CB8AC3E}">
        <p14:creationId xmlns:p14="http://schemas.microsoft.com/office/powerpoint/2010/main" val="7826656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sz="1800" b="0" i="0" u="none" strike="noStrike" baseline="0" dirty="0">
                <a:solidFill>
                  <a:srgbClr val="000000"/>
                </a:solidFill>
                <a:latin typeface="微軟正黑體" panose="020B0604030504040204" pitchFamily="34" charset="-120"/>
                <a:ea typeface="微軟正黑體" panose="020B0604030504040204" pitchFamily="34" charset="-120"/>
              </a:rPr>
              <a:t>證書頒發機構（</a:t>
            </a:r>
            <a:r>
              <a:rPr lang="en-US" altLang="zh-TW" sz="1800" b="0" i="0" u="none" strike="noStrike" baseline="0" dirty="0">
                <a:solidFill>
                  <a:srgbClr val="000000"/>
                </a:solidFill>
                <a:latin typeface="微軟正黑體" panose="020B0604030504040204" pitchFamily="34" charset="-120"/>
                <a:ea typeface="微軟正黑體" panose="020B0604030504040204" pitchFamily="34" charset="-120"/>
              </a:rPr>
              <a:t>CAs</a:t>
            </a:r>
            <a:r>
              <a:rPr lang="zh-TW" altLang="en-US" sz="1800" b="0" i="0" u="none" strike="noStrike" baseline="0" dirty="0">
                <a:solidFill>
                  <a:srgbClr val="000000"/>
                </a:solidFill>
                <a:latin typeface="微軟正黑體" panose="020B0604030504040204" pitchFamily="34" charset="-120"/>
                <a:ea typeface="微軟正黑體" panose="020B0604030504040204" pitchFamily="34" charset="-120"/>
              </a:rPr>
              <a:t>）對要認證的域中的服務進行域驗證（</a:t>
            </a:r>
            <a:r>
              <a:rPr lang="en-US" altLang="zh-TW" sz="1800" b="0" i="0" u="none" strike="noStrike" baseline="0" dirty="0">
                <a:solidFill>
                  <a:srgbClr val="000000"/>
                </a:solidFill>
                <a:latin typeface="微軟正黑體" panose="020B0604030504040204" pitchFamily="34" charset="-120"/>
                <a:ea typeface="微軟正黑體" panose="020B0604030504040204" pitchFamily="34" charset="-120"/>
              </a:rPr>
              <a:t>DV</a:t>
            </a:r>
            <a:r>
              <a:rPr lang="zh-TW" altLang="en-US" sz="1800" b="0" i="0" u="none" strike="noStrike" baseline="0" dirty="0">
                <a:solidFill>
                  <a:srgbClr val="000000"/>
                </a:solidFill>
                <a:latin typeface="微軟正黑體" panose="020B0604030504040204" pitchFamily="34" charset="-120"/>
                <a:ea typeface="微軟正黑體" panose="020B0604030504040204" pitchFamily="34" charset="-120"/>
              </a:rPr>
              <a:t>），以驗證域所有者對該域的事實上的控制。為了驗證控制權，</a:t>
            </a:r>
            <a:r>
              <a:rPr lang="en-US" altLang="zh-TW" sz="1800" b="0" i="0" u="none" strike="noStrike" baseline="0" dirty="0">
                <a:solidFill>
                  <a:srgbClr val="000000"/>
                </a:solidFill>
                <a:latin typeface="微軟正黑體" panose="020B0604030504040204" pitchFamily="34" charset="-120"/>
                <a:ea typeface="微軟正黑體" panose="020B0604030504040204" pitchFamily="34" charset="-120"/>
              </a:rPr>
              <a:t>CA</a:t>
            </a:r>
            <a:r>
              <a:rPr lang="zh-TW" altLang="en-US" sz="1800" b="0" i="0" u="none" strike="noStrike" baseline="0" dirty="0">
                <a:solidFill>
                  <a:srgbClr val="000000"/>
                </a:solidFill>
                <a:latin typeface="微軟正黑體" panose="020B0604030504040204" pitchFamily="34" charset="-120"/>
                <a:ea typeface="微軟正黑體" panose="020B0604030504040204" pitchFamily="34" charset="-120"/>
              </a:rPr>
              <a:t>會產生一個挑戰，域名所有者應將該挑戰整合到域名中的選定服務中，例如，將該挑戰添加到域名分區文件的</a:t>
            </a:r>
            <a:r>
              <a:rPr lang="en-US" altLang="zh-TW" sz="1800" b="0" i="0" u="none" strike="noStrike" baseline="0" dirty="0">
                <a:solidFill>
                  <a:srgbClr val="000000"/>
                </a:solidFill>
                <a:latin typeface="微軟正黑體" panose="020B0604030504040204" pitchFamily="34" charset="-120"/>
                <a:ea typeface="微軟正黑體" panose="020B0604030504040204" pitchFamily="34" charset="-120"/>
              </a:rPr>
              <a:t>TXT</a:t>
            </a:r>
            <a:r>
              <a:rPr lang="zh-TW" altLang="en-US" sz="1800" b="0" i="0" u="none" strike="noStrike" baseline="0" dirty="0">
                <a:solidFill>
                  <a:srgbClr val="000000"/>
                </a:solidFill>
                <a:latin typeface="微軟正黑體" panose="020B0604030504040204" pitchFamily="34" charset="-120"/>
                <a:ea typeface="微軟正黑體" panose="020B0604030504040204" pitchFamily="34" charset="-120"/>
              </a:rPr>
              <a:t>記錄中，或將該挑戰添加到域名中的網站目錄。然後，</a:t>
            </a:r>
            <a:r>
              <a:rPr lang="en-US" altLang="zh-TW" sz="1800" b="0" i="0" u="none" strike="noStrike" baseline="0" dirty="0">
                <a:solidFill>
                  <a:srgbClr val="000000"/>
                </a:solidFill>
                <a:latin typeface="微軟正黑體" panose="020B0604030504040204" pitchFamily="34" charset="-120"/>
                <a:ea typeface="微軟正黑體" panose="020B0604030504040204" pitchFamily="34" charset="-120"/>
              </a:rPr>
              <a:t>CA</a:t>
            </a:r>
            <a:r>
              <a:rPr lang="zh-TW" altLang="en-US" sz="1800" b="0" i="0" u="none" strike="noStrike" baseline="0" dirty="0">
                <a:solidFill>
                  <a:srgbClr val="000000"/>
                </a:solidFill>
                <a:latin typeface="微軟正黑體" panose="020B0604030504040204" pitchFamily="34" charset="-120"/>
                <a:ea typeface="微軟正黑體" panose="020B0604030504040204" pitchFamily="34" charset="-120"/>
              </a:rPr>
              <a:t>通過查詢目標域中的選定服務來檢查挑戰的存在</a:t>
            </a:r>
          </a:p>
        </p:txBody>
      </p:sp>
      <p:sp>
        <p:nvSpPr>
          <p:cNvPr id="4" name="投影片編號版面配置區 3"/>
          <p:cNvSpPr>
            <a:spLocks noGrp="1"/>
          </p:cNvSpPr>
          <p:nvPr>
            <p:ph type="sldNum" sz="quarter" idx="5"/>
          </p:nvPr>
        </p:nvSpPr>
        <p:spPr/>
        <p:txBody>
          <a:bodyPr/>
          <a:lstStyle/>
          <a:p>
            <a:fld id="{5EE2CF44-2B13-41B4-A334-1CDF534EEBBF}" type="slidenum">
              <a:rPr lang="en-US" altLang="zh-TW" smtClean="0"/>
              <a:pPr/>
              <a:t>8</a:t>
            </a:fld>
            <a:endParaRPr lang="zh-TW" altLang="en-US" dirty="0"/>
          </a:p>
        </p:txBody>
      </p:sp>
    </p:spTree>
    <p:extLst>
      <p:ext uri="{BB962C8B-B14F-4D97-AF65-F5344CB8AC3E}">
        <p14:creationId xmlns:p14="http://schemas.microsoft.com/office/powerpoint/2010/main" val="209295379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我們對 </a:t>
            </a:r>
            <a:r>
              <a:rPr lang="en-US" altLang="zh-TW" dirty="0"/>
              <a:t>Alexa </a:t>
            </a:r>
            <a:r>
              <a:rPr lang="zh-TW" altLang="en-US" dirty="0"/>
              <a:t>域中的名稱服務器進行了研究，這些域名服務器限制了客戶端發送 </a:t>
            </a:r>
            <a:r>
              <a:rPr lang="en-US" altLang="zh-TW" dirty="0"/>
              <a:t>DNS </a:t>
            </a:r>
            <a:r>
              <a:rPr lang="zh-TW" altLang="en-US" dirty="0"/>
              <a:t>請求的速率。我們解釋了我們的測量方法，然後報告了結果。</a:t>
            </a:r>
            <a:endParaRPr lang="en-US" altLang="zh-TW" dirty="0"/>
          </a:p>
          <a:p>
            <a:endParaRPr lang="en-US" altLang="zh-TW" dirty="0"/>
          </a:p>
          <a:p>
            <a:endParaRPr lang="en-US" altLang="zh-TW" dirty="0"/>
          </a:p>
          <a:p>
            <a:r>
              <a:rPr lang="zh-TW" altLang="en-US" dirty="0"/>
              <a:t>為了識別應用速率限制的服務器，我們使用 </a:t>
            </a:r>
            <a:r>
              <a:rPr lang="en-US" altLang="zh-TW" dirty="0"/>
              <a:t>[46] </a:t>
            </a:r>
            <a:r>
              <a:rPr lang="zh-TW" altLang="en-US" dirty="0"/>
              <a:t>中描述的相同設置並執行類似的實驗。 由於響應速率限制 </a:t>
            </a:r>
            <a:r>
              <a:rPr lang="en-US" altLang="zh-TW" dirty="0"/>
              <a:t>(RRL) </a:t>
            </a:r>
            <a:r>
              <a:rPr lang="zh-TW" altLang="en-US" dirty="0"/>
              <a:t>是針對每個 </a:t>
            </a:r>
            <a:r>
              <a:rPr lang="en-US" altLang="zh-TW" dirty="0"/>
              <a:t>/24 </a:t>
            </a:r>
            <a:r>
              <a:rPr lang="zh-TW" altLang="en-US" dirty="0"/>
              <a:t>塊的每個查詢應用的，因此我們捕獲了所有開始過濾來自受害者 </a:t>
            </a:r>
            <a:r>
              <a:rPr lang="en-US" altLang="zh-TW" dirty="0"/>
              <a:t>IP </a:t>
            </a:r>
            <a:r>
              <a:rPr lang="zh-TW" altLang="en-US" dirty="0"/>
              <a:t>地址的流量的名稱服務器。 </a:t>
            </a:r>
            <a:endParaRPr lang="en-US" altLang="zh-TW" dirty="0"/>
          </a:p>
          <a:p>
            <a:endParaRPr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在我們的實驗中，我們發送具有相同查詢的請求，以獲得</a:t>
            </a:r>
            <a:r>
              <a:rPr lang="en-US" altLang="zh-TW" dirty="0"/>
              <a:t>NS</a:t>
            </a:r>
            <a:r>
              <a:rPr lang="zh-TW" altLang="en-US" dirty="0"/>
              <a:t>的域名中的</a:t>
            </a:r>
            <a:r>
              <a:rPr lang="en-US" altLang="zh-TW" dirty="0"/>
              <a:t>A</a:t>
            </a:r>
            <a:r>
              <a:rPr lang="zh-TW" altLang="en-US" dirty="0"/>
              <a:t>記錄，並與一個不存在的子域名連接。</a:t>
            </a:r>
            <a:endParaRPr lang="en-US" altLang="zh-TW" dirty="0"/>
          </a:p>
          <a:p>
            <a:r>
              <a:rPr lang="zh-TW" altLang="en-US" dirty="0"/>
              <a:t>使用相同的查詢名稱可以減少強加在</a:t>
            </a:r>
            <a:r>
              <a:rPr lang="en-US" altLang="zh-TW" dirty="0"/>
              <a:t>NS</a:t>
            </a:r>
            <a:r>
              <a:rPr lang="zh-TW" altLang="en-US" dirty="0"/>
              <a:t>上的處理</a:t>
            </a:r>
            <a:r>
              <a:rPr lang="en-US" altLang="zh-TW" dirty="0"/>
              <a:t>cost</a:t>
            </a:r>
            <a:r>
              <a:rPr lang="zh-TW" altLang="en-US" dirty="0"/>
              <a:t>，並且不會導致</a:t>
            </a:r>
            <a:r>
              <a:rPr lang="en-US" altLang="zh-TW" dirty="0"/>
              <a:t>NS</a:t>
            </a:r>
            <a:r>
              <a:rPr lang="zh-TW" altLang="en-US" dirty="0"/>
              <a:t>阻止其他客戶端向該域發送查詢。</a:t>
            </a:r>
            <a:endParaRPr lang="en-US" altLang="zh-TW" dirty="0"/>
          </a:p>
          <a:p>
            <a:endParaRPr lang="en-US" altLang="zh-TW" dirty="0"/>
          </a:p>
          <a:p>
            <a:r>
              <a:rPr lang="zh-TW" altLang="en-US" dirty="0"/>
              <a:t>我們向每個名稱服務器發送分佈在一秒時間段內的 </a:t>
            </a:r>
            <a:r>
              <a:rPr lang="en-US" altLang="zh-TW" dirty="0"/>
              <a:t>4K </a:t>
            </a:r>
            <a:r>
              <a:rPr lang="zh-TW" altLang="en-US" dirty="0"/>
              <a:t>查詢。 我們使用每秒 </a:t>
            </a:r>
            <a:r>
              <a:rPr lang="en-US" altLang="zh-TW" dirty="0"/>
              <a:t>4K </a:t>
            </a:r>
            <a:r>
              <a:rPr lang="zh-TW" altLang="en-US" dirty="0"/>
              <a:t>數據包 </a:t>
            </a:r>
            <a:r>
              <a:rPr lang="en-US" altLang="zh-TW" dirty="0"/>
              <a:t>(</a:t>
            </a:r>
            <a:r>
              <a:rPr lang="en-US" altLang="zh-TW" dirty="0" err="1"/>
              <a:t>pps</a:t>
            </a:r>
            <a:r>
              <a:rPr lang="en-US" altLang="zh-TW" dirty="0"/>
              <a:t>)</a:t>
            </a:r>
            <a:r>
              <a:rPr lang="zh-TW" altLang="en-US" dirty="0"/>
              <a:t>，大約為 </a:t>
            </a:r>
            <a:r>
              <a:rPr lang="en-US" altLang="zh-TW" dirty="0"/>
              <a:t>2.5Mbps</a:t>
            </a:r>
            <a:r>
              <a:rPr lang="zh-TW" altLang="en-US" dirty="0"/>
              <a:t>，以減少對服務器施加的負載。 </a:t>
            </a:r>
            <a:endParaRPr lang="en-US" altLang="zh-TW" dirty="0"/>
          </a:p>
          <a:p>
            <a:r>
              <a:rPr lang="zh-TW" altLang="en-US" dirty="0"/>
              <a:t>最近對服務器流量速率的測量表明，</a:t>
            </a:r>
            <a:r>
              <a:rPr lang="en-US" altLang="zh-TW" dirty="0"/>
              <a:t>4K </a:t>
            </a:r>
            <a:r>
              <a:rPr lang="en-US" altLang="zh-TW" dirty="0" err="1"/>
              <a:t>pps</a:t>
            </a:r>
            <a:r>
              <a:rPr lang="en-US" altLang="zh-TW" dirty="0"/>
              <a:t> </a:t>
            </a:r>
            <a:r>
              <a:rPr lang="zh-TW" altLang="en-US" dirty="0"/>
              <a:t>是一種符合道德的流量速率，不會影響名稱服務器的運行。 </a:t>
            </a:r>
            <a:endParaRPr lang="en-US" altLang="zh-TW" dirty="0"/>
          </a:p>
          <a:p>
            <a:r>
              <a:rPr lang="zh-TW" altLang="en-US" dirty="0"/>
              <a:t>我們使用整體丟包作為速率限制的指標，將閾值設置為 </a:t>
            </a:r>
            <a:r>
              <a:rPr lang="en-US" altLang="zh-TW" dirty="0"/>
              <a:t>66%</a:t>
            </a:r>
            <a:r>
              <a:rPr lang="zh-TW" altLang="en-US" dirty="0"/>
              <a:t>，這足以使名稱服務器過濾來自受害者解析器的查詢。</a:t>
            </a:r>
            <a:endParaRPr lang="en-US" altLang="zh-TW" dirty="0"/>
          </a:p>
          <a:p>
            <a:r>
              <a:rPr lang="zh-TW" altLang="en-US" dirty="0"/>
              <a:t>我們發現速率限制通常在一秒鐘內達到，並在接下來的 </a:t>
            </a:r>
            <a:r>
              <a:rPr lang="en-US" altLang="zh-TW" dirty="0"/>
              <a:t>15 </a:t>
            </a:r>
            <a:r>
              <a:rPr lang="zh-TW" altLang="en-US" dirty="0"/>
              <a:t>秒內強制執行。 即使以這種適中的 </a:t>
            </a:r>
            <a:r>
              <a:rPr lang="en-US" altLang="zh-TW" dirty="0"/>
              <a:t>4K </a:t>
            </a:r>
            <a:r>
              <a:rPr lang="en-US" altLang="zh-TW" dirty="0" err="1"/>
              <a:t>pps</a:t>
            </a:r>
            <a:r>
              <a:rPr lang="en-US" altLang="zh-TW" dirty="0"/>
              <a:t> </a:t>
            </a:r>
            <a:r>
              <a:rPr lang="zh-TW" altLang="en-US" dirty="0"/>
              <a:t>速率，我們發現 </a:t>
            </a:r>
            <a:r>
              <a:rPr lang="en-US" altLang="zh-TW" dirty="0"/>
              <a:t>TLD</a:t>
            </a:r>
            <a:r>
              <a:rPr lang="zh-TW" altLang="en-US" dirty="0"/>
              <a:t>（頂級域）中超過 </a:t>
            </a:r>
            <a:r>
              <a:rPr lang="en-US" altLang="zh-TW" dirty="0"/>
              <a:t>24% </a:t>
            </a:r>
            <a:r>
              <a:rPr lang="zh-TW" altLang="en-US" dirty="0"/>
              <a:t>的名稱服務器，以及 </a:t>
            </a:r>
            <a:r>
              <a:rPr lang="en-US" altLang="zh-TW" dirty="0"/>
              <a:t>Let's Encrypt </a:t>
            </a:r>
            <a:r>
              <a:rPr lang="zh-TW" altLang="en-US" dirty="0"/>
              <a:t>認證域中 </a:t>
            </a:r>
            <a:r>
              <a:rPr lang="en-US" altLang="zh-TW" dirty="0"/>
              <a:t>23% </a:t>
            </a:r>
            <a:r>
              <a:rPr lang="zh-TW" altLang="en-US" dirty="0"/>
              <a:t>的名稱服務器和 </a:t>
            </a:r>
            <a:r>
              <a:rPr lang="en-US" altLang="zh-TW" dirty="0"/>
              <a:t>857KAlexa </a:t>
            </a:r>
            <a:r>
              <a:rPr lang="zh-TW" altLang="en-US" dirty="0"/>
              <a:t>域中 </a:t>
            </a:r>
            <a:r>
              <a:rPr lang="en-US" altLang="zh-TW" dirty="0"/>
              <a:t>17% </a:t>
            </a:r>
            <a:r>
              <a:rPr lang="zh-TW" altLang="en-US" dirty="0"/>
              <a:t>的名稱服務器 ，很容易通過限速攻擊消除。 我們在圖 </a:t>
            </a:r>
            <a:r>
              <a:rPr lang="en-US" altLang="zh-TW" dirty="0"/>
              <a:t>5 </a:t>
            </a:r>
            <a:r>
              <a:rPr lang="zh-TW" altLang="en-US" dirty="0"/>
              <a:t>中繪製了域數據集的結果。</a:t>
            </a:r>
          </a:p>
        </p:txBody>
      </p:sp>
      <p:sp>
        <p:nvSpPr>
          <p:cNvPr id="4" name="投影片編號版面配置區 3"/>
          <p:cNvSpPr>
            <a:spLocks noGrp="1"/>
          </p:cNvSpPr>
          <p:nvPr>
            <p:ph type="sldNum" sz="quarter" idx="5"/>
          </p:nvPr>
        </p:nvSpPr>
        <p:spPr/>
        <p:txBody>
          <a:bodyPr/>
          <a:lstStyle/>
          <a:p>
            <a:fld id="{5EE2CF44-2B13-41B4-A334-1CDF534EEBBF}" type="slidenum">
              <a:rPr lang="en-US" altLang="zh-TW" smtClean="0"/>
              <a:pPr/>
              <a:t>32</a:t>
            </a:fld>
            <a:endParaRPr lang="zh-TW" altLang="en-US" dirty="0"/>
          </a:p>
        </p:txBody>
      </p:sp>
    </p:spTree>
    <p:extLst>
      <p:ext uri="{BB962C8B-B14F-4D97-AF65-F5344CB8AC3E}">
        <p14:creationId xmlns:p14="http://schemas.microsoft.com/office/powerpoint/2010/main" val="31531308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這個想法是在將域名服務器連接到互聯網的路由器上造成數據包丟失，稍早於 </a:t>
            </a:r>
            <a:r>
              <a:rPr lang="en-US" altLang="zh-TW" dirty="0"/>
              <a:t>DNS </a:t>
            </a:r>
            <a:r>
              <a:rPr lang="zh-TW" altLang="en-US" dirty="0"/>
              <a:t>請求到達域名服務器。 我們通過向將名稱服務器連接到 </a:t>
            </a:r>
            <a:r>
              <a:rPr lang="en-US" altLang="zh-TW" dirty="0"/>
              <a:t>Internet </a:t>
            </a:r>
            <a:r>
              <a:rPr lang="zh-TW" altLang="en-US" dirty="0"/>
              <a:t>的路由器發送低速率突發來造成損失。 以路由器為目標可以讓攻擊者避開檢測。 為了識別目標路由器，攻擊者對名稱服務器運行 </a:t>
            </a:r>
            <a:r>
              <a:rPr lang="en-US" altLang="zh-TW" dirty="0"/>
              <a:t>traceroute</a:t>
            </a:r>
            <a:r>
              <a:rPr lang="zh-TW" altLang="en-US" dirty="0"/>
              <a:t>。 圖 </a:t>
            </a:r>
            <a:r>
              <a:rPr lang="en-US" altLang="zh-TW" dirty="0"/>
              <a:t>2 (c) </a:t>
            </a:r>
            <a:r>
              <a:rPr lang="zh-TW" altLang="en-US" dirty="0"/>
              <a:t>說明了通過低速率突發消除名稱服務器。</a:t>
            </a:r>
            <a:endParaRPr lang="en-US" altLang="zh-TW" dirty="0"/>
          </a:p>
          <a:p>
            <a:r>
              <a:rPr lang="zh-TW" altLang="en-US" dirty="0"/>
              <a:t>步驟 </a:t>
            </a:r>
            <a:r>
              <a:rPr lang="en-US" altLang="zh-TW" dirty="0"/>
              <a:t>A</a:t>
            </a:r>
            <a:r>
              <a:rPr lang="zh-TW" altLang="en-US" dirty="0"/>
              <a:t>在為受害者域請求證書之後，攻擊者在步驟 </a:t>
            </a:r>
            <a:r>
              <a:rPr lang="en-US" altLang="zh-TW" dirty="0"/>
              <a:t>B </a:t>
            </a:r>
            <a:r>
              <a:rPr lang="zh-TW" altLang="en-US" dirty="0"/>
              <a:t>和 </a:t>
            </a:r>
            <a:r>
              <a:rPr lang="en-US" altLang="zh-TW" dirty="0"/>
              <a:t>C </a:t>
            </a:r>
            <a:r>
              <a:rPr lang="zh-TW" altLang="en-US" dirty="0"/>
              <a:t>中來自 </a:t>
            </a:r>
            <a:r>
              <a:rPr lang="en-US" altLang="zh-TW" dirty="0"/>
              <a:t>DNS </a:t>
            </a:r>
            <a:r>
              <a:rPr lang="zh-TW" altLang="en-US" dirty="0"/>
              <a:t>解析器的請求發送到名稱服務器的估計時間向目標路由器發送數據包突發。</a:t>
            </a:r>
            <a:endParaRPr lang="en-US" altLang="zh-TW" dirty="0"/>
          </a:p>
          <a:p>
            <a:r>
              <a:rPr lang="zh-TW" altLang="en-US" dirty="0"/>
              <a:t>突發導致請求被丟棄。</a:t>
            </a:r>
          </a:p>
        </p:txBody>
      </p:sp>
      <p:sp>
        <p:nvSpPr>
          <p:cNvPr id="4" name="投影片編號版面配置區 3"/>
          <p:cNvSpPr>
            <a:spLocks noGrp="1"/>
          </p:cNvSpPr>
          <p:nvPr>
            <p:ph type="sldNum" sz="quarter" idx="5"/>
          </p:nvPr>
        </p:nvSpPr>
        <p:spPr/>
        <p:txBody>
          <a:bodyPr/>
          <a:lstStyle/>
          <a:p>
            <a:fld id="{5EE2CF44-2B13-41B4-A334-1CDF534EEBBF}" type="slidenum">
              <a:rPr lang="en-US" altLang="zh-TW" smtClean="0"/>
              <a:pPr/>
              <a:t>33</a:t>
            </a:fld>
            <a:endParaRPr lang="zh-TW" altLang="en-US" dirty="0"/>
          </a:p>
        </p:txBody>
      </p:sp>
    </p:spTree>
    <p:extLst>
      <p:ext uri="{BB962C8B-B14F-4D97-AF65-F5344CB8AC3E}">
        <p14:creationId xmlns:p14="http://schemas.microsoft.com/office/powerpoint/2010/main" val="269529308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這種方法準確性的一個關鍵方面是計算應該發送突發的確切時間點。 我們通過 </a:t>
            </a:r>
            <a:r>
              <a:rPr lang="en-US" altLang="zh-TW" dirty="0"/>
              <a:t>ping Let's Encrypt </a:t>
            </a:r>
            <a:r>
              <a:rPr lang="zh-TW" altLang="en-US" dirty="0"/>
              <a:t>的服務來測量攻擊者和 </a:t>
            </a:r>
            <a:r>
              <a:rPr lang="en-US" altLang="zh-TW" dirty="0"/>
              <a:t>VA </a:t>
            </a:r>
            <a:r>
              <a:rPr lang="zh-TW" altLang="en-US" dirty="0"/>
              <a:t>之間的延遲（</a:t>
            </a:r>
            <a:r>
              <a:rPr lang="en-US" altLang="zh-TW" dirty="0"/>
              <a:t>Δ</a:t>
            </a:r>
            <a:r>
              <a:rPr lang="zh-TW" altLang="en-US" dirty="0"/>
              <a:t>𝐴</a:t>
            </a:r>
            <a:r>
              <a:rPr lang="en-US" altLang="zh-TW" dirty="0"/>
              <a:t>-</a:t>
            </a:r>
            <a:r>
              <a:rPr lang="zh-TW" altLang="en-US" dirty="0"/>
              <a:t>𝑉𝐴），並通過查詢名稱服務器來測量攻擊者和目標名稱服務器（</a:t>
            </a:r>
            <a:r>
              <a:rPr lang="en-US" altLang="zh-TW" dirty="0"/>
              <a:t>Δ</a:t>
            </a:r>
            <a:r>
              <a:rPr lang="zh-TW" altLang="en-US" dirty="0"/>
              <a:t>𝐴</a:t>
            </a:r>
            <a:r>
              <a:rPr lang="en-US" altLang="zh-TW" dirty="0"/>
              <a:t>-</a:t>
            </a:r>
            <a:r>
              <a:rPr lang="zh-TW" altLang="en-US" dirty="0"/>
              <a:t>𝑁𝑆）。 我們需要推斷 </a:t>
            </a:r>
            <a:r>
              <a:rPr lang="en-US" altLang="zh-TW" dirty="0"/>
              <a:t>Let's Encrypt </a:t>
            </a:r>
            <a:r>
              <a:rPr lang="zh-TW" altLang="en-US" dirty="0"/>
              <a:t>的處理延遲。</a:t>
            </a:r>
            <a:endParaRPr lang="en-US" altLang="zh-TW" dirty="0"/>
          </a:p>
          <a:p>
            <a:endParaRPr lang="en-US" altLang="zh-TW" dirty="0"/>
          </a:p>
          <a:p>
            <a:r>
              <a:rPr lang="zh-TW" altLang="en-US" dirty="0"/>
              <a:t>推斷 </a:t>
            </a:r>
            <a:r>
              <a:rPr lang="en-US" altLang="zh-TW" dirty="0"/>
              <a:t>Let‘s Encrypt </a:t>
            </a:r>
            <a:r>
              <a:rPr lang="zh-TW" altLang="en-US" dirty="0"/>
              <a:t>的處理延遲。 使用 </a:t>
            </a:r>
            <a:r>
              <a:rPr lang="en-US" altLang="zh-TW" dirty="0" err="1"/>
              <a:t>Certbot</a:t>
            </a:r>
            <a:r>
              <a:rPr lang="en-US" altLang="zh-TW" dirty="0"/>
              <a:t> </a:t>
            </a:r>
            <a:r>
              <a:rPr lang="zh-TW" altLang="en-US" dirty="0"/>
              <a:t>提交請求與來自 </a:t>
            </a:r>
            <a:r>
              <a:rPr lang="en-US" altLang="zh-TW" dirty="0"/>
              <a:t>VA </a:t>
            </a:r>
            <a:r>
              <a:rPr lang="zh-TW" altLang="en-US" dirty="0"/>
              <a:t>的查詢到達攻擊者的名稱服務器之間的時間為：</a:t>
            </a:r>
            <a:r>
              <a:rPr lang="en-US" altLang="zh-TW" dirty="0"/>
              <a:t>Δ</a:t>
            </a:r>
            <a:r>
              <a:rPr lang="zh-TW" altLang="en-US" dirty="0"/>
              <a:t>𝐴−𝑉𝐴−𝑁𝑆𝐴。 由於這是攻擊者的名稱服務器，它擁有：</a:t>
            </a:r>
            <a:r>
              <a:rPr lang="en-US" altLang="zh-TW" dirty="0"/>
              <a:t>Δ</a:t>
            </a:r>
            <a:r>
              <a:rPr lang="zh-TW" altLang="en-US" dirty="0"/>
              <a:t>𝐴−𝑉𝐴 </a:t>
            </a:r>
            <a:r>
              <a:rPr lang="en-US" altLang="zh-TW" dirty="0"/>
              <a:t>== Δ</a:t>
            </a:r>
            <a:r>
              <a:rPr lang="zh-TW" altLang="en-US" dirty="0"/>
              <a:t>𝑉𝐴−𝑁𝑆𝐴。 由於攻擊者知道</a:t>
            </a:r>
            <a:r>
              <a:rPr lang="el-GR" altLang="zh-TW" sz="1800" b="0" i="0" u="none" strike="noStrike" baseline="0" dirty="0">
                <a:latin typeface="LibertineMathRM"/>
              </a:rPr>
              <a:t>Δ</a:t>
            </a:r>
            <a:r>
              <a:rPr lang="zh-TW" altLang="el-GR" sz="1800" b="0" i="0" u="none" strike="noStrike" baseline="0" dirty="0">
                <a:latin typeface="LibertineMathMI7"/>
              </a:rPr>
              <a:t>𝐴</a:t>
            </a:r>
            <a:r>
              <a:rPr lang="el-GR" altLang="zh-TW" sz="1800" b="0" i="0" u="none" strike="noStrike" baseline="0" dirty="0">
                <a:latin typeface="txsys"/>
              </a:rPr>
              <a:t>−</a:t>
            </a:r>
            <a:r>
              <a:rPr lang="zh-TW" altLang="el-GR" sz="1800" b="0" i="0" u="none" strike="noStrike" baseline="0" dirty="0">
                <a:latin typeface="LibertineMathMI7"/>
              </a:rPr>
              <a:t>𝑉𝐴</a:t>
            </a:r>
            <a:r>
              <a:rPr lang="zh-TW" altLang="en-US" dirty="0"/>
              <a:t>和</a:t>
            </a:r>
            <a:r>
              <a:rPr lang="el-GR" altLang="zh-TW" sz="1800" b="0" i="0" u="none" strike="noStrike" baseline="0" dirty="0">
                <a:latin typeface="LibertineMathRM"/>
              </a:rPr>
              <a:t>Δ</a:t>
            </a:r>
            <a:r>
              <a:rPr lang="zh-TW" altLang="el-GR" sz="1800" b="0" i="0" u="none" strike="noStrike" baseline="0" dirty="0">
                <a:latin typeface="LibertineMathMI7"/>
              </a:rPr>
              <a:t>𝑉𝐴</a:t>
            </a:r>
            <a:r>
              <a:rPr lang="el-GR" altLang="zh-TW" sz="1800" b="0" i="0" u="none" strike="noStrike" baseline="0" dirty="0">
                <a:latin typeface="txsys"/>
              </a:rPr>
              <a:t>−</a:t>
            </a:r>
            <a:r>
              <a:rPr lang="zh-TW" altLang="el-GR" sz="1800" b="0" i="0" u="none" strike="noStrike" baseline="0" dirty="0">
                <a:latin typeface="LibertineMathMI7"/>
              </a:rPr>
              <a:t>𝑁𝑆</a:t>
            </a:r>
            <a:r>
              <a:rPr lang="zh-TW" altLang="el-GR" sz="1800" b="0" i="0" u="none" strike="noStrike" baseline="0" dirty="0">
                <a:latin typeface="LibertineMathMI5"/>
              </a:rPr>
              <a:t>𝐴</a:t>
            </a:r>
            <a:r>
              <a:rPr lang="zh-TW" altLang="en-US" dirty="0"/>
              <a:t>，因此攻擊者可以估計在</a:t>
            </a:r>
            <a:r>
              <a:rPr lang="en-US" altLang="zh-TW" dirty="0"/>
              <a:t>Let’s Encrypt</a:t>
            </a:r>
            <a:r>
              <a:rPr lang="zh-TW" altLang="en-US" dirty="0"/>
              <a:t>中產生的處理延遲：</a:t>
            </a:r>
            <a:r>
              <a:rPr lang="zh-TW" altLang="el-GR" sz="1800" b="0" i="0" u="none" strike="noStrike" baseline="0" dirty="0">
                <a:latin typeface="LibertineMathMI"/>
              </a:rPr>
              <a:t>𝑡</a:t>
            </a:r>
            <a:r>
              <a:rPr lang="zh-TW" altLang="el-GR" sz="1800" b="0" i="0" u="none" strike="noStrike" baseline="0" dirty="0">
                <a:latin typeface="LibertineMathMI7"/>
              </a:rPr>
              <a:t>𝑑𝑒𝑙𝑎𝑦 </a:t>
            </a:r>
            <a:r>
              <a:rPr lang="el-GR" altLang="zh-TW" sz="1800" b="0" i="0" u="none" strike="noStrike" baseline="0" dirty="0">
                <a:latin typeface="txmiaX"/>
              </a:rPr>
              <a:t>= </a:t>
            </a:r>
            <a:r>
              <a:rPr lang="el-GR" altLang="zh-TW" sz="1800" b="0" i="0" u="none" strike="noStrike" baseline="0" dirty="0">
                <a:latin typeface="LibertineMathRM"/>
              </a:rPr>
              <a:t>Δ</a:t>
            </a:r>
            <a:r>
              <a:rPr lang="zh-TW" altLang="el-GR" sz="1800" b="0" i="0" u="none" strike="noStrike" baseline="0" dirty="0">
                <a:latin typeface="LibertineMathMI7"/>
              </a:rPr>
              <a:t>𝐴</a:t>
            </a:r>
            <a:r>
              <a:rPr lang="el-GR" altLang="zh-TW" sz="1800" b="0" i="0" u="none" strike="noStrike" baseline="0" dirty="0">
                <a:latin typeface="txsys"/>
              </a:rPr>
              <a:t>−</a:t>
            </a:r>
            <a:r>
              <a:rPr lang="zh-TW" altLang="el-GR" sz="1800" b="0" i="0" u="none" strike="noStrike" baseline="0" dirty="0">
                <a:latin typeface="LibertineMathMI7"/>
              </a:rPr>
              <a:t>𝑉𝐴</a:t>
            </a:r>
            <a:r>
              <a:rPr lang="el-GR" altLang="zh-TW" sz="1800" b="0" i="0" u="none" strike="noStrike" baseline="0" dirty="0">
                <a:latin typeface="txsys"/>
              </a:rPr>
              <a:t>−</a:t>
            </a:r>
            <a:r>
              <a:rPr lang="zh-TW" altLang="el-GR" sz="1800" b="0" i="0" u="none" strike="noStrike" baseline="0" dirty="0">
                <a:latin typeface="LibertineMathMI7"/>
              </a:rPr>
              <a:t>𝑁𝑆</a:t>
            </a:r>
            <a:r>
              <a:rPr lang="zh-TW" altLang="el-GR" sz="1800" b="0" i="0" u="none" strike="noStrike" baseline="0" dirty="0">
                <a:latin typeface="LibertineMathMI5"/>
              </a:rPr>
              <a:t>𝐴 </a:t>
            </a:r>
            <a:r>
              <a:rPr lang="el-GR" altLang="zh-TW" sz="1800" b="0" i="0" u="none" strike="noStrike" baseline="0" dirty="0">
                <a:latin typeface="txsys"/>
              </a:rPr>
              <a:t>− </a:t>
            </a:r>
            <a:r>
              <a:rPr lang="el-GR" altLang="zh-TW" sz="1800" b="0" i="0" u="none" strike="noStrike" baseline="0" dirty="0">
                <a:latin typeface="LibertineMathRM"/>
              </a:rPr>
              <a:t>Δ</a:t>
            </a:r>
            <a:r>
              <a:rPr lang="zh-TW" altLang="el-GR" sz="1800" b="0" i="0" u="none" strike="noStrike" baseline="0" dirty="0">
                <a:latin typeface="LibertineMathMI7"/>
              </a:rPr>
              <a:t>𝐴</a:t>
            </a:r>
            <a:r>
              <a:rPr lang="el-GR" altLang="zh-TW" sz="1800" b="0" i="0" u="none" strike="noStrike" baseline="0" dirty="0">
                <a:latin typeface="txsys"/>
              </a:rPr>
              <a:t>−</a:t>
            </a:r>
            <a:r>
              <a:rPr lang="zh-TW" altLang="el-GR" sz="1800" b="0" i="0" u="none" strike="noStrike" baseline="0" dirty="0">
                <a:latin typeface="LibertineMathMI7"/>
              </a:rPr>
              <a:t>𝑉𝐴 </a:t>
            </a:r>
            <a:r>
              <a:rPr lang="el-GR" altLang="zh-TW" sz="1800" b="0" i="0" u="none" strike="noStrike" baseline="0" dirty="0">
                <a:latin typeface="txsys"/>
              </a:rPr>
              <a:t>− </a:t>
            </a:r>
            <a:r>
              <a:rPr lang="el-GR" altLang="zh-TW" sz="1800" b="0" i="0" u="none" strike="noStrike" baseline="0" dirty="0">
                <a:latin typeface="LibertineMathRM"/>
              </a:rPr>
              <a:t>Δ</a:t>
            </a:r>
            <a:r>
              <a:rPr lang="zh-TW" altLang="el-GR" sz="1800" b="0" i="0" u="none" strike="noStrike" baseline="0" dirty="0">
                <a:latin typeface="LibertineMathMI7"/>
              </a:rPr>
              <a:t>𝑉𝐴</a:t>
            </a:r>
            <a:r>
              <a:rPr lang="el-GR" altLang="zh-TW" sz="1800" b="0" i="0" u="none" strike="noStrike" baseline="0" dirty="0">
                <a:latin typeface="txsys"/>
              </a:rPr>
              <a:t>−</a:t>
            </a:r>
            <a:r>
              <a:rPr lang="zh-TW" altLang="el-GR" sz="1800" b="0" i="0" u="none" strike="noStrike" baseline="0" dirty="0">
                <a:latin typeface="LibertineMathMI7"/>
              </a:rPr>
              <a:t>𝑁𝑆</a:t>
            </a:r>
            <a:r>
              <a:rPr lang="zh-TW" altLang="el-GR" sz="1800" b="0" i="0" u="none" strike="noStrike" baseline="0" dirty="0">
                <a:latin typeface="LibertineMathMI5"/>
              </a:rPr>
              <a:t>𝐴 </a:t>
            </a:r>
            <a:r>
              <a:rPr lang="el-GR" altLang="zh-TW" sz="1800" b="0" i="0" u="none" strike="noStrike" baseline="0" dirty="0">
                <a:latin typeface="txmiaX"/>
              </a:rPr>
              <a:t>= </a:t>
            </a:r>
            <a:r>
              <a:rPr lang="zh-TW" altLang="el-GR" sz="1800" b="0" i="0" u="none" strike="noStrike" baseline="0" dirty="0">
                <a:latin typeface="LibertineMathMI"/>
              </a:rPr>
              <a:t>𝜖</a:t>
            </a:r>
            <a:r>
              <a:rPr lang="zh-TW" altLang="en-US" sz="1800" b="0" i="0" u="none" strike="noStrike" baseline="0" dirty="0">
                <a:latin typeface="LinLibertineT"/>
              </a:rPr>
              <a:t>。</a:t>
            </a:r>
            <a:endParaRPr lang="en-US" altLang="zh-TW" sz="1800" b="0" i="0" u="none" strike="noStrike" baseline="0" dirty="0">
              <a:latin typeface="LinLibertineT"/>
            </a:endParaRPr>
          </a:p>
          <a:p>
            <a:endParaRPr lang="en-US" altLang="zh-TW" sz="1800" b="0" i="0" u="none" strike="noStrike" baseline="0" dirty="0">
              <a:latin typeface="LinLibertineT"/>
            </a:endParaRPr>
          </a:p>
          <a:p>
            <a:r>
              <a:rPr lang="zh-TW" altLang="en-US" dirty="0"/>
              <a:t>接下來，攻擊者測量目標域中名稱服務器的延遲 </a:t>
            </a:r>
            <a:r>
              <a:rPr lang="en-US" altLang="zh-TW" dirty="0"/>
              <a:t>2Δ</a:t>
            </a:r>
            <a:r>
              <a:rPr lang="zh-TW" altLang="en-US" dirty="0"/>
              <a:t>𝐴−𝑉𝐴−𝑁𝑆。 攻擊者需要發送突發的時間是</a:t>
            </a:r>
            <a:r>
              <a:rPr lang="el-GR" altLang="zh-TW" sz="1800" b="0" i="0" u="none" strike="noStrike" baseline="0" dirty="0">
                <a:latin typeface="LibertineMathRM"/>
              </a:rPr>
              <a:t>Δ</a:t>
            </a:r>
            <a:r>
              <a:rPr lang="zh-TW" altLang="el-GR" sz="1800" b="0" i="0" u="none" strike="noStrike" baseline="0" dirty="0">
                <a:latin typeface="LibertineMathMI7"/>
              </a:rPr>
              <a:t>𝐴</a:t>
            </a:r>
            <a:r>
              <a:rPr lang="el-GR" altLang="zh-TW" sz="1800" b="0" i="0" u="none" strike="noStrike" baseline="0" dirty="0">
                <a:latin typeface="txsys"/>
              </a:rPr>
              <a:t>−</a:t>
            </a:r>
            <a:r>
              <a:rPr lang="zh-TW" altLang="el-GR" sz="1800" b="0" i="0" u="none" strike="noStrike" baseline="0" dirty="0">
                <a:latin typeface="LibertineMathMI7"/>
              </a:rPr>
              <a:t>𝑉𝐴</a:t>
            </a:r>
            <a:r>
              <a:rPr lang="el-GR" altLang="zh-TW" sz="1800" b="0" i="0" u="none" strike="noStrike" baseline="0" dirty="0">
                <a:latin typeface="txsys"/>
              </a:rPr>
              <a:t>−</a:t>
            </a:r>
            <a:r>
              <a:rPr lang="zh-TW" altLang="el-GR" sz="1800" b="0" i="0" u="none" strike="noStrike" baseline="0" dirty="0">
                <a:latin typeface="LibertineMathMI7"/>
              </a:rPr>
              <a:t>𝑁𝑆 </a:t>
            </a:r>
            <a:r>
              <a:rPr lang="el-GR" altLang="zh-TW" sz="1800" b="0" i="0" u="none" strike="noStrike" baseline="0" dirty="0">
                <a:latin typeface="txmiaX"/>
              </a:rPr>
              <a:t>=</a:t>
            </a:r>
            <a:r>
              <a:rPr lang="zh-TW" altLang="en-US" sz="1800" b="0" i="0" u="none" strike="noStrike" baseline="0" dirty="0">
                <a:latin typeface="LinLibertineT"/>
              </a:rPr>
              <a:t> </a:t>
            </a:r>
            <a:r>
              <a:rPr lang="en-US" altLang="zh-TW" sz="1800" b="0" i="0" u="none" strike="noStrike" baseline="0" dirty="0">
                <a:latin typeface="LinLibertineT"/>
              </a:rPr>
              <a:t>(</a:t>
            </a:r>
            <a:r>
              <a:rPr lang="en-US" altLang="ja-JP" sz="1800" b="0" i="0" u="none" strike="noStrike" baseline="0" dirty="0">
                <a:latin typeface="LinLibertineT"/>
              </a:rPr>
              <a:t>2</a:t>
            </a:r>
            <a:r>
              <a:rPr lang="ja-JP" altLang="en-US" sz="1800" b="0" i="0" u="none" strike="noStrike" baseline="0" dirty="0">
                <a:latin typeface="txsys"/>
              </a:rPr>
              <a:t>・</a:t>
            </a:r>
            <a:r>
              <a:rPr lang="en-US" altLang="ja-JP" sz="1800" b="0" i="0" u="none" strike="noStrike" baseline="0" dirty="0">
                <a:latin typeface="LibertineMathRM"/>
              </a:rPr>
              <a:t>Δ</a:t>
            </a:r>
            <a:r>
              <a:rPr lang="ja-JP" altLang="en-US" sz="1800" b="0" i="0" u="none" strike="noStrike" baseline="0" dirty="0">
                <a:latin typeface="LibertineMathMI5"/>
              </a:rPr>
              <a:t>𝐴</a:t>
            </a:r>
            <a:r>
              <a:rPr lang="ja-JP" altLang="en-US" sz="1800" b="0" i="0" u="none" strike="noStrike" baseline="0" dirty="0">
                <a:latin typeface="txsys"/>
              </a:rPr>
              <a:t>−</a:t>
            </a:r>
            <a:r>
              <a:rPr lang="ja-JP" altLang="en-US" sz="1800" b="0" i="0" u="none" strike="noStrike" baseline="0" dirty="0">
                <a:latin typeface="LibertineMathMI5"/>
              </a:rPr>
              <a:t>𝑉𝐴</a:t>
            </a:r>
            <a:r>
              <a:rPr lang="ja-JP" altLang="en-US" sz="1800" b="0" i="0" u="none" strike="noStrike" baseline="0" dirty="0">
                <a:latin typeface="txsys"/>
              </a:rPr>
              <a:t>−</a:t>
            </a:r>
            <a:r>
              <a:rPr lang="ja-JP" altLang="en-US" sz="1800" b="0" i="0" u="none" strike="noStrike" baseline="0" dirty="0">
                <a:latin typeface="LibertineMathMI5"/>
              </a:rPr>
              <a:t>𝑁𝑆</a:t>
            </a:r>
            <a:r>
              <a:rPr lang="ja-JP" altLang="en-US" sz="1800" b="0" i="0" u="none" strike="noStrike" baseline="0" dirty="0">
                <a:latin typeface="txsys"/>
              </a:rPr>
              <a:t>−</a:t>
            </a:r>
            <a:r>
              <a:rPr lang="ja-JP" altLang="en-US" sz="1800" b="0" i="0" u="none" strike="noStrike" baseline="0" dirty="0">
                <a:latin typeface="LibertineMathMI7"/>
              </a:rPr>
              <a:t>𝜖</a:t>
            </a:r>
            <a:r>
              <a:rPr lang="en-US" altLang="zh-TW" sz="1800" b="0" i="0" u="none" strike="noStrike" baseline="0" dirty="0">
                <a:latin typeface="LibertineMathMI7"/>
              </a:rPr>
              <a:t>)/2</a:t>
            </a:r>
            <a:r>
              <a:rPr lang="zh-TW" altLang="en-US" sz="1800" b="0" i="0" u="none" strike="noStrike" baseline="0" dirty="0">
                <a:latin typeface="LibertineMathMI7"/>
              </a:rPr>
              <a:t> </a:t>
            </a:r>
            <a:r>
              <a:rPr lang="en-US" altLang="zh-TW" sz="1800" b="0" i="0" u="none" strike="noStrike" baseline="0" dirty="0">
                <a:latin typeface="LibertineMathMI7"/>
              </a:rPr>
              <a:t>=</a:t>
            </a:r>
            <a:r>
              <a:rPr lang="zh-TW" altLang="en-US" sz="1800" b="0" i="0" u="none" strike="noStrike" baseline="0" dirty="0">
                <a:latin typeface="LibertineMathMI7"/>
              </a:rPr>
              <a:t> </a:t>
            </a:r>
            <a:r>
              <a:rPr lang="el-GR" altLang="zh-TW" sz="1800" b="0" i="0" u="none" strike="noStrike" baseline="0" dirty="0">
                <a:latin typeface="LibertineMathRM"/>
              </a:rPr>
              <a:t>Δ</a:t>
            </a:r>
            <a:r>
              <a:rPr lang="zh-TW" altLang="el-GR" sz="1800" b="0" i="0" u="none" strike="noStrike" baseline="0" dirty="0">
                <a:latin typeface="LibertineMathMI7"/>
              </a:rPr>
              <a:t>𝐴</a:t>
            </a:r>
            <a:r>
              <a:rPr lang="el-GR" altLang="zh-TW" sz="1800" b="0" i="0" u="none" strike="noStrike" baseline="0" dirty="0">
                <a:latin typeface="txsys"/>
              </a:rPr>
              <a:t>−</a:t>
            </a:r>
            <a:r>
              <a:rPr lang="zh-TW" altLang="el-GR" sz="1800" b="0" i="0" u="none" strike="noStrike" baseline="0" dirty="0">
                <a:latin typeface="LibertineMathMI7"/>
              </a:rPr>
              <a:t>𝑉𝐴</a:t>
            </a:r>
            <a:r>
              <a:rPr lang="el-GR" altLang="zh-TW" sz="1800" b="0" i="0" u="none" strike="noStrike" baseline="0" dirty="0">
                <a:latin typeface="txsys"/>
              </a:rPr>
              <a:t>−</a:t>
            </a:r>
            <a:r>
              <a:rPr lang="zh-TW" altLang="el-GR" sz="1800" b="0" i="0" u="none" strike="noStrike" baseline="0" dirty="0">
                <a:latin typeface="LibertineMathMI7"/>
              </a:rPr>
              <a:t>𝑁𝑆 </a:t>
            </a:r>
            <a:r>
              <a:rPr lang="el-GR" altLang="zh-TW" sz="1800" b="0" i="0" u="none" strike="noStrike" baseline="0" dirty="0">
                <a:latin typeface="txsys"/>
              </a:rPr>
              <a:t>− </a:t>
            </a:r>
            <a:r>
              <a:rPr lang="zh-TW" altLang="el-GR" sz="1800" b="0" i="0" u="none" strike="noStrike" baseline="0" dirty="0">
                <a:latin typeface="LibertineMathMI"/>
              </a:rPr>
              <a:t>𝜖</a:t>
            </a:r>
            <a:r>
              <a:rPr lang="zh-TW" altLang="en-US" sz="1800" b="0" i="0" u="none" strike="noStrike" baseline="0" dirty="0">
                <a:latin typeface="LibertineMathMI"/>
              </a:rPr>
              <a:t>，</a:t>
            </a:r>
            <a:endParaRPr lang="en-US" altLang="zh-TW" sz="1800" b="0" i="0" u="none" strike="noStrike" baseline="0" dirty="0">
              <a:latin typeface="LibertineMathMI"/>
            </a:endParaRPr>
          </a:p>
          <a:p>
            <a:r>
              <a:rPr lang="zh-TW" altLang="en-US" sz="1800" b="0" i="0" u="none" strike="noStrike" baseline="0" dirty="0">
                <a:latin typeface="LibertineMathMI"/>
              </a:rPr>
              <a:t>攻擊者可以計算因為它知道 𝜖 和 </a:t>
            </a:r>
            <a:r>
              <a:rPr lang="en-US" altLang="zh-TW" sz="1800" b="0" i="0" u="none" strike="noStrike" baseline="0" dirty="0">
                <a:latin typeface="LibertineMathMI"/>
              </a:rPr>
              <a:t>2 · Δ</a:t>
            </a:r>
            <a:r>
              <a:rPr lang="zh-TW" altLang="en-US" sz="1800" b="0" i="0" u="none" strike="noStrike" baseline="0" dirty="0">
                <a:latin typeface="LibertineMathMI"/>
              </a:rPr>
              <a:t>𝐴−𝑉𝐴−𝑁𝑆。</a:t>
            </a:r>
            <a:endParaRPr lang="en-US" altLang="zh-TW" sz="1800" b="0" i="0" u="none" strike="noStrike" baseline="0" dirty="0">
              <a:latin typeface="LibertineMathMI"/>
            </a:endParaRPr>
          </a:p>
          <a:p>
            <a:endParaRPr lang="en-US" altLang="zh-TW" sz="1800" b="0" i="0" u="none" strike="noStrike" baseline="0" dirty="0">
              <a:latin typeface="LibertineMathMI"/>
            </a:endParaRPr>
          </a:p>
          <a:p>
            <a:r>
              <a:rPr lang="zh-TW" altLang="en-US" dirty="0"/>
              <a:t>讓𝑥 </a:t>
            </a:r>
            <a:r>
              <a:rPr lang="en-US" altLang="zh-TW" dirty="0"/>
              <a:t>= Δ</a:t>
            </a:r>
            <a:r>
              <a:rPr lang="zh-TW" altLang="en-US" dirty="0"/>
              <a:t>𝐴−𝑉𝐴−𝑁𝑆 − </a:t>
            </a:r>
            <a:r>
              <a:rPr lang="en-US" altLang="zh-TW" dirty="0"/>
              <a:t>Δ</a:t>
            </a:r>
            <a:r>
              <a:rPr lang="zh-TW" altLang="en-US" dirty="0"/>
              <a:t>𝐴−𝑁𝑆。 如果𝑥 </a:t>
            </a:r>
            <a:r>
              <a:rPr lang="en-US" altLang="zh-TW" dirty="0"/>
              <a:t>&lt; 0</a:t>
            </a:r>
            <a:r>
              <a:rPr lang="zh-TW" altLang="en-US" dirty="0"/>
              <a:t>，攻擊者等待𝑥</a:t>
            </a:r>
            <a:r>
              <a:rPr lang="en-US" altLang="zh-TW" dirty="0" err="1"/>
              <a:t>ms</a:t>
            </a:r>
            <a:r>
              <a:rPr lang="zh-TW" altLang="en-US" dirty="0"/>
              <a:t>，然後發送突發。 或者，如果𝑥 </a:t>
            </a:r>
            <a:r>
              <a:rPr lang="en-US" altLang="zh-TW" dirty="0"/>
              <a:t>&gt; 0</a:t>
            </a:r>
            <a:r>
              <a:rPr lang="zh-TW" altLang="en-US" dirty="0"/>
              <a:t>，攻擊者在 </a:t>
            </a:r>
            <a:r>
              <a:rPr lang="en-US" altLang="zh-TW" dirty="0"/>
              <a:t>Δ</a:t>
            </a:r>
            <a:r>
              <a:rPr lang="zh-TW" altLang="en-US" dirty="0"/>
              <a:t>𝐴−𝑉𝐴−𝑁𝑆 − 𝑥 發送突發 𝑥</a:t>
            </a:r>
            <a:r>
              <a:rPr lang="en-US" altLang="zh-TW" dirty="0" err="1"/>
              <a:t>ms</a:t>
            </a:r>
            <a:r>
              <a:rPr lang="zh-TW" altLang="en-US" dirty="0"/>
              <a:t>。</a:t>
            </a:r>
          </a:p>
        </p:txBody>
      </p:sp>
      <p:sp>
        <p:nvSpPr>
          <p:cNvPr id="4" name="投影片編號版面配置區 3"/>
          <p:cNvSpPr>
            <a:spLocks noGrp="1"/>
          </p:cNvSpPr>
          <p:nvPr>
            <p:ph type="sldNum" sz="quarter" idx="5"/>
          </p:nvPr>
        </p:nvSpPr>
        <p:spPr/>
        <p:txBody>
          <a:bodyPr/>
          <a:lstStyle/>
          <a:p>
            <a:fld id="{5EE2CF44-2B13-41B4-A334-1CDF534EEBBF}" type="slidenum">
              <a:rPr lang="en-US" altLang="zh-TW" smtClean="0"/>
              <a:pPr/>
              <a:t>34</a:t>
            </a:fld>
            <a:endParaRPr lang="zh-TW" altLang="en-US" dirty="0"/>
          </a:p>
        </p:txBody>
      </p:sp>
    </p:spTree>
    <p:extLst>
      <p:ext uri="{BB962C8B-B14F-4D97-AF65-F5344CB8AC3E}">
        <p14:creationId xmlns:p14="http://schemas.microsoft.com/office/powerpoint/2010/main" val="181517050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突發大小是路由器上的緩衝區大小的函數，以及來自穿過路由器的其他源的通信。 由於我們進行道德實驗，我們不會向 </a:t>
            </a:r>
            <a:r>
              <a:rPr lang="en-US" altLang="zh-TW" dirty="0"/>
              <a:t>Internet </a:t>
            </a:r>
            <a:r>
              <a:rPr lang="zh-TW" altLang="en-US" dirty="0"/>
              <a:t>中的路由器發送脈衝串。 我們的評估是在我們設置的平台上的受控環境中執行的，使用流行路由器上的默認緩衝區大小。 這些測量提供了最壞情況分析。 實際上，通過路由器的其他通信將保持路由器上的緩衝區也被佔用，這意味著即使是較小的突發也可以達到類似的效果。我們比較了從一台主機、兩台主機和三台主機發送時突發的有效性。 我們還評估了數據包大小對丟失率的影響。</a:t>
            </a:r>
            <a:endParaRPr lang="en-US" altLang="zh-TW" dirty="0"/>
          </a:p>
          <a:p>
            <a:endParaRPr lang="en-US" altLang="zh-TW" dirty="0"/>
          </a:p>
          <a:p>
            <a:r>
              <a:rPr lang="zh-TW" altLang="en-US" dirty="0"/>
              <a:t>我們的設置如圖 </a:t>
            </a:r>
            <a:r>
              <a:rPr lang="en-US" altLang="zh-TW" dirty="0"/>
              <a:t>6 </a:t>
            </a:r>
            <a:r>
              <a:rPr lang="zh-TW" altLang="en-US" dirty="0"/>
              <a:t>所示。對於我們的實驗，我們設置了一個平台，其中有五個終端主機，每個主機位於不同的網絡上，通過路由器連接到 </a:t>
            </a:r>
            <a:r>
              <a:rPr lang="en-US" altLang="zh-TW" dirty="0"/>
              <a:t>Internet</a:t>
            </a:r>
            <a:r>
              <a:rPr lang="zh-TW" altLang="en-US" dirty="0"/>
              <a:t>。一台主機是發送 </a:t>
            </a:r>
            <a:r>
              <a:rPr lang="en-US" altLang="zh-TW" dirty="0"/>
              <a:t>DNS </a:t>
            </a:r>
            <a:r>
              <a:rPr lang="zh-TW" altLang="en-US" dirty="0"/>
              <a:t>請求的 </a:t>
            </a:r>
            <a:r>
              <a:rPr lang="en-US" altLang="zh-TW" dirty="0"/>
              <a:t>DNS </a:t>
            </a:r>
            <a:r>
              <a:rPr lang="zh-TW" altLang="en-US" dirty="0"/>
              <a:t>解析器，另一台是 </a:t>
            </a:r>
            <a:r>
              <a:rPr lang="en-US" altLang="zh-TW" dirty="0"/>
              <a:t>DNS </a:t>
            </a:r>
            <a:r>
              <a:rPr lang="zh-TW" altLang="en-US" dirty="0"/>
              <a:t>名稱服務器。</a:t>
            </a:r>
          </a:p>
          <a:p>
            <a:r>
              <a:rPr lang="zh-TW" altLang="en-US" dirty="0"/>
              <a:t>剩下的三台主機用於產生流量突發。我們設置了一個連接所有客戶端和服務器的路由器。</a:t>
            </a:r>
            <a:endParaRPr lang="en-US" altLang="zh-TW" dirty="0"/>
          </a:p>
          <a:p>
            <a:r>
              <a:rPr lang="zh-TW" altLang="en-US" dirty="0"/>
              <a:t>該路由器模擬互聯網，通過 </a:t>
            </a:r>
            <a:r>
              <a:rPr lang="en-US" altLang="zh-TW" dirty="0"/>
              <a:t>100Gbps </a:t>
            </a:r>
            <a:r>
              <a:rPr lang="zh-TW" altLang="en-US" dirty="0"/>
              <a:t>鏈路連接，所有其他設備通過 </a:t>
            </a:r>
            <a:r>
              <a:rPr lang="en-US" altLang="zh-TW" dirty="0"/>
              <a:t>10Gbps </a:t>
            </a:r>
            <a:r>
              <a:rPr lang="zh-TW" altLang="en-US" dirty="0"/>
              <a:t>輸出鏈路連接。由於模擬 </a:t>
            </a:r>
            <a:r>
              <a:rPr lang="en-US" altLang="zh-TW" dirty="0"/>
              <a:t>Internet </a:t>
            </a:r>
            <a:r>
              <a:rPr lang="zh-TW" altLang="en-US" dirty="0"/>
              <a:t>的路由器上的傳輸速率比連接終端設備的路由器上的傳輸速率高十倍（即 </a:t>
            </a:r>
            <a:r>
              <a:rPr lang="en-US" altLang="zh-TW" dirty="0"/>
              <a:t>100Gbps </a:t>
            </a:r>
            <a:r>
              <a:rPr lang="zh-TW" altLang="en-US" dirty="0"/>
              <a:t>與 </a:t>
            </a:r>
            <a:r>
              <a:rPr lang="en-US" altLang="zh-TW" dirty="0"/>
              <a:t>10Gbps</a:t>
            </a:r>
            <a:r>
              <a:rPr lang="zh-TW" altLang="en-US" dirty="0"/>
              <a:t>），因此不會出現丟包現象。這確保了將終端主機連接到 </a:t>
            </a:r>
            <a:r>
              <a:rPr lang="en-US" altLang="zh-TW" dirty="0"/>
              <a:t>Internet </a:t>
            </a:r>
            <a:r>
              <a:rPr lang="zh-TW" altLang="en-US" dirty="0"/>
              <a:t>的路由器上只會發生丟包。所有路由器都配置為為出站接口上的每個數據包增加延遲。延遲是在 </a:t>
            </a:r>
            <a:r>
              <a:rPr lang="en-US" altLang="zh-TW" dirty="0"/>
              <a:t>30ms </a:t>
            </a:r>
            <a:r>
              <a:rPr lang="zh-TW" altLang="en-US" dirty="0"/>
              <a:t>和 </a:t>
            </a:r>
            <a:r>
              <a:rPr lang="en-US" altLang="zh-TW" dirty="0"/>
              <a:t>50ms </a:t>
            </a:r>
            <a:r>
              <a:rPr lang="zh-TW" altLang="en-US" dirty="0"/>
              <a:t>之間的範圍內隨機選擇的。這導致 </a:t>
            </a:r>
            <a:r>
              <a:rPr lang="en-US" altLang="zh-TW" dirty="0"/>
              <a:t>RTT</a:t>
            </a:r>
            <a:r>
              <a:rPr lang="zh-TW" altLang="en-US" dirty="0"/>
              <a:t>（往返時間）在 </a:t>
            </a:r>
            <a:r>
              <a:rPr lang="en-US" altLang="zh-TW" dirty="0"/>
              <a:t>60 </a:t>
            </a:r>
            <a:r>
              <a:rPr lang="zh-TW" altLang="en-US" dirty="0"/>
              <a:t>毫秒到 </a:t>
            </a:r>
            <a:r>
              <a:rPr lang="en-US" altLang="zh-TW" dirty="0"/>
              <a:t>100 </a:t>
            </a:r>
            <a:r>
              <a:rPr lang="zh-TW" altLang="en-US" dirty="0"/>
              <a:t>毫秒之間；類似於 </a:t>
            </a:r>
            <a:r>
              <a:rPr lang="en-US" altLang="zh-TW" dirty="0"/>
              <a:t>Internet </a:t>
            </a:r>
            <a:r>
              <a:rPr lang="zh-TW" altLang="en-US" dirty="0"/>
              <a:t>中的典型 </a:t>
            </a:r>
            <a:r>
              <a:rPr lang="en-US" altLang="zh-TW" dirty="0"/>
              <a:t>RTT</a:t>
            </a:r>
            <a:r>
              <a:rPr lang="zh-TW" altLang="en-US" dirty="0"/>
              <a:t>。為了增加延遲，我們使用 </a:t>
            </a:r>
            <a:r>
              <a:rPr lang="en-US" altLang="zh-TW" dirty="0" err="1"/>
              <a:t>NetEm</a:t>
            </a:r>
            <a:r>
              <a:rPr lang="en-US" altLang="zh-TW" dirty="0"/>
              <a:t> </a:t>
            </a:r>
            <a:r>
              <a:rPr lang="en-US" altLang="zh-TW" dirty="0" err="1"/>
              <a:t>tc</a:t>
            </a:r>
            <a:r>
              <a:rPr lang="en-US" altLang="zh-TW" dirty="0"/>
              <a:t> </a:t>
            </a:r>
            <a:r>
              <a:rPr lang="en-US" altLang="zh-TW" dirty="0" err="1"/>
              <a:t>qdisc</a:t>
            </a:r>
            <a:r>
              <a:rPr lang="zh-TW" altLang="en-US" dirty="0"/>
              <a:t>。</a:t>
            </a:r>
          </a:p>
        </p:txBody>
      </p:sp>
      <p:sp>
        <p:nvSpPr>
          <p:cNvPr id="4" name="投影片編號版面配置區 3"/>
          <p:cNvSpPr>
            <a:spLocks noGrp="1"/>
          </p:cNvSpPr>
          <p:nvPr>
            <p:ph type="sldNum" sz="quarter" idx="5"/>
          </p:nvPr>
        </p:nvSpPr>
        <p:spPr/>
        <p:txBody>
          <a:bodyPr/>
          <a:lstStyle/>
          <a:p>
            <a:fld id="{5EE2CF44-2B13-41B4-A334-1CDF534EEBBF}" type="slidenum">
              <a:rPr lang="en-US" altLang="zh-TW" smtClean="0"/>
              <a:pPr/>
              <a:t>35</a:t>
            </a:fld>
            <a:endParaRPr lang="zh-TW" altLang="en-US" dirty="0"/>
          </a:p>
        </p:txBody>
      </p:sp>
    </p:spTree>
    <p:extLst>
      <p:ext uri="{BB962C8B-B14F-4D97-AF65-F5344CB8AC3E}">
        <p14:creationId xmlns:p14="http://schemas.microsoft.com/office/powerpoint/2010/main" val="8221823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我們測量導致到達的數據包被丟棄的最佳突發大小。 我們還旨在推斷在給定突發後將被丟棄的數據包的最大序列。 什麼樣的突發大小和特性將導致最大的數據包序列被丟棄。 </a:t>
            </a:r>
            <a:endParaRPr lang="en-US" altLang="zh-TW" dirty="0"/>
          </a:p>
          <a:p>
            <a:r>
              <a:rPr lang="zh-TW" altLang="en-US" dirty="0"/>
              <a:t>我們的評估是使用不同的緩衝區大小進行的，如表 </a:t>
            </a:r>
            <a:r>
              <a:rPr lang="en-US" altLang="zh-TW" dirty="0"/>
              <a:t>3 </a:t>
            </a:r>
            <a:r>
              <a:rPr lang="zh-TW" altLang="en-US" dirty="0"/>
              <a:t>所示。攻擊爆發的時間如圖 </a:t>
            </a:r>
            <a:r>
              <a:rPr lang="en-US" altLang="zh-TW" dirty="0"/>
              <a:t>7 </a:t>
            </a:r>
            <a:r>
              <a:rPr lang="zh-TW" altLang="en-US" dirty="0"/>
              <a:t>所示。</a:t>
            </a:r>
            <a:endParaRPr lang="en-US" altLang="zh-TW" dirty="0"/>
          </a:p>
          <a:p>
            <a:endParaRPr lang="en-US" altLang="zh-TW" dirty="0"/>
          </a:p>
          <a:p>
            <a:r>
              <a:rPr lang="zh-TW" altLang="en-US" dirty="0"/>
              <a:t>我們測試從一對兩對三主機發送突發。 此外，我們使用以下數據包創建突發：</a:t>
            </a:r>
            <a:endParaRPr lang="en-US" altLang="zh-TW" dirty="0"/>
          </a:p>
          <a:p>
            <a:r>
              <a:rPr lang="en-US" altLang="zh-TW" dirty="0"/>
              <a:t>(1) </a:t>
            </a:r>
            <a:r>
              <a:rPr lang="zh-TW" altLang="en-US" dirty="0"/>
              <a:t>相同大小的 </a:t>
            </a:r>
            <a:r>
              <a:rPr lang="en-US" altLang="zh-TW" dirty="0"/>
              <a:t>500 </a:t>
            </a:r>
            <a:r>
              <a:rPr lang="zh-TW" altLang="en-US" dirty="0"/>
              <a:t>字節，</a:t>
            </a:r>
            <a:r>
              <a:rPr lang="en-US" altLang="zh-TW" dirty="0"/>
              <a:t>(2) </a:t>
            </a:r>
            <a:r>
              <a:rPr lang="zh-TW" altLang="en-US" dirty="0"/>
              <a:t>隨機選擇的 </a:t>
            </a:r>
            <a:r>
              <a:rPr lang="en-US" altLang="zh-TW" dirty="0"/>
              <a:t>68 </a:t>
            </a:r>
            <a:r>
              <a:rPr lang="zh-TW" altLang="en-US" dirty="0"/>
              <a:t>和 </a:t>
            </a:r>
            <a:r>
              <a:rPr lang="en-US" altLang="zh-TW" dirty="0"/>
              <a:t>1500 </a:t>
            </a:r>
            <a:r>
              <a:rPr lang="zh-TW" altLang="en-US" dirty="0"/>
              <a:t>字節之間的大小，以及 </a:t>
            </a:r>
            <a:r>
              <a:rPr lang="en-US" altLang="zh-TW" dirty="0"/>
              <a:t>(3) </a:t>
            </a:r>
            <a:r>
              <a:rPr lang="zh-TW" altLang="en-US" dirty="0"/>
              <a:t>兩種大小 </a:t>
            </a:r>
            <a:r>
              <a:rPr lang="en-US" altLang="zh-TW" dirty="0"/>
              <a:t>68 </a:t>
            </a:r>
            <a:r>
              <a:rPr lang="zh-TW" altLang="en-US" dirty="0"/>
              <a:t>或 </a:t>
            </a:r>
            <a:r>
              <a:rPr lang="en-US" altLang="zh-TW" dirty="0"/>
              <a:t>1500 </a:t>
            </a:r>
            <a:r>
              <a:rPr lang="zh-TW" altLang="en-US" dirty="0"/>
              <a:t>字節的數據包，兩種大小的選擇概率相同 </a:t>
            </a:r>
            <a:endParaRPr lang="en-US" altLang="zh-TW" dirty="0"/>
          </a:p>
        </p:txBody>
      </p:sp>
      <p:sp>
        <p:nvSpPr>
          <p:cNvPr id="4" name="投影片編號版面配置區 3"/>
          <p:cNvSpPr>
            <a:spLocks noGrp="1"/>
          </p:cNvSpPr>
          <p:nvPr>
            <p:ph type="sldNum" sz="quarter" idx="5"/>
          </p:nvPr>
        </p:nvSpPr>
        <p:spPr/>
        <p:txBody>
          <a:bodyPr/>
          <a:lstStyle/>
          <a:p>
            <a:fld id="{5EE2CF44-2B13-41B4-A334-1CDF534EEBBF}" type="slidenum">
              <a:rPr lang="en-US" altLang="zh-TW" smtClean="0"/>
              <a:pPr/>
              <a:t>36</a:t>
            </a:fld>
            <a:endParaRPr lang="zh-TW" altLang="en-US" dirty="0"/>
          </a:p>
        </p:txBody>
      </p:sp>
    </p:spTree>
    <p:extLst>
      <p:ext uri="{BB962C8B-B14F-4D97-AF65-F5344CB8AC3E}">
        <p14:creationId xmlns:p14="http://schemas.microsoft.com/office/powerpoint/2010/main" val="417794090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DNS </a:t>
            </a:r>
            <a:r>
              <a:rPr lang="zh-TW" altLang="en-US" dirty="0"/>
              <a:t>解析器正在向域名服務器發送一組查詢，域名服務器會做出響應。 為了從攻擊主機生成流量突發，我們使用 </a:t>
            </a:r>
            <a:r>
              <a:rPr lang="en-US" altLang="zh-TW" dirty="0"/>
              <a:t>iperf3</a:t>
            </a:r>
            <a:r>
              <a:rPr lang="zh-TW" altLang="en-US" dirty="0"/>
              <a:t>。 </a:t>
            </a:r>
            <a:endParaRPr lang="en-US" altLang="zh-TW" dirty="0"/>
          </a:p>
          <a:p>
            <a:r>
              <a:rPr lang="zh-TW" altLang="en-US" dirty="0"/>
              <a:t>在實驗過程中，三台攻擊者主機同步並向名稱服務器發送數據包突發。</a:t>
            </a:r>
          </a:p>
          <a:p>
            <a:r>
              <a:rPr lang="zh-TW" altLang="en-US" dirty="0"/>
              <a:t>丟失率取決於路由器上的緩衝區大小以及來自其他來源的額外流量。 由於在我們的實驗中沒有來自其他客戶端的額外流量，我們的評估提供了一個下限。 </a:t>
            </a:r>
            <a:endParaRPr lang="en-US" altLang="zh-TW" dirty="0"/>
          </a:p>
          <a:p>
            <a:r>
              <a:rPr lang="zh-TW" altLang="en-US" dirty="0"/>
              <a:t>實際上，在 </a:t>
            </a:r>
            <a:r>
              <a:rPr lang="en-US" altLang="zh-TW" dirty="0"/>
              <a:t>Internet </a:t>
            </a:r>
            <a:r>
              <a:rPr lang="zh-TW" altLang="en-US" dirty="0"/>
              <a:t>中，由於來自其他來源的流量也經過路由器，因此突發將更加有效。</a:t>
            </a:r>
            <a:endParaRPr lang="en-US" altLang="zh-TW" dirty="0"/>
          </a:p>
          <a:p>
            <a:endParaRPr lang="en-US" altLang="zh-TW" dirty="0"/>
          </a:p>
          <a:p>
            <a:r>
              <a:rPr lang="zh-TW" altLang="en-US" dirty="0"/>
              <a:t>數據包之間的延遲差異越大，突發在處理中引入的開銷就越大，從而導致更高的丟包率。 </a:t>
            </a:r>
            <a:endParaRPr lang="en-US" altLang="zh-TW" dirty="0"/>
          </a:p>
          <a:p>
            <a:r>
              <a:rPr lang="zh-TW" altLang="en-US" dirty="0"/>
              <a:t>發現（</a:t>
            </a:r>
            <a:r>
              <a:rPr lang="en-US" altLang="zh-TW" dirty="0"/>
              <a:t>3</a:t>
            </a:r>
            <a:r>
              <a:rPr lang="zh-TW" altLang="en-US" dirty="0"/>
              <a:t>）導致最大的數據包序列一個接一個地丟棄，它是突發（</a:t>
            </a:r>
            <a:r>
              <a:rPr lang="en-US" altLang="zh-TW" dirty="0"/>
              <a:t>1</a:t>
            </a:r>
            <a:r>
              <a:rPr lang="zh-TW" altLang="en-US" dirty="0"/>
              <a:t>）和（</a:t>
            </a:r>
            <a:r>
              <a:rPr lang="en-US" altLang="zh-TW" dirty="0"/>
              <a:t>2</a:t>
            </a:r>
            <a:r>
              <a:rPr lang="zh-TW" altLang="en-US" dirty="0"/>
              <a:t>）實驗中丟失數據包序列的 </a:t>
            </a:r>
            <a:r>
              <a:rPr lang="en-US" altLang="zh-TW" dirty="0"/>
              <a:t>7 </a:t>
            </a:r>
            <a:r>
              <a:rPr lang="zh-TW" altLang="en-US" dirty="0"/>
              <a:t>倍。 </a:t>
            </a:r>
            <a:endParaRPr lang="en-US" altLang="zh-TW" dirty="0"/>
          </a:p>
          <a:p>
            <a:endParaRPr lang="en-US" altLang="zh-TW" dirty="0"/>
          </a:p>
          <a:p>
            <a:r>
              <a:rPr lang="zh-TW" altLang="en-US" dirty="0"/>
              <a:t>此外，來自多個客戶端的突發更有效地導致數據包丟失。 </a:t>
            </a:r>
            <a:endParaRPr lang="en-US" altLang="zh-TW" dirty="0"/>
          </a:p>
          <a:p>
            <a:r>
              <a:rPr lang="zh-TW" altLang="en-US" dirty="0"/>
              <a:t>事實上，我們的評估表明，系統上的負載和額外到達的數據包將被丟棄的時間段與發送突發的攻擊主機的數量成正比。 </a:t>
            </a:r>
            <a:endParaRPr lang="en-US" altLang="zh-TW" dirty="0"/>
          </a:p>
          <a:p>
            <a:r>
              <a:rPr lang="zh-TW" altLang="en-US" dirty="0"/>
              <a:t>也就是說，在多個終端主機之間拆分相同的突發量比從單個客戶端發送時更有效。 這是因為當從不同的源同時發送時，突發中的包間延遲減少了。</a:t>
            </a:r>
            <a:endParaRPr lang="en-US" altLang="zh-TW" dirty="0"/>
          </a:p>
          <a:p>
            <a:endParaRPr lang="en-US" altLang="zh-TW" dirty="0"/>
          </a:p>
          <a:p>
            <a:r>
              <a:rPr lang="zh-TW" altLang="en-US" dirty="0"/>
              <a:t>我們的結果列在表 </a:t>
            </a:r>
            <a:r>
              <a:rPr lang="en-US" altLang="zh-TW" dirty="0"/>
              <a:t>3 </a:t>
            </a:r>
            <a:r>
              <a:rPr lang="zh-TW" altLang="en-US" dirty="0"/>
              <a:t>中。對於有效的數據包丟失，突發的體積甚至可以小於緩衝區大小</a:t>
            </a:r>
            <a:r>
              <a:rPr lang="en-US" altLang="zh-TW" dirty="0"/>
              <a:t>——</a:t>
            </a:r>
            <a:r>
              <a:rPr lang="zh-TW" altLang="en-US" dirty="0"/>
              <a:t>數據包仍然被丟棄。</a:t>
            </a:r>
          </a:p>
        </p:txBody>
      </p:sp>
      <p:sp>
        <p:nvSpPr>
          <p:cNvPr id="4" name="投影片編號版面配置區 3"/>
          <p:cNvSpPr>
            <a:spLocks noGrp="1"/>
          </p:cNvSpPr>
          <p:nvPr>
            <p:ph type="sldNum" sz="quarter" idx="5"/>
          </p:nvPr>
        </p:nvSpPr>
        <p:spPr/>
        <p:txBody>
          <a:bodyPr/>
          <a:lstStyle/>
          <a:p>
            <a:fld id="{5EE2CF44-2B13-41B4-A334-1CDF534EEBBF}" type="slidenum">
              <a:rPr lang="en-US" altLang="zh-TW" smtClean="0"/>
              <a:pPr/>
              <a:t>37</a:t>
            </a:fld>
            <a:endParaRPr lang="zh-TW" altLang="en-US" dirty="0"/>
          </a:p>
        </p:txBody>
      </p:sp>
    </p:spTree>
    <p:extLst>
      <p:ext uri="{BB962C8B-B14F-4D97-AF65-F5344CB8AC3E}">
        <p14:creationId xmlns:p14="http://schemas.microsoft.com/office/powerpoint/2010/main" val="323218851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通常，具有大緩衝區的路由器用於 </a:t>
            </a:r>
            <a:r>
              <a:rPr lang="en-US" altLang="zh-TW" dirty="0"/>
              <a:t>Internet </a:t>
            </a:r>
            <a:r>
              <a:rPr lang="zh-TW" altLang="en-US" dirty="0"/>
              <a:t>的核心，其中交叉流量會導致大隊列，但將網絡連接到 </a:t>
            </a:r>
            <a:r>
              <a:rPr lang="en-US" altLang="zh-TW" dirty="0"/>
              <a:t>Internet </a:t>
            </a:r>
            <a:r>
              <a:rPr lang="zh-TW" altLang="en-US" dirty="0"/>
              <a:t>的路由器具有較小的緩衝區，足以滿足 </a:t>
            </a:r>
            <a:r>
              <a:rPr lang="en-US" altLang="zh-TW" dirty="0"/>
              <a:t>10 Gbps </a:t>
            </a:r>
            <a:r>
              <a:rPr lang="zh-TW" altLang="en-US" dirty="0"/>
              <a:t>的流量速率。 避免使用大緩衝區的原因是“</a:t>
            </a:r>
            <a:r>
              <a:rPr lang="en-US" altLang="zh-TW" dirty="0" err="1"/>
              <a:t>bufferbloat</a:t>
            </a:r>
            <a:r>
              <a:rPr lang="en-US" altLang="zh-TW" dirty="0"/>
              <a:t>(</a:t>
            </a:r>
            <a:r>
              <a:rPr lang="zh-TW" altLang="en-US" b="0" i="0" dirty="0">
                <a:solidFill>
                  <a:srgbClr val="E8EAED"/>
                </a:solidFill>
                <a:effectLst/>
                <a:latin typeface="Google Sans"/>
              </a:rPr>
              <a:t>緩衝膨脹</a:t>
            </a:r>
            <a:r>
              <a:rPr lang="en-US" altLang="zh-TW" b="0" i="0" dirty="0">
                <a:solidFill>
                  <a:srgbClr val="E8EAED"/>
                </a:solidFill>
                <a:effectLst/>
                <a:latin typeface="Google Sans"/>
              </a:rPr>
              <a:t>)</a:t>
            </a:r>
            <a:r>
              <a:rPr lang="en-US" altLang="zh-TW" dirty="0"/>
              <a:t>”</a:t>
            </a:r>
            <a:r>
              <a:rPr lang="zh-TW" altLang="en-US" dirty="0"/>
              <a:t>，這是由於網絡設備緩衝過多數據而導致的延遲太高，導致鏈路未充分利用。</a:t>
            </a:r>
          </a:p>
          <a:p>
            <a:endParaRPr lang="zh-TW" altLang="en-US" dirty="0"/>
          </a:p>
          <a:p>
            <a:r>
              <a:rPr lang="zh-TW" altLang="en-US" dirty="0"/>
              <a:t>典型的緩衝區大小是每個 </a:t>
            </a:r>
            <a:r>
              <a:rPr lang="en-US" altLang="zh-TW" dirty="0"/>
              <a:t>10Gbps </a:t>
            </a:r>
            <a:r>
              <a:rPr lang="zh-TW" altLang="en-US" dirty="0"/>
              <a:t>端口的兆字節緩衝區，對於 </a:t>
            </a:r>
            <a:r>
              <a:rPr lang="en-US" altLang="zh-TW" dirty="0"/>
              <a:t>10Gbps </a:t>
            </a:r>
            <a:r>
              <a:rPr lang="zh-TW" altLang="en-US" dirty="0"/>
              <a:t>鏈接，</a:t>
            </a:r>
            <a:r>
              <a:rPr lang="en-US" altLang="zh-TW" dirty="0"/>
              <a:t>10Mb </a:t>
            </a:r>
            <a:r>
              <a:rPr lang="zh-TW" altLang="en-US" dirty="0"/>
              <a:t>的緩衝區。 在我們的實驗中，我們使用供應商設置的默認緩衝區大小來評估流行路由器上的突發，當然這些可以由運營商調整為更小的大小。 我們的路由器集涵蓋了將網絡連接到 </a:t>
            </a:r>
            <a:r>
              <a:rPr lang="en-US" altLang="zh-TW" dirty="0"/>
              <a:t>Internet </a:t>
            </a:r>
            <a:r>
              <a:rPr lang="zh-TW" altLang="en-US" dirty="0"/>
              <a:t>的典型路由器以及 </a:t>
            </a:r>
            <a:r>
              <a:rPr lang="en-US" altLang="zh-TW" dirty="0"/>
              <a:t>Internet </a:t>
            </a:r>
            <a:r>
              <a:rPr lang="zh-TW" altLang="en-US" dirty="0"/>
              <a:t>核心的大型路由器。</a:t>
            </a:r>
          </a:p>
        </p:txBody>
      </p:sp>
      <p:sp>
        <p:nvSpPr>
          <p:cNvPr id="4" name="投影片編號版面配置區 3"/>
          <p:cNvSpPr>
            <a:spLocks noGrp="1"/>
          </p:cNvSpPr>
          <p:nvPr>
            <p:ph type="sldNum" sz="quarter" idx="5"/>
          </p:nvPr>
        </p:nvSpPr>
        <p:spPr/>
        <p:txBody>
          <a:bodyPr/>
          <a:lstStyle/>
          <a:p>
            <a:fld id="{5EE2CF44-2B13-41B4-A334-1CDF534EEBBF}" type="slidenum">
              <a:rPr lang="en-US" altLang="zh-TW" smtClean="0"/>
              <a:pPr/>
              <a:t>38</a:t>
            </a:fld>
            <a:endParaRPr lang="zh-TW" altLang="en-US" dirty="0"/>
          </a:p>
        </p:txBody>
      </p:sp>
    </p:spTree>
    <p:extLst>
      <p:ext uri="{BB962C8B-B14F-4D97-AF65-F5344CB8AC3E}">
        <p14:creationId xmlns:p14="http://schemas.microsoft.com/office/powerpoint/2010/main" val="218448591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我們發現我們數據集中 </a:t>
            </a:r>
            <a:r>
              <a:rPr lang="en-US" altLang="zh-TW" dirty="0"/>
              <a:t>22.76% </a:t>
            </a:r>
            <a:r>
              <a:rPr lang="zh-TW" altLang="en-US" dirty="0"/>
              <a:t>的域容易受到碎片或速率限制的名稱服務器消除方法的影響，請參見表 </a:t>
            </a:r>
            <a:r>
              <a:rPr lang="en-US" altLang="zh-TW" dirty="0"/>
              <a:t>2</a:t>
            </a:r>
            <a:r>
              <a:rPr lang="zh-TW" altLang="en-US" dirty="0"/>
              <a:t>。我們還發現，在 </a:t>
            </a:r>
            <a:r>
              <a:rPr lang="en-US" altLang="zh-TW" dirty="0"/>
              <a:t>15% </a:t>
            </a:r>
            <a:r>
              <a:rPr lang="zh-TW" altLang="en-US" dirty="0"/>
              <a:t>的域中，超過 </a:t>
            </a:r>
            <a:r>
              <a:rPr lang="en-US" altLang="zh-TW" dirty="0"/>
              <a:t>50% </a:t>
            </a:r>
            <a:r>
              <a:rPr lang="zh-TW" altLang="en-US" dirty="0"/>
              <a:t>的名稱服務器強制執行速率限製或返回碎片化響應，因此容易受到速率限製或 </a:t>
            </a:r>
            <a:r>
              <a:rPr lang="en-US" altLang="zh-TW" dirty="0"/>
              <a:t>IP </a:t>
            </a:r>
            <a:r>
              <a:rPr lang="zh-TW" altLang="en-US" dirty="0"/>
              <a:t>碎片整理緩存中毒的影響； 結果繪製在圖 </a:t>
            </a:r>
            <a:r>
              <a:rPr lang="en-US" altLang="zh-TW" dirty="0"/>
              <a:t>4 </a:t>
            </a:r>
            <a:r>
              <a:rPr lang="zh-TW" altLang="en-US" dirty="0"/>
              <a:t>中。</a:t>
            </a:r>
          </a:p>
        </p:txBody>
      </p:sp>
      <p:sp>
        <p:nvSpPr>
          <p:cNvPr id="4" name="投影片編號版面配置區 3"/>
          <p:cNvSpPr>
            <a:spLocks noGrp="1"/>
          </p:cNvSpPr>
          <p:nvPr>
            <p:ph type="sldNum" sz="quarter" idx="5"/>
          </p:nvPr>
        </p:nvSpPr>
        <p:spPr/>
        <p:txBody>
          <a:bodyPr/>
          <a:lstStyle/>
          <a:p>
            <a:fld id="{5EE2CF44-2B13-41B4-A334-1CDF534EEBBF}" type="slidenum">
              <a:rPr lang="en-US" altLang="zh-TW" smtClean="0"/>
              <a:pPr/>
              <a:t>39</a:t>
            </a:fld>
            <a:endParaRPr lang="zh-TW" altLang="en-US" dirty="0"/>
          </a:p>
        </p:txBody>
      </p:sp>
    </p:spTree>
    <p:extLst>
      <p:ext uri="{BB962C8B-B14F-4D97-AF65-F5344CB8AC3E}">
        <p14:creationId xmlns:p14="http://schemas.microsoft.com/office/powerpoint/2010/main" val="302299298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我們的自動評估提供了易受攻擊域數量的下限，因為它可能會錯過潛在易受攻擊的域。</a:t>
            </a:r>
            <a:endParaRPr lang="en-US" altLang="zh-TW" dirty="0"/>
          </a:p>
          <a:p>
            <a:r>
              <a:rPr lang="zh-TW" altLang="en-US" dirty="0"/>
              <a:t>這引入了誤報，即易受我們的異路服務器消除方法影響的域，但我們沒有檢測到這一點。原因是自動評估對稍微不同的行為或實現不敏感。</a:t>
            </a:r>
            <a:endParaRPr lang="en-US" altLang="zh-TW" dirty="0"/>
          </a:p>
          <a:p>
            <a:r>
              <a:rPr lang="zh-TW" altLang="en-US" dirty="0"/>
              <a:t>例如，通過手動調整 </a:t>
            </a:r>
            <a:r>
              <a:rPr lang="en-US" altLang="zh-TW" dirty="0"/>
              <a:t>IP ID </a:t>
            </a:r>
            <a:r>
              <a:rPr lang="zh-TW" altLang="en-US" dirty="0"/>
              <a:t>值預測（詳見附錄 </a:t>
            </a:r>
            <a:r>
              <a:rPr lang="en-US" altLang="zh-TW" dirty="0"/>
              <a:t>E </a:t>
            </a:r>
            <a:r>
              <a:rPr lang="zh-TW" altLang="en-US" dirty="0"/>
              <a:t>部分），攻擊者命中正確 </a:t>
            </a:r>
            <a:r>
              <a:rPr lang="en-US" altLang="zh-TW" dirty="0"/>
              <a:t>IP ID </a:t>
            </a:r>
            <a:r>
              <a:rPr lang="zh-TW" altLang="en-US" dirty="0"/>
              <a:t>值的成功率更高。</a:t>
            </a:r>
            <a:endParaRPr lang="en-US" altLang="zh-TW" dirty="0"/>
          </a:p>
          <a:p>
            <a:r>
              <a:rPr lang="zh-TW" altLang="en-US" dirty="0"/>
              <a:t>自動評估可能無法正確預測 </a:t>
            </a:r>
            <a:r>
              <a:rPr lang="en-US" altLang="zh-TW" dirty="0"/>
              <a:t>IP ID</a:t>
            </a:r>
            <a:r>
              <a:rPr lang="zh-TW" altLang="en-US" dirty="0"/>
              <a:t>，因為來自名稱服務器的出站流量速率突然變化。</a:t>
            </a:r>
            <a:endParaRPr lang="en-US" altLang="zh-TW" dirty="0"/>
          </a:p>
          <a:p>
            <a:r>
              <a:rPr lang="zh-TW" altLang="en-US" dirty="0"/>
              <a:t>類似地，名稱服務器採用不同的方法來限制傳入查詢的速率，例如，每個查詢或每個源 </a:t>
            </a:r>
            <a:r>
              <a:rPr lang="en-US" altLang="zh-TW" dirty="0"/>
              <a:t>IP</a:t>
            </a:r>
            <a:r>
              <a:rPr lang="zh-TW" altLang="en-US" dirty="0"/>
              <a:t>，或者可能只需要稍高的傳入數據包速率。</a:t>
            </a:r>
            <a:endParaRPr lang="en-US" altLang="zh-TW" dirty="0"/>
          </a:p>
          <a:p>
            <a:r>
              <a:rPr lang="zh-TW" altLang="en-US" dirty="0"/>
              <a:t>此外，我們對每個域的評估只執行一次，以避免干擾域的正常功能。我們的攻擊者主機將任何損失或噪音視為失敗的評估，而不再重複。</a:t>
            </a:r>
            <a:endParaRPr lang="en-US" altLang="zh-TW" dirty="0"/>
          </a:p>
          <a:p>
            <a:r>
              <a:rPr lang="zh-TW" altLang="en-US" dirty="0"/>
              <a:t>我們沒有誤報。只有當我們設置中的所有 </a:t>
            </a:r>
            <a:r>
              <a:rPr lang="en-US" altLang="zh-TW" dirty="0"/>
              <a:t>VA </a:t>
            </a:r>
            <a:r>
              <a:rPr lang="zh-TW" altLang="en-US" dirty="0"/>
              <a:t>都在查詢攻擊者選擇的單個名稱服務器時，我們才會標記成功的降級攻擊。</a:t>
            </a:r>
          </a:p>
        </p:txBody>
      </p:sp>
      <p:sp>
        <p:nvSpPr>
          <p:cNvPr id="4" name="投影片編號版面配置區 3"/>
          <p:cNvSpPr>
            <a:spLocks noGrp="1"/>
          </p:cNvSpPr>
          <p:nvPr>
            <p:ph type="sldNum" sz="quarter" idx="5"/>
          </p:nvPr>
        </p:nvSpPr>
        <p:spPr/>
        <p:txBody>
          <a:bodyPr/>
          <a:lstStyle/>
          <a:p>
            <a:fld id="{5EE2CF44-2B13-41B4-A334-1CDF534EEBBF}" type="slidenum">
              <a:rPr lang="en-US" altLang="zh-TW" smtClean="0"/>
              <a:pPr/>
              <a:t>40</a:t>
            </a:fld>
            <a:endParaRPr lang="zh-TW" altLang="en-US" dirty="0"/>
          </a:p>
        </p:txBody>
      </p:sp>
    </p:spTree>
    <p:extLst>
      <p:ext uri="{BB962C8B-B14F-4D97-AF65-F5344CB8AC3E}">
        <p14:creationId xmlns:p14="http://schemas.microsoft.com/office/powerpoint/2010/main" val="304821116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我們準備了一個控制平面設置，用於對本節中的所有攻擊進行實驗評估。我們使用相關實體和組件設置的控制平面如圖 </a:t>
            </a:r>
            <a:r>
              <a:rPr lang="en-US" altLang="zh-TW" dirty="0"/>
              <a:t>8 </a:t>
            </a:r>
            <a:r>
              <a:rPr lang="zh-TW" altLang="en-US" dirty="0"/>
              <a:t>所示。我們在 </a:t>
            </a:r>
            <a:r>
              <a:rPr lang="en-US" altLang="zh-TW" dirty="0"/>
              <a:t>RIPE NCC </a:t>
            </a:r>
            <a:r>
              <a:rPr lang="zh-TW" altLang="en-US" dirty="0"/>
              <a:t>下購買了兩個 </a:t>
            </a:r>
            <a:r>
              <a:rPr lang="en-US" altLang="zh-TW" dirty="0"/>
              <a:t>AS</a:t>
            </a:r>
            <a:r>
              <a:rPr lang="zh-TW" altLang="en-US" dirty="0"/>
              <a:t>：</a:t>
            </a:r>
            <a:r>
              <a:rPr lang="en-US" altLang="zh-TW" dirty="0"/>
              <a:t>AS 1 </a:t>
            </a:r>
            <a:r>
              <a:rPr lang="zh-TW" altLang="en-US" dirty="0"/>
              <a:t>和 </a:t>
            </a:r>
            <a:r>
              <a:rPr lang="en-US" altLang="zh-TW" dirty="0"/>
              <a:t>AS 6</a:t>
            </a:r>
            <a:r>
              <a:rPr lang="zh-TW" altLang="en-US" dirty="0"/>
              <a:t>。</a:t>
            </a:r>
            <a:r>
              <a:rPr lang="en-US" altLang="zh-TW" dirty="0"/>
              <a:t>AS 1 </a:t>
            </a:r>
            <a:r>
              <a:rPr lang="zh-TW" altLang="en-US" dirty="0"/>
              <a:t>分配了前綴 </a:t>
            </a:r>
            <a:r>
              <a:rPr lang="en-US" altLang="zh-TW" dirty="0"/>
              <a:t>2.2.4.0/22</a:t>
            </a:r>
            <a:r>
              <a:rPr lang="zh-TW" altLang="en-US" dirty="0"/>
              <a:t>，</a:t>
            </a:r>
            <a:r>
              <a:rPr lang="en-US" altLang="zh-TW" dirty="0"/>
              <a:t>AS 6 </a:t>
            </a:r>
            <a:r>
              <a:rPr lang="zh-TW" altLang="en-US" dirty="0"/>
              <a:t>分配了 </a:t>
            </a:r>
            <a:r>
              <a:rPr lang="en-US" altLang="zh-TW" dirty="0"/>
              <a:t>6.6.6.0 /24</a:t>
            </a:r>
            <a:r>
              <a:rPr lang="zh-TW" altLang="en-US" dirty="0"/>
              <a:t>。 </a:t>
            </a:r>
            <a:r>
              <a:rPr lang="en-US" altLang="zh-TW" dirty="0"/>
              <a:t>AS 6 </a:t>
            </a:r>
            <a:r>
              <a:rPr lang="zh-TW" altLang="en-US" dirty="0"/>
              <a:t>是我們的攻擊者控制的網絡，我們使用它來劫持安裝受害者域的名稱服務器的網絡前綴。受害域有三個名稱服務器，兩個名稱服務器 </a:t>
            </a:r>
            <a:r>
              <a:rPr lang="en-US" altLang="zh-TW" dirty="0"/>
              <a:t>NS2 </a:t>
            </a:r>
            <a:r>
              <a:rPr lang="zh-TW" altLang="en-US" dirty="0"/>
              <a:t>和 </a:t>
            </a:r>
            <a:r>
              <a:rPr lang="en-US" altLang="zh-TW" dirty="0"/>
              <a:t>NS3 </a:t>
            </a:r>
            <a:r>
              <a:rPr lang="zh-TW" altLang="en-US" dirty="0"/>
              <a:t>在 </a:t>
            </a:r>
            <a:r>
              <a:rPr lang="en-US" altLang="zh-TW" dirty="0"/>
              <a:t>AWS </a:t>
            </a:r>
            <a:r>
              <a:rPr lang="zh-TW" altLang="en-US" dirty="0"/>
              <a:t>雲上，一個名稱服務器 </a:t>
            </a:r>
            <a:r>
              <a:rPr lang="en-US" altLang="zh-TW" dirty="0"/>
              <a:t>NS1 </a:t>
            </a:r>
            <a:r>
              <a:rPr lang="zh-TW" altLang="en-US" dirty="0"/>
              <a:t>託管在 </a:t>
            </a:r>
            <a:r>
              <a:rPr lang="en-US" altLang="zh-TW" dirty="0"/>
              <a:t>2.2.4.0/22 </a:t>
            </a:r>
            <a:r>
              <a:rPr lang="zh-TW" altLang="en-US" dirty="0"/>
              <a:t>上。我們還在 </a:t>
            </a:r>
            <a:r>
              <a:rPr lang="en-US" altLang="zh-TW" dirty="0"/>
              <a:t>2.2.4.0/22 </a:t>
            </a:r>
            <a:r>
              <a:rPr lang="zh-TW" altLang="en-US" dirty="0"/>
              <a:t>上的 </a:t>
            </a:r>
            <a:r>
              <a:rPr lang="en-US" altLang="zh-TW" dirty="0"/>
              <a:t>Linux 4.14.11 </a:t>
            </a:r>
            <a:r>
              <a:rPr lang="zh-TW" altLang="en-US" dirty="0"/>
              <a:t>上設置了 </a:t>
            </a:r>
            <a:r>
              <a:rPr lang="en-US" altLang="zh-TW" dirty="0"/>
              <a:t>Unbound 1.6.7 DNS </a:t>
            </a:r>
            <a:r>
              <a:rPr lang="zh-TW" altLang="en-US" dirty="0"/>
              <a:t>解析器。</a:t>
            </a:r>
            <a:endParaRPr lang="en-US" altLang="zh-TW" dirty="0"/>
          </a:p>
          <a:p>
            <a:r>
              <a:rPr lang="zh-TW" altLang="en-US" dirty="0"/>
              <a:t>從第 </a:t>
            </a:r>
            <a:r>
              <a:rPr lang="en-US" altLang="zh-TW" dirty="0"/>
              <a:t>3 </a:t>
            </a:r>
            <a:r>
              <a:rPr lang="zh-TW" altLang="en-US" dirty="0"/>
              <a:t>層的角度來看，</a:t>
            </a:r>
            <a:r>
              <a:rPr lang="en-US" altLang="zh-TW" dirty="0"/>
              <a:t>AS 6 </a:t>
            </a:r>
            <a:r>
              <a:rPr lang="zh-TW" altLang="en-US" dirty="0"/>
              <a:t>與一個 </a:t>
            </a:r>
            <a:r>
              <a:rPr lang="en-US" altLang="zh-TW" dirty="0"/>
              <a:t>BGP </a:t>
            </a:r>
            <a:r>
              <a:rPr lang="zh-TW" altLang="en-US" dirty="0"/>
              <a:t>路由器連接到法蘭克福的 </a:t>
            </a:r>
            <a:r>
              <a:rPr lang="en-US" altLang="zh-TW" dirty="0"/>
              <a:t>DE-CIX </a:t>
            </a:r>
            <a:r>
              <a:rPr lang="zh-TW" altLang="en-US" dirty="0"/>
              <a:t>路由服務器，我們通過它與許多（大部分）小伙伴對等。 </a:t>
            </a:r>
            <a:r>
              <a:rPr lang="en-US" altLang="zh-TW" dirty="0"/>
              <a:t>AS 1 </a:t>
            </a:r>
            <a:r>
              <a:rPr lang="zh-TW" altLang="en-US" dirty="0"/>
              <a:t>通過不同的上游提供商連接到 </a:t>
            </a:r>
            <a:r>
              <a:rPr lang="en-US" altLang="zh-TW" dirty="0"/>
              <a:t>Internet</a:t>
            </a:r>
            <a:r>
              <a:rPr lang="zh-TW" altLang="en-US" dirty="0"/>
              <a:t>。我們在 </a:t>
            </a:r>
            <a:r>
              <a:rPr lang="en-US" altLang="zh-TW" dirty="0"/>
              <a:t>AS 1 </a:t>
            </a:r>
            <a:r>
              <a:rPr lang="zh-TW" altLang="en-US" dirty="0"/>
              <a:t>和 </a:t>
            </a:r>
            <a:r>
              <a:rPr lang="en-US" altLang="zh-TW" dirty="0"/>
              <a:t>AS 6 </a:t>
            </a:r>
            <a:r>
              <a:rPr lang="zh-TW" altLang="en-US" dirty="0"/>
              <a:t>上配置了 </a:t>
            </a:r>
            <a:r>
              <a:rPr lang="en-US" altLang="zh-TW" dirty="0"/>
              <a:t>BGP </a:t>
            </a:r>
            <a:r>
              <a:rPr lang="zh-TW" altLang="en-US" dirty="0"/>
              <a:t>路由器，如下所示：</a:t>
            </a:r>
            <a:r>
              <a:rPr lang="en-US" altLang="zh-TW" dirty="0"/>
              <a:t>BGP </a:t>
            </a:r>
            <a:r>
              <a:rPr lang="zh-TW" altLang="en-US" dirty="0"/>
              <a:t>路由器是運行 </a:t>
            </a:r>
            <a:r>
              <a:rPr lang="en-US" altLang="zh-TW" dirty="0"/>
              <a:t>Ubuntu </a:t>
            </a:r>
            <a:r>
              <a:rPr lang="zh-TW" altLang="en-US" dirty="0"/>
              <a:t>操作系統的戴爾。路由器設置為處理 </a:t>
            </a:r>
            <a:r>
              <a:rPr lang="en-US" altLang="zh-TW" dirty="0"/>
              <a:t>10Gbps </a:t>
            </a:r>
            <a:r>
              <a:rPr lang="zh-TW" altLang="en-US" dirty="0"/>
              <a:t>流量，</a:t>
            </a:r>
            <a:r>
              <a:rPr lang="en-US" altLang="zh-TW" dirty="0"/>
              <a:t>NIC </a:t>
            </a:r>
            <a:r>
              <a:rPr lang="zh-TW" altLang="en-US" dirty="0"/>
              <a:t>為 </a:t>
            </a:r>
            <a:r>
              <a:rPr lang="en-US" altLang="zh-TW" dirty="0"/>
              <a:t>XDP</a:t>
            </a:r>
            <a:r>
              <a:rPr lang="zh-TW" altLang="en-US" dirty="0"/>
              <a:t>（</a:t>
            </a:r>
            <a:r>
              <a:rPr lang="en-US" altLang="zh-TW" dirty="0" err="1"/>
              <a:t>eXpress</a:t>
            </a:r>
            <a:r>
              <a:rPr lang="en-US" altLang="zh-TW" dirty="0"/>
              <a:t> </a:t>
            </a:r>
            <a:r>
              <a:rPr lang="zh-TW" altLang="en-US" dirty="0"/>
              <a:t>數據路徑）做好了準備，這使其能夠使用商用硬件在每個核心每秒處理數千萬個數據包。我們在兩台 </a:t>
            </a:r>
            <a:r>
              <a:rPr lang="en-US" altLang="zh-TW" dirty="0"/>
              <a:t>BGP </a:t>
            </a:r>
            <a:r>
              <a:rPr lang="zh-TW" altLang="en-US" dirty="0"/>
              <a:t>服務器上都安裝了 </a:t>
            </a:r>
            <a:r>
              <a:rPr lang="en-US" altLang="zh-TW" dirty="0"/>
              <a:t>Bird 2</a:t>
            </a:r>
            <a:r>
              <a:rPr lang="zh-TW" altLang="en-US" dirty="0"/>
              <a:t>，因為它是可配置的，並提供易於轉儲的 </a:t>
            </a:r>
            <a:r>
              <a:rPr lang="en-US" altLang="zh-TW" dirty="0"/>
              <a:t>MRT </a:t>
            </a:r>
            <a:r>
              <a:rPr lang="zh-TW" altLang="en-US" dirty="0"/>
              <a:t>文件（</a:t>
            </a:r>
            <a:r>
              <a:rPr lang="en-US" altLang="zh-TW" dirty="0"/>
              <a:t>BGP </a:t>
            </a:r>
            <a:r>
              <a:rPr lang="zh-TW" altLang="en-US" dirty="0"/>
              <a:t>消息轉儲）。我們設置了 </a:t>
            </a:r>
            <a:r>
              <a:rPr lang="en-US" altLang="zh-TW" dirty="0"/>
              <a:t>BGP </a:t>
            </a:r>
            <a:r>
              <a:rPr lang="zh-TW" altLang="en-US" dirty="0"/>
              <a:t>會話，這樣 </a:t>
            </a:r>
            <a:r>
              <a:rPr lang="en-US" altLang="zh-TW" dirty="0"/>
              <a:t>AS 1 </a:t>
            </a:r>
            <a:r>
              <a:rPr lang="zh-TW" altLang="en-US" dirty="0"/>
              <a:t>的路由器宣布 </a:t>
            </a:r>
            <a:r>
              <a:rPr lang="en-US" altLang="zh-TW" dirty="0"/>
              <a:t>2.2.4.0/22</a:t>
            </a:r>
            <a:r>
              <a:rPr lang="zh-TW" altLang="en-US" dirty="0"/>
              <a:t>，而 </a:t>
            </a:r>
            <a:r>
              <a:rPr lang="en-US" altLang="zh-TW" dirty="0"/>
              <a:t>AS 6 </a:t>
            </a:r>
            <a:r>
              <a:rPr lang="zh-TW" altLang="en-US" dirty="0"/>
              <a:t>的路由器宣布攻擊者的前綴 </a:t>
            </a:r>
            <a:r>
              <a:rPr lang="en-US" altLang="zh-TW" dirty="0"/>
              <a:t>6.6.0.0/24</a:t>
            </a:r>
            <a:r>
              <a:rPr lang="zh-TW" altLang="en-US" dirty="0"/>
              <a:t>。 </a:t>
            </a:r>
            <a:r>
              <a:rPr lang="en-US" altLang="zh-TW" dirty="0"/>
              <a:t>Let's Encrypt </a:t>
            </a:r>
            <a:r>
              <a:rPr lang="zh-TW" altLang="en-US" dirty="0"/>
              <a:t>的驗證機構 </a:t>
            </a:r>
            <a:r>
              <a:rPr lang="en-US" altLang="zh-TW" dirty="0"/>
              <a:t>(VA) </a:t>
            </a:r>
            <a:r>
              <a:rPr lang="zh-TW" altLang="en-US" dirty="0"/>
              <a:t>位於分配給兩個 </a:t>
            </a:r>
            <a:r>
              <a:rPr lang="en-US" altLang="zh-TW" dirty="0"/>
              <a:t>AS </a:t>
            </a:r>
            <a:r>
              <a:rPr lang="zh-TW" altLang="en-US" dirty="0"/>
              <a:t>的不同網絡前綴上：</a:t>
            </a:r>
            <a:r>
              <a:rPr lang="en-US" altLang="zh-TW" dirty="0"/>
              <a:t>AS 16509 </a:t>
            </a:r>
            <a:r>
              <a:rPr lang="zh-TW" altLang="en-US" dirty="0"/>
              <a:t>和 </a:t>
            </a:r>
            <a:r>
              <a:rPr lang="en-US" altLang="zh-TW" dirty="0"/>
              <a:t>AS 13649</a:t>
            </a:r>
            <a:r>
              <a:rPr lang="zh-TW" altLang="en-US" dirty="0"/>
              <a:t>。如果沒有前綴劫持，來自 </a:t>
            </a:r>
            <a:r>
              <a:rPr lang="en-US" altLang="zh-TW" dirty="0"/>
              <a:t>AS 1 </a:t>
            </a:r>
            <a:r>
              <a:rPr lang="zh-TW" altLang="en-US" dirty="0"/>
              <a:t>的流量將流向 </a:t>
            </a:r>
            <a:r>
              <a:rPr lang="en-US" altLang="zh-TW" dirty="0"/>
              <a:t>Let's Encrypt (AS 16509)</a:t>
            </a:r>
            <a:r>
              <a:rPr lang="zh-TW" altLang="en-US" dirty="0"/>
              <a:t>。</a:t>
            </a:r>
          </a:p>
        </p:txBody>
      </p:sp>
      <p:sp>
        <p:nvSpPr>
          <p:cNvPr id="4" name="投影片編號版面配置區 3"/>
          <p:cNvSpPr>
            <a:spLocks noGrp="1"/>
          </p:cNvSpPr>
          <p:nvPr>
            <p:ph type="sldNum" sz="quarter" idx="5"/>
          </p:nvPr>
        </p:nvSpPr>
        <p:spPr/>
        <p:txBody>
          <a:bodyPr/>
          <a:lstStyle/>
          <a:p>
            <a:fld id="{5EE2CF44-2B13-41B4-A334-1CDF534EEBBF}" type="slidenum">
              <a:rPr lang="en-US" altLang="zh-TW" smtClean="0"/>
              <a:pPr/>
              <a:t>42</a:t>
            </a:fld>
            <a:endParaRPr lang="zh-TW" altLang="en-US" dirty="0"/>
          </a:p>
        </p:txBody>
      </p:sp>
    </p:spTree>
    <p:extLst>
      <p:ext uri="{BB962C8B-B14F-4D97-AF65-F5344CB8AC3E}">
        <p14:creationId xmlns:p14="http://schemas.microsoft.com/office/powerpoint/2010/main" val="38230852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1.</a:t>
            </a:r>
            <a:r>
              <a:rPr lang="zh-TW" altLang="en-US" dirty="0"/>
              <a:t> </a:t>
            </a:r>
            <a:r>
              <a:rPr lang="en-US" altLang="zh-TW" dirty="0"/>
              <a:t>Downgrade Attack </a:t>
            </a:r>
            <a:r>
              <a:rPr lang="zh-TW" altLang="en-US" dirty="0"/>
              <a:t>是指攻擊者故意使系統放棄新式、安全性高的工作方式（如加密連接），反而使用為向下相容而準備的老式、安全性差的工作方式</a:t>
            </a:r>
            <a:endParaRPr lang="en-US" altLang="zh-TW" dirty="0"/>
          </a:p>
          <a:p>
            <a:endParaRPr lang="zh-TW" altLang="en-US" dirty="0"/>
          </a:p>
        </p:txBody>
      </p:sp>
      <p:sp>
        <p:nvSpPr>
          <p:cNvPr id="4" name="投影片編號版面配置區 3"/>
          <p:cNvSpPr>
            <a:spLocks noGrp="1"/>
          </p:cNvSpPr>
          <p:nvPr>
            <p:ph type="sldNum" sz="quarter" idx="5"/>
          </p:nvPr>
        </p:nvSpPr>
        <p:spPr/>
        <p:txBody>
          <a:bodyPr/>
          <a:lstStyle/>
          <a:p>
            <a:fld id="{5EE2CF44-2B13-41B4-A334-1CDF534EEBBF}" type="slidenum">
              <a:rPr lang="en-US" altLang="zh-TW" smtClean="0"/>
              <a:pPr/>
              <a:t>11</a:t>
            </a:fld>
            <a:endParaRPr lang="zh-TW" altLang="en-US" dirty="0"/>
          </a:p>
        </p:txBody>
      </p:sp>
    </p:spTree>
    <p:extLst>
      <p:ext uri="{BB962C8B-B14F-4D97-AF65-F5344CB8AC3E}">
        <p14:creationId xmlns:p14="http://schemas.microsoft.com/office/powerpoint/2010/main" val="175779189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我們準備了一個控制平面設置，用於對本節中的所有攻擊進行實驗評估。我們使用相關實體和組件設置的控制平面如圖 </a:t>
            </a:r>
            <a:r>
              <a:rPr lang="en-US" altLang="zh-TW" dirty="0"/>
              <a:t>8 </a:t>
            </a:r>
            <a:r>
              <a:rPr lang="zh-TW" altLang="en-US" dirty="0"/>
              <a:t>所示。我們在 </a:t>
            </a:r>
            <a:r>
              <a:rPr lang="en-US" altLang="zh-TW" dirty="0"/>
              <a:t>RIPE NCC </a:t>
            </a:r>
            <a:r>
              <a:rPr lang="zh-TW" altLang="en-US" dirty="0"/>
              <a:t>下購買了兩個 </a:t>
            </a:r>
            <a:r>
              <a:rPr lang="en-US" altLang="zh-TW" dirty="0"/>
              <a:t>AS</a:t>
            </a:r>
            <a:r>
              <a:rPr lang="zh-TW" altLang="en-US" dirty="0"/>
              <a:t>：</a:t>
            </a:r>
            <a:r>
              <a:rPr lang="en-US" altLang="zh-TW" dirty="0"/>
              <a:t>AS 1 </a:t>
            </a:r>
            <a:r>
              <a:rPr lang="zh-TW" altLang="en-US" dirty="0"/>
              <a:t>和 </a:t>
            </a:r>
            <a:r>
              <a:rPr lang="en-US" altLang="zh-TW" dirty="0"/>
              <a:t>AS 6</a:t>
            </a:r>
            <a:r>
              <a:rPr lang="zh-TW" altLang="en-US" dirty="0"/>
              <a:t>。</a:t>
            </a:r>
            <a:r>
              <a:rPr lang="en-US" altLang="zh-TW" dirty="0"/>
              <a:t>AS 1 </a:t>
            </a:r>
            <a:r>
              <a:rPr lang="zh-TW" altLang="en-US" dirty="0"/>
              <a:t>分配了前綴 </a:t>
            </a:r>
            <a:r>
              <a:rPr lang="en-US" altLang="zh-TW" dirty="0"/>
              <a:t>2.2.4.0/22</a:t>
            </a:r>
            <a:r>
              <a:rPr lang="zh-TW" altLang="en-US" dirty="0"/>
              <a:t>，</a:t>
            </a:r>
            <a:r>
              <a:rPr lang="en-US" altLang="zh-TW" dirty="0"/>
              <a:t>AS 6 </a:t>
            </a:r>
            <a:r>
              <a:rPr lang="zh-TW" altLang="en-US" dirty="0"/>
              <a:t>分配了 </a:t>
            </a:r>
            <a:r>
              <a:rPr lang="en-US" altLang="zh-TW" dirty="0"/>
              <a:t>6.6.6.0 /24</a:t>
            </a:r>
            <a:r>
              <a:rPr lang="zh-TW" altLang="en-US" dirty="0"/>
              <a:t>。 </a:t>
            </a:r>
            <a:r>
              <a:rPr lang="en-US" altLang="zh-TW" dirty="0"/>
              <a:t>AS 6 </a:t>
            </a:r>
            <a:r>
              <a:rPr lang="zh-TW" altLang="en-US" dirty="0"/>
              <a:t>是我們的攻擊者控制的網絡，我們使用它來劫持安裝受害者域的名稱服務器的網絡前綴。受害域有三個名稱服務器，兩個名稱服務器 </a:t>
            </a:r>
            <a:r>
              <a:rPr lang="en-US" altLang="zh-TW" dirty="0"/>
              <a:t>NS2 </a:t>
            </a:r>
            <a:r>
              <a:rPr lang="zh-TW" altLang="en-US" dirty="0"/>
              <a:t>和 </a:t>
            </a:r>
            <a:r>
              <a:rPr lang="en-US" altLang="zh-TW" dirty="0"/>
              <a:t>NS3 </a:t>
            </a:r>
            <a:r>
              <a:rPr lang="zh-TW" altLang="en-US" dirty="0"/>
              <a:t>在 </a:t>
            </a:r>
            <a:r>
              <a:rPr lang="en-US" altLang="zh-TW" dirty="0"/>
              <a:t>AWS </a:t>
            </a:r>
            <a:r>
              <a:rPr lang="zh-TW" altLang="en-US" dirty="0"/>
              <a:t>雲上，一個名稱服務器 </a:t>
            </a:r>
            <a:r>
              <a:rPr lang="en-US" altLang="zh-TW" dirty="0"/>
              <a:t>NS1 </a:t>
            </a:r>
            <a:r>
              <a:rPr lang="zh-TW" altLang="en-US" dirty="0"/>
              <a:t>託管在 </a:t>
            </a:r>
            <a:r>
              <a:rPr lang="en-US" altLang="zh-TW" dirty="0"/>
              <a:t>2.2.4.0/22 </a:t>
            </a:r>
            <a:r>
              <a:rPr lang="zh-TW" altLang="en-US" dirty="0"/>
              <a:t>上。我們還在 </a:t>
            </a:r>
            <a:r>
              <a:rPr lang="en-US" altLang="zh-TW" dirty="0"/>
              <a:t>2.2.4.0/22 </a:t>
            </a:r>
            <a:r>
              <a:rPr lang="zh-TW" altLang="en-US" dirty="0"/>
              <a:t>上的 </a:t>
            </a:r>
            <a:r>
              <a:rPr lang="en-US" altLang="zh-TW" dirty="0"/>
              <a:t>Linux 4.14.11 </a:t>
            </a:r>
            <a:r>
              <a:rPr lang="zh-TW" altLang="en-US" dirty="0"/>
              <a:t>上設置了 </a:t>
            </a:r>
            <a:r>
              <a:rPr lang="en-US" altLang="zh-TW" dirty="0"/>
              <a:t>Unbound 1.6.7 DNS </a:t>
            </a:r>
            <a:r>
              <a:rPr lang="zh-TW" altLang="en-US" dirty="0"/>
              <a:t>解析器。</a:t>
            </a:r>
            <a:endParaRPr lang="en-US" altLang="zh-TW" dirty="0"/>
          </a:p>
          <a:p>
            <a:r>
              <a:rPr lang="zh-TW" altLang="en-US" dirty="0"/>
              <a:t>從第 </a:t>
            </a:r>
            <a:r>
              <a:rPr lang="en-US" altLang="zh-TW" dirty="0"/>
              <a:t>3 </a:t>
            </a:r>
            <a:r>
              <a:rPr lang="zh-TW" altLang="en-US" dirty="0"/>
              <a:t>層的角度來看，</a:t>
            </a:r>
            <a:r>
              <a:rPr lang="en-US" altLang="zh-TW" dirty="0"/>
              <a:t>AS 6 </a:t>
            </a:r>
            <a:r>
              <a:rPr lang="zh-TW" altLang="en-US" dirty="0"/>
              <a:t>與一個 </a:t>
            </a:r>
            <a:r>
              <a:rPr lang="en-US" altLang="zh-TW" dirty="0"/>
              <a:t>BGP </a:t>
            </a:r>
            <a:r>
              <a:rPr lang="zh-TW" altLang="en-US" dirty="0"/>
              <a:t>路由器連接到法蘭克福的 </a:t>
            </a:r>
            <a:r>
              <a:rPr lang="en-US" altLang="zh-TW" dirty="0"/>
              <a:t>DE-CIX </a:t>
            </a:r>
            <a:r>
              <a:rPr lang="zh-TW" altLang="en-US" dirty="0"/>
              <a:t>路由服務器，我們通過它與許多（大部分）小伙伴對等。 </a:t>
            </a:r>
            <a:r>
              <a:rPr lang="en-US" altLang="zh-TW" dirty="0"/>
              <a:t>AS 1 </a:t>
            </a:r>
            <a:r>
              <a:rPr lang="zh-TW" altLang="en-US" dirty="0"/>
              <a:t>通過不同的上游提供商連接到 </a:t>
            </a:r>
            <a:r>
              <a:rPr lang="en-US" altLang="zh-TW" dirty="0"/>
              <a:t>Internet</a:t>
            </a:r>
            <a:r>
              <a:rPr lang="zh-TW" altLang="en-US" dirty="0"/>
              <a:t>。我們在 </a:t>
            </a:r>
            <a:r>
              <a:rPr lang="en-US" altLang="zh-TW" dirty="0"/>
              <a:t>AS 1 </a:t>
            </a:r>
            <a:r>
              <a:rPr lang="zh-TW" altLang="en-US" dirty="0"/>
              <a:t>和 </a:t>
            </a:r>
            <a:r>
              <a:rPr lang="en-US" altLang="zh-TW" dirty="0"/>
              <a:t>AS 6 </a:t>
            </a:r>
            <a:r>
              <a:rPr lang="zh-TW" altLang="en-US" dirty="0"/>
              <a:t>上配置了 </a:t>
            </a:r>
            <a:r>
              <a:rPr lang="en-US" altLang="zh-TW" dirty="0"/>
              <a:t>BGP </a:t>
            </a:r>
            <a:r>
              <a:rPr lang="zh-TW" altLang="en-US" dirty="0"/>
              <a:t>路由器，如下所示：</a:t>
            </a:r>
            <a:r>
              <a:rPr lang="en-US" altLang="zh-TW" dirty="0"/>
              <a:t>BGP </a:t>
            </a:r>
            <a:r>
              <a:rPr lang="zh-TW" altLang="en-US" dirty="0"/>
              <a:t>路由器是運行 </a:t>
            </a:r>
            <a:r>
              <a:rPr lang="en-US" altLang="zh-TW" dirty="0"/>
              <a:t>Ubuntu </a:t>
            </a:r>
            <a:r>
              <a:rPr lang="zh-TW" altLang="en-US" dirty="0"/>
              <a:t>操作系統的戴爾。路由器設置為處理 </a:t>
            </a:r>
            <a:r>
              <a:rPr lang="en-US" altLang="zh-TW" dirty="0"/>
              <a:t>10Gbps </a:t>
            </a:r>
            <a:r>
              <a:rPr lang="zh-TW" altLang="en-US" dirty="0"/>
              <a:t>流量，</a:t>
            </a:r>
            <a:r>
              <a:rPr lang="en-US" altLang="zh-TW" dirty="0"/>
              <a:t>NIC </a:t>
            </a:r>
            <a:r>
              <a:rPr lang="zh-TW" altLang="en-US" dirty="0"/>
              <a:t>為 </a:t>
            </a:r>
            <a:r>
              <a:rPr lang="en-US" altLang="zh-TW" dirty="0"/>
              <a:t>XDP</a:t>
            </a:r>
            <a:r>
              <a:rPr lang="zh-TW" altLang="en-US" dirty="0"/>
              <a:t>（</a:t>
            </a:r>
            <a:r>
              <a:rPr lang="en-US" altLang="zh-TW" dirty="0" err="1"/>
              <a:t>eXpress</a:t>
            </a:r>
            <a:r>
              <a:rPr lang="en-US" altLang="zh-TW" dirty="0"/>
              <a:t> </a:t>
            </a:r>
            <a:r>
              <a:rPr lang="zh-TW" altLang="en-US" dirty="0"/>
              <a:t>數據路徑）做好了準備，這使其能夠使用商用硬件在每個核心每秒處理數千萬個數據包。我們在兩台 </a:t>
            </a:r>
            <a:r>
              <a:rPr lang="en-US" altLang="zh-TW" dirty="0"/>
              <a:t>BGP </a:t>
            </a:r>
            <a:r>
              <a:rPr lang="zh-TW" altLang="en-US" dirty="0"/>
              <a:t>服務器上都安裝了 </a:t>
            </a:r>
            <a:r>
              <a:rPr lang="en-US" altLang="zh-TW" dirty="0"/>
              <a:t>Bird 2</a:t>
            </a:r>
            <a:r>
              <a:rPr lang="zh-TW" altLang="en-US" dirty="0"/>
              <a:t>，因為它是可配置的，並提供易於轉儲的 </a:t>
            </a:r>
            <a:r>
              <a:rPr lang="en-US" altLang="zh-TW" dirty="0"/>
              <a:t>MRT </a:t>
            </a:r>
            <a:r>
              <a:rPr lang="zh-TW" altLang="en-US" dirty="0"/>
              <a:t>文件（</a:t>
            </a:r>
            <a:r>
              <a:rPr lang="en-US" altLang="zh-TW" dirty="0"/>
              <a:t>BGP </a:t>
            </a:r>
            <a:r>
              <a:rPr lang="zh-TW" altLang="en-US" dirty="0"/>
              <a:t>消息轉儲）。我們設置了 </a:t>
            </a:r>
            <a:r>
              <a:rPr lang="en-US" altLang="zh-TW" dirty="0"/>
              <a:t>BGP </a:t>
            </a:r>
            <a:r>
              <a:rPr lang="zh-TW" altLang="en-US" dirty="0"/>
              <a:t>會話，這樣 </a:t>
            </a:r>
            <a:r>
              <a:rPr lang="en-US" altLang="zh-TW" dirty="0"/>
              <a:t>AS 1 </a:t>
            </a:r>
            <a:r>
              <a:rPr lang="zh-TW" altLang="en-US" dirty="0"/>
              <a:t>的路由器宣布 </a:t>
            </a:r>
            <a:r>
              <a:rPr lang="en-US" altLang="zh-TW" dirty="0"/>
              <a:t>2.2.4.0/22</a:t>
            </a:r>
            <a:r>
              <a:rPr lang="zh-TW" altLang="en-US" dirty="0"/>
              <a:t>，而 </a:t>
            </a:r>
            <a:r>
              <a:rPr lang="en-US" altLang="zh-TW" dirty="0"/>
              <a:t>AS 6 </a:t>
            </a:r>
            <a:r>
              <a:rPr lang="zh-TW" altLang="en-US" dirty="0"/>
              <a:t>的路由器宣布攻擊者的前綴 </a:t>
            </a:r>
            <a:r>
              <a:rPr lang="en-US" altLang="zh-TW" dirty="0"/>
              <a:t>6.6.0.0/24</a:t>
            </a:r>
            <a:r>
              <a:rPr lang="zh-TW" altLang="en-US" dirty="0"/>
              <a:t>。 </a:t>
            </a:r>
            <a:r>
              <a:rPr lang="en-US" altLang="zh-TW" dirty="0"/>
              <a:t>Let's Encrypt </a:t>
            </a:r>
            <a:r>
              <a:rPr lang="zh-TW" altLang="en-US" dirty="0"/>
              <a:t>的驗證機構 </a:t>
            </a:r>
            <a:r>
              <a:rPr lang="en-US" altLang="zh-TW" dirty="0"/>
              <a:t>(VA) </a:t>
            </a:r>
            <a:r>
              <a:rPr lang="zh-TW" altLang="en-US" dirty="0"/>
              <a:t>位於分配給兩個 </a:t>
            </a:r>
            <a:r>
              <a:rPr lang="en-US" altLang="zh-TW" dirty="0"/>
              <a:t>AS </a:t>
            </a:r>
            <a:r>
              <a:rPr lang="zh-TW" altLang="en-US" dirty="0"/>
              <a:t>的不同網絡前綴上：</a:t>
            </a:r>
            <a:r>
              <a:rPr lang="en-US" altLang="zh-TW" dirty="0"/>
              <a:t>AS 16509 </a:t>
            </a:r>
            <a:r>
              <a:rPr lang="zh-TW" altLang="en-US" dirty="0"/>
              <a:t>和 </a:t>
            </a:r>
            <a:r>
              <a:rPr lang="en-US" altLang="zh-TW" dirty="0"/>
              <a:t>AS 13649</a:t>
            </a:r>
            <a:r>
              <a:rPr lang="zh-TW" altLang="en-US" dirty="0"/>
              <a:t>。如果沒有前綴劫持，來自 </a:t>
            </a:r>
            <a:r>
              <a:rPr lang="en-US" altLang="zh-TW" dirty="0"/>
              <a:t>AS 1 </a:t>
            </a:r>
            <a:r>
              <a:rPr lang="zh-TW" altLang="en-US" dirty="0"/>
              <a:t>的流量將流向 </a:t>
            </a:r>
            <a:r>
              <a:rPr lang="en-US" altLang="zh-TW" dirty="0"/>
              <a:t>Let's Encrypt (AS 16509)</a:t>
            </a:r>
            <a:r>
              <a:rPr lang="zh-TW" altLang="en-US" dirty="0"/>
              <a:t>。</a:t>
            </a:r>
          </a:p>
        </p:txBody>
      </p:sp>
      <p:sp>
        <p:nvSpPr>
          <p:cNvPr id="4" name="投影片編號版面配置區 3"/>
          <p:cNvSpPr>
            <a:spLocks noGrp="1"/>
          </p:cNvSpPr>
          <p:nvPr>
            <p:ph type="sldNum" sz="quarter" idx="5"/>
          </p:nvPr>
        </p:nvSpPr>
        <p:spPr/>
        <p:txBody>
          <a:bodyPr/>
          <a:lstStyle/>
          <a:p>
            <a:fld id="{5EE2CF44-2B13-41B4-A334-1CDF534EEBBF}" type="slidenum">
              <a:rPr lang="en-US" altLang="zh-TW" smtClean="0"/>
              <a:pPr/>
              <a:t>43</a:t>
            </a:fld>
            <a:endParaRPr lang="zh-TW" altLang="en-US" dirty="0"/>
          </a:p>
        </p:txBody>
      </p:sp>
    </p:spTree>
    <p:extLst>
      <p:ext uri="{BB962C8B-B14F-4D97-AF65-F5344CB8AC3E}">
        <p14:creationId xmlns:p14="http://schemas.microsoft.com/office/powerpoint/2010/main" val="45804397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攻擊分三個步驟進行。 我們在附錄 </a:t>
            </a:r>
            <a:r>
              <a:rPr lang="en-US" altLang="zh-TW" dirty="0"/>
              <a:t>B </a:t>
            </a:r>
            <a:r>
              <a:rPr lang="zh-TW" altLang="en-US" dirty="0"/>
              <a:t>部分的圖 </a:t>
            </a:r>
            <a:r>
              <a:rPr lang="en-US" altLang="zh-TW" dirty="0"/>
              <a:t>13 </a:t>
            </a:r>
            <a:r>
              <a:rPr lang="zh-TW" altLang="en-US" dirty="0"/>
              <a:t>中說明了攻擊的概念組件。</a:t>
            </a:r>
            <a:endParaRPr lang="en-US" altLang="zh-TW" dirty="0"/>
          </a:p>
          <a:p>
            <a:r>
              <a:rPr lang="zh-TW" altLang="en-US" dirty="0"/>
              <a:t>在步驟 </a:t>
            </a:r>
            <a:r>
              <a:rPr lang="en-US" altLang="zh-TW" dirty="0"/>
              <a:t>(A) </a:t>
            </a:r>
            <a:r>
              <a:rPr lang="zh-TW" altLang="en-US" dirty="0"/>
              <a:t>中，攻擊者應用第 </a:t>
            </a:r>
            <a:r>
              <a:rPr lang="en-US" altLang="zh-TW" dirty="0"/>
              <a:t>3 </a:t>
            </a:r>
            <a:r>
              <a:rPr lang="zh-TW" altLang="en-US" dirty="0"/>
              <a:t>部分中的方法來強制 </a:t>
            </a:r>
            <a:r>
              <a:rPr lang="en-US" altLang="zh-TW" dirty="0"/>
              <a:t>Let's Encrypt </a:t>
            </a:r>
            <a:r>
              <a:rPr lang="zh-TW" altLang="en-US" dirty="0"/>
              <a:t>的所有 </a:t>
            </a:r>
            <a:r>
              <a:rPr lang="en-US" altLang="zh-TW" dirty="0"/>
              <a:t>VA </a:t>
            </a:r>
            <a:r>
              <a:rPr lang="zh-TW" altLang="en-US" dirty="0"/>
              <a:t>對其選擇的名稱服務器執行查找和域驗證。 在我們的評估中，我們選擇 </a:t>
            </a:r>
            <a:r>
              <a:rPr lang="en-US" altLang="zh-TW" dirty="0"/>
              <a:t>NS 1</a:t>
            </a:r>
            <a:r>
              <a:rPr lang="zh-TW" altLang="en-US" dirty="0"/>
              <a:t>，前綴為 </a:t>
            </a:r>
            <a:r>
              <a:rPr lang="en-US" altLang="zh-TW" dirty="0"/>
              <a:t>2.2.0.0/16</a:t>
            </a:r>
            <a:r>
              <a:rPr lang="zh-TW" altLang="en-US" dirty="0"/>
              <a:t>（這是我們擁有和控制的網絡）。</a:t>
            </a:r>
            <a:endParaRPr lang="en-US" altLang="zh-TW" dirty="0"/>
          </a:p>
          <a:p>
            <a:r>
              <a:rPr lang="zh-TW" altLang="en-US" dirty="0"/>
              <a:t>在第二步 </a:t>
            </a:r>
            <a:r>
              <a:rPr lang="en-US" altLang="zh-TW" dirty="0"/>
              <a:t>(B) </a:t>
            </a:r>
            <a:r>
              <a:rPr lang="zh-TW" altLang="en-US" dirty="0"/>
              <a:t>中，攻擊者使用 </a:t>
            </a:r>
            <a:r>
              <a:rPr lang="en-US" altLang="zh-TW" dirty="0" err="1"/>
              <a:t>Certbot</a:t>
            </a:r>
            <a:r>
              <a:rPr lang="en-US" altLang="zh-TW" dirty="0"/>
              <a:t> </a:t>
            </a:r>
            <a:r>
              <a:rPr lang="zh-TW" altLang="en-US" dirty="0"/>
              <a:t>為我們的受害者域提交證書請求。 請注意，步驟 </a:t>
            </a:r>
            <a:r>
              <a:rPr lang="en-US" altLang="zh-TW" dirty="0"/>
              <a:t>(A) </a:t>
            </a:r>
            <a:r>
              <a:rPr lang="zh-TW" altLang="en-US" dirty="0"/>
              <a:t>也是通過對受害域的證書請求啟動的。 然而，由於圖 </a:t>
            </a:r>
            <a:r>
              <a:rPr lang="en-US" altLang="zh-TW" dirty="0"/>
              <a:t>13 </a:t>
            </a:r>
            <a:r>
              <a:rPr lang="zh-TW" altLang="en-US" dirty="0"/>
              <a:t>說明了攻擊的邏輯步驟，我們在圖中省略了這一點； 這些步驟在第 </a:t>
            </a:r>
            <a:r>
              <a:rPr lang="en-US" altLang="zh-TW" dirty="0"/>
              <a:t>3 </a:t>
            </a:r>
            <a:r>
              <a:rPr lang="zh-TW" altLang="en-US" dirty="0"/>
              <a:t>節中有詳細描述。</a:t>
            </a:r>
            <a:endParaRPr lang="en-US" altLang="zh-TW" dirty="0"/>
          </a:p>
          <a:p>
            <a:r>
              <a:rPr lang="zh-TW" altLang="en-US" dirty="0"/>
              <a:t>在步驟 </a:t>
            </a:r>
            <a:r>
              <a:rPr lang="en-US" altLang="zh-TW" dirty="0"/>
              <a:t>(C) </a:t>
            </a:r>
            <a:r>
              <a:rPr lang="zh-TW" altLang="en-US" dirty="0"/>
              <a:t>中，攻擊者啟動 </a:t>
            </a:r>
            <a:r>
              <a:rPr lang="en-US" altLang="zh-TW" dirty="0"/>
              <a:t>BGP </a:t>
            </a:r>
            <a:r>
              <a:rPr lang="zh-TW" altLang="en-US" dirty="0"/>
              <a:t>前綴劫持以將 </a:t>
            </a:r>
            <a:r>
              <a:rPr lang="en-US" altLang="zh-TW" dirty="0"/>
              <a:t>DNS </a:t>
            </a:r>
            <a:r>
              <a:rPr lang="zh-TW" altLang="en-US" dirty="0"/>
              <a:t>數據包重定向到攻擊者的網絡 </a:t>
            </a:r>
            <a:r>
              <a:rPr lang="en-US" altLang="zh-TW" dirty="0"/>
              <a:t>(AS 6)</a:t>
            </a:r>
            <a:r>
              <a:rPr lang="zh-TW" altLang="en-US" dirty="0"/>
              <a:t>。 攻擊者結束驗證並收到我們受害者域的欺詐證書。</a:t>
            </a:r>
          </a:p>
        </p:txBody>
      </p:sp>
      <p:sp>
        <p:nvSpPr>
          <p:cNvPr id="4" name="投影片編號版面配置區 3"/>
          <p:cNvSpPr>
            <a:spLocks noGrp="1"/>
          </p:cNvSpPr>
          <p:nvPr>
            <p:ph type="sldNum" sz="quarter" idx="5"/>
          </p:nvPr>
        </p:nvSpPr>
        <p:spPr/>
        <p:txBody>
          <a:bodyPr/>
          <a:lstStyle/>
          <a:p>
            <a:fld id="{5EE2CF44-2B13-41B4-A334-1CDF534EEBBF}" type="slidenum">
              <a:rPr lang="en-US" altLang="zh-TW" smtClean="0"/>
              <a:pPr/>
              <a:t>44</a:t>
            </a:fld>
            <a:endParaRPr lang="zh-TW" altLang="en-US" dirty="0"/>
          </a:p>
        </p:txBody>
      </p:sp>
    </p:spTree>
    <p:extLst>
      <p:ext uri="{BB962C8B-B14F-4D97-AF65-F5344CB8AC3E}">
        <p14:creationId xmlns:p14="http://schemas.microsoft.com/office/powerpoint/2010/main" val="107786352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我們對我們的受害者域進行了多次攻擊。 我們在圖 </a:t>
            </a:r>
            <a:r>
              <a:rPr lang="en-US" altLang="zh-TW" dirty="0"/>
              <a:t>9 </a:t>
            </a:r>
            <a:r>
              <a:rPr lang="zh-TW" altLang="en-US" dirty="0"/>
              <a:t>中繪製的攻擊持續時間圖顯示，在 </a:t>
            </a:r>
            <a:r>
              <a:rPr lang="en-US" altLang="zh-TW" dirty="0"/>
              <a:t>99% </a:t>
            </a:r>
            <a:r>
              <a:rPr lang="zh-TW" altLang="en-US" dirty="0"/>
              <a:t>的評估中，攻擊在 </a:t>
            </a:r>
            <a:r>
              <a:rPr lang="en-US" altLang="zh-TW" dirty="0"/>
              <a:t>2 </a:t>
            </a:r>
            <a:r>
              <a:rPr lang="zh-TW" altLang="en-US" dirty="0"/>
              <a:t>秒內完成。 該情節測量從發布劫持</a:t>
            </a:r>
            <a:r>
              <a:rPr lang="en-US" altLang="zh-TW" dirty="0"/>
              <a:t>BGP</a:t>
            </a:r>
            <a:r>
              <a:rPr lang="zh-TW" altLang="en-US" dirty="0"/>
              <a:t>公告到收到欺詐證書的時間。 攻擊從使用 </a:t>
            </a:r>
            <a:r>
              <a:rPr lang="en-US" altLang="zh-TW" dirty="0" err="1"/>
              <a:t>Certbot</a:t>
            </a:r>
            <a:r>
              <a:rPr lang="en-US" altLang="zh-TW" dirty="0"/>
              <a:t> </a:t>
            </a:r>
            <a:r>
              <a:rPr lang="zh-TW" altLang="en-US" dirty="0"/>
              <a:t>提交證書請求開始（在攻擊者從 </a:t>
            </a:r>
            <a:r>
              <a:rPr lang="en-US" altLang="zh-TW" dirty="0"/>
              <a:t>VA </a:t>
            </a:r>
            <a:r>
              <a:rPr lang="zh-TW" altLang="en-US" dirty="0"/>
              <a:t>的可用名稱服務器列表中刪除名稱服務器之後），直到收到證書為止都是自動化的。 攻擊的持續時間主要由惡意 </a:t>
            </a:r>
            <a:r>
              <a:rPr lang="en-US" altLang="zh-TW" dirty="0"/>
              <a:t>BGP </a:t>
            </a:r>
            <a:r>
              <a:rPr lang="zh-TW" altLang="en-US" dirty="0"/>
              <a:t>公告的傳播和收斂延遲決定。 </a:t>
            </a:r>
            <a:endParaRPr lang="en-US" altLang="zh-TW" dirty="0"/>
          </a:p>
          <a:p>
            <a:r>
              <a:rPr lang="zh-TW" altLang="en-US" dirty="0"/>
              <a:t>為了了解 </a:t>
            </a:r>
            <a:r>
              <a:rPr lang="en-US" altLang="zh-TW" dirty="0"/>
              <a:t>BGP </a:t>
            </a:r>
            <a:r>
              <a:rPr lang="zh-TW" altLang="en-US" dirty="0"/>
              <a:t>更新傳播和路由收斂所涉及的延遲以及它們對整體攻擊持續時間的貢獻，除了在野外進行評估外，我們還在 </a:t>
            </a:r>
            <a:r>
              <a:rPr lang="en-US" altLang="zh-TW" dirty="0"/>
              <a:t>4.5 </a:t>
            </a:r>
            <a:r>
              <a:rPr lang="zh-TW" altLang="en-US" dirty="0"/>
              <a:t>節中評估了受控環境中常見路由平台上的 </a:t>
            </a:r>
            <a:r>
              <a:rPr lang="en-US" altLang="zh-TW" dirty="0"/>
              <a:t>BGP </a:t>
            </a:r>
            <a:r>
              <a:rPr lang="zh-TW" altLang="en-US" dirty="0"/>
              <a:t>更新的收斂。</a:t>
            </a:r>
          </a:p>
        </p:txBody>
      </p:sp>
      <p:sp>
        <p:nvSpPr>
          <p:cNvPr id="4" name="投影片編號版面配置區 3"/>
          <p:cNvSpPr>
            <a:spLocks noGrp="1"/>
          </p:cNvSpPr>
          <p:nvPr>
            <p:ph type="sldNum" sz="quarter" idx="5"/>
          </p:nvPr>
        </p:nvSpPr>
        <p:spPr/>
        <p:txBody>
          <a:bodyPr/>
          <a:lstStyle/>
          <a:p>
            <a:fld id="{5EE2CF44-2B13-41B4-A334-1CDF534EEBBF}" type="slidenum">
              <a:rPr lang="en-US" altLang="zh-TW" smtClean="0"/>
              <a:pPr/>
              <a:t>45</a:t>
            </a:fld>
            <a:endParaRPr lang="zh-TW" altLang="en-US" dirty="0"/>
          </a:p>
        </p:txBody>
      </p:sp>
    </p:spTree>
    <p:extLst>
      <p:ext uri="{BB962C8B-B14F-4D97-AF65-F5344CB8AC3E}">
        <p14:creationId xmlns:p14="http://schemas.microsoft.com/office/powerpoint/2010/main" val="312237990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Let‘s Encrypt </a:t>
            </a:r>
            <a:r>
              <a:rPr lang="zh-TW" altLang="en-US" dirty="0"/>
              <a:t>的所有 </a:t>
            </a:r>
            <a:r>
              <a:rPr lang="en-US" altLang="zh-TW" dirty="0"/>
              <a:t>VA </a:t>
            </a:r>
            <a:r>
              <a:rPr lang="zh-TW" altLang="en-US" dirty="0"/>
              <a:t>都位於小於 </a:t>
            </a:r>
            <a:r>
              <a:rPr lang="en-US" altLang="zh-TW" dirty="0"/>
              <a:t>/24 </a:t>
            </a:r>
            <a:r>
              <a:rPr lang="zh-TW" altLang="en-US" dirty="0"/>
              <a:t>的前綴上，這使得它們容易受到子前綴劫持攻擊。 我們在圖 </a:t>
            </a:r>
            <a:r>
              <a:rPr lang="en-US" altLang="zh-TW" dirty="0"/>
              <a:t>10 </a:t>
            </a:r>
            <a:r>
              <a:rPr lang="zh-TW" altLang="en-US" dirty="0"/>
              <a:t>中繪製了易受子前綴劫持的 </a:t>
            </a:r>
            <a:r>
              <a:rPr lang="en-US" altLang="zh-TW" dirty="0"/>
              <a:t>CA </a:t>
            </a:r>
            <a:r>
              <a:rPr lang="zh-TW" altLang="en-US" dirty="0"/>
              <a:t>和域； 在圖例中，“</a:t>
            </a:r>
            <a:r>
              <a:rPr lang="en-US" altLang="zh-TW" dirty="0"/>
              <a:t>LE VAs”</a:t>
            </a:r>
            <a:r>
              <a:rPr lang="zh-TW" altLang="en-US" dirty="0"/>
              <a:t>是指 </a:t>
            </a:r>
            <a:r>
              <a:rPr lang="en-US" altLang="zh-TW" dirty="0"/>
              <a:t>Let's Encrypt </a:t>
            </a:r>
            <a:r>
              <a:rPr lang="zh-TW" altLang="en-US" dirty="0"/>
              <a:t>的 </a:t>
            </a:r>
            <a:r>
              <a:rPr lang="en-US" altLang="zh-TW" dirty="0"/>
              <a:t>VA</a:t>
            </a:r>
            <a:r>
              <a:rPr lang="zh-TW" altLang="en-US" dirty="0"/>
              <a:t>，“</a:t>
            </a:r>
            <a:r>
              <a:rPr lang="en-US" altLang="zh-TW" dirty="0"/>
              <a:t>Other CAs”</a:t>
            </a:r>
            <a:r>
              <a:rPr lang="zh-TW" altLang="en-US" dirty="0"/>
              <a:t>是指我們在第 </a:t>
            </a:r>
            <a:r>
              <a:rPr lang="en-US" altLang="zh-TW" dirty="0"/>
              <a:t>4.4 </a:t>
            </a:r>
            <a:r>
              <a:rPr lang="zh-TW" altLang="en-US" dirty="0"/>
              <a:t>節中評估的 </a:t>
            </a:r>
            <a:r>
              <a:rPr lang="en-US" altLang="zh-TW" dirty="0"/>
              <a:t>CA</a:t>
            </a:r>
            <a:r>
              <a:rPr lang="zh-TW" altLang="en-US" dirty="0"/>
              <a:t>，“</a:t>
            </a:r>
            <a:r>
              <a:rPr lang="en-US" altLang="zh-TW" dirty="0"/>
              <a:t>LE Domains”</a:t>
            </a:r>
            <a:r>
              <a:rPr lang="zh-TW" altLang="en-US" dirty="0"/>
              <a:t>是指 </a:t>
            </a:r>
            <a:r>
              <a:rPr lang="en-US" altLang="zh-TW" dirty="0"/>
              <a:t>Let's Encrypt </a:t>
            </a:r>
            <a:r>
              <a:rPr lang="zh-TW" altLang="en-US" dirty="0"/>
              <a:t>認證的域，“</a:t>
            </a:r>
            <a:r>
              <a:rPr lang="en-US" altLang="zh-TW" dirty="0"/>
              <a:t>Alexa Domains”</a:t>
            </a:r>
            <a:r>
              <a:rPr lang="zh-TW" altLang="en-US" dirty="0"/>
              <a:t>是指我們的列表 </a:t>
            </a:r>
            <a:r>
              <a:rPr lang="en-US" altLang="zh-TW" dirty="0"/>
              <a:t>857K-top Alexa </a:t>
            </a:r>
            <a:r>
              <a:rPr lang="zh-TW" altLang="en-US" dirty="0"/>
              <a:t>域。 無論攻擊者的位置如何，子前綴劫持都會確定地成功，但是，由於它們會影響全球互聯網，因此它們更加明顯。 儘管如此，此類攻擊通常會在很長一段時間內處於低調 </a:t>
            </a:r>
            <a:r>
              <a:rPr lang="en-US" altLang="zh-TW" dirty="0"/>
              <a:t>[2, 28]</a:t>
            </a:r>
            <a:r>
              <a:rPr lang="zh-TW" altLang="en-US" dirty="0"/>
              <a:t>。 由於我們的劫持是短暫的，因此他們的暴露風險顯著降低。 有關子前綴劫持的詳細信息，請參見附錄 </a:t>
            </a:r>
            <a:r>
              <a:rPr lang="en-US" altLang="zh-TW" dirty="0"/>
              <a:t>A </a:t>
            </a:r>
            <a:r>
              <a:rPr lang="zh-TW" altLang="en-US" dirty="0"/>
              <a:t>部分。</a:t>
            </a:r>
          </a:p>
        </p:txBody>
      </p:sp>
      <p:sp>
        <p:nvSpPr>
          <p:cNvPr id="4" name="投影片編號版面配置區 3"/>
          <p:cNvSpPr>
            <a:spLocks noGrp="1"/>
          </p:cNvSpPr>
          <p:nvPr>
            <p:ph type="sldNum" sz="quarter" idx="5"/>
          </p:nvPr>
        </p:nvSpPr>
        <p:spPr/>
        <p:txBody>
          <a:bodyPr/>
          <a:lstStyle/>
          <a:p>
            <a:fld id="{5EE2CF44-2B13-41B4-A334-1CDF534EEBBF}" type="slidenum">
              <a:rPr lang="en-US" altLang="zh-TW" smtClean="0"/>
              <a:pPr/>
              <a:t>46</a:t>
            </a:fld>
            <a:endParaRPr lang="zh-TW" altLang="en-US" dirty="0"/>
          </a:p>
        </p:txBody>
      </p:sp>
    </p:spTree>
    <p:extLst>
      <p:ext uri="{BB962C8B-B14F-4D97-AF65-F5344CB8AC3E}">
        <p14:creationId xmlns:p14="http://schemas.microsoft.com/office/powerpoint/2010/main" val="270281535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在三個 </a:t>
            </a:r>
            <a:r>
              <a:rPr lang="en-US" altLang="zh-TW" dirty="0"/>
              <a:t>VA </a:t>
            </a:r>
            <a:r>
              <a:rPr lang="zh-TW" altLang="en-US" dirty="0"/>
              <a:t>上，我們在 </a:t>
            </a:r>
            <a:r>
              <a:rPr lang="en-US" altLang="zh-TW" dirty="0"/>
              <a:t>Linux 4.14.11 </a:t>
            </a:r>
            <a:r>
              <a:rPr lang="zh-TW" altLang="en-US" dirty="0"/>
              <a:t>上設置了 </a:t>
            </a:r>
            <a:r>
              <a:rPr lang="en-US" altLang="zh-TW" dirty="0"/>
              <a:t>Unbound 1.6.7 DNS </a:t>
            </a:r>
            <a:r>
              <a:rPr lang="zh-TW" altLang="en-US" dirty="0"/>
              <a:t>解析器。 </a:t>
            </a:r>
            <a:r>
              <a:rPr lang="en-US" altLang="zh-TW" dirty="0"/>
              <a:t>VA </a:t>
            </a:r>
            <a:r>
              <a:rPr lang="zh-TW" altLang="en-US" dirty="0"/>
              <a:t>位於三個不同的前綴上，它們屬於 </a:t>
            </a:r>
            <a:r>
              <a:rPr lang="en-US" altLang="zh-TW" dirty="0"/>
              <a:t>AS 1</a:t>
            </a:r>
            <a:r>
              <a:rPr lang="zh-TW" altLang="en-US" dirty="0"/>
              <a:t>。我們設置了 </a:t>
            </a:r>
            <a:r>
              <a:rPr lang="en-US" altLang="zh-TW" dirty="0"/>
              <a:t>Let's Encrypt </a:t>
            </a:r>
            <a:r>
              <a:rPr lang="zh-TW" altLang="en-US" dirty="0"/>
              <a:t>使用的開源 </a:t>
            </a:r>
            <a:r>
              <a:rPr lang="en-US" altLang="zh-TW" dirty="0"/>
              <a:t>Boulder ACME</a:t>
            </a:r>
            <a:r>
              <a:rPr lang="zh-TW" altLang="en-US" dirty="0"/>
              <a:t>（自動證書管理環境）實現。 </a:t>
            </a:r>
            <a:r>
              <a:rPr lang="en-US" altLang="zh-TW" dirty="0"/>
              <a:t>Let's Encrypt </a:t>
            </a:r>
            <a:r>
              <a:rPr lang="zh-TW" altLang="en-US" dirty="0"/>
              <a:t>使用 </a:t>
            </a:r>
            <a:r>
              <a:rPr lang="en-US" altLang="zh-TW" dirty="0"/>
              <a:t>ACME </a:t>
            </a:r>
            <a:r>
              <a:rPr lang="zh-TW" altLang="en-US" dirty="0"/>
              <a:t>來自動化證書頒發和管理。 與我們評估相關的 </a:t>
            </a:r>
            <a:r>
              <a:rPr lang="en-US" altLang="zh-TW" dirty="0"/>
              <a:t>Boulder </a:t>
            </a:r>
            <a:r>
              <a:rPr lang="zh-TW" altLang="en-US" dirty="0"/>
              <a:t>組件是註冊機構 </a:t>
            </a:r>
            <a:r>
              <a:rPr lang="en-US" altLang="zh-TW" dirty="0"/>
              <a:t>(RA)</a:t>
            </a:r>
            <a:r>
              <a:rPr lang="zh-TW" altLang="en-US" dirty="0"/>
              <a:t>、驗證機構 </a:t>
            </a:r>
            <a:r>
              <a:rPr lang="en-US" altLang="zh-TW" dirty="0"/>
              <a:t>(VA) </a:t>
            </a:r>
            <a:r>
              <a:rPr lang="zh-TW" altLang="en-US" dirty="0"/>
              <a:t>和證書機構 </a:t>
            </a:r>
            <a:r>
              <a:rPr lang="en-US" altLang="zh-TW" dirty="0"/>
              <a:t>(CA)</a:t>
            </a:r>
            <a:r>
              <a:rPr lang="zh-TW" altLang="en-US" dirty="0"/>
              <a:t>。 在證書頒發期間，客戶端（我們使用 </a:t>
            </a:r>
            <a:r>
              <a:rPr lang="en-US" altLang="zh-TW" dirty="0" err="1"/>
              <a:t>Certbot</a:t>
            </a:r>
            <a:r>
              <a:rPr lang="zh-TW" altLang="en-US" dirty="0"/>
              <a:t>）提交證書請求。 </a:t>
            </a:r>
            <a:r>
              <a:rPr lang="en-US" altLang="zh-TW" dirty="0"/>
              <a:t>RA </a:t>
            </a:r>
            <a:r>
              <a:rPr lang="zh-TW" altLang="en-US" dirty="0"/>
              <a:t>將請求轉發給 </a:t>
            </a:r>
            <a:r>
              <a:rPr lang="en-US" altLang="zh-TW" dirty="0"/>
              <a:t>VA</a:t>
            </a:r>
            <a:r>
              <a:rPr lang="zh-TW" altLang="en-US" dirty="0"/>
              <a:t>。 </a:t>
            </a:r>
            <a:r>
              <a:rPr lang="en-US" altLang="zh-TW" dirty="0"/>
              <a:t>VA </a:t>
            </a:r>
            <a:r>
              <a:rPr lang="zh-TW" altLang="en-US" dirty="0"/>
              <a:t>執行驗證並將結果返回給 </a:t>
            </a:r>
            <a:r>
              <a:rPr lang="en-US" altLang="zh-TW" dirty="0"/>
              <a:t>RA</a:t>
            </a:r>
            <a:r>
              <a:rPr lang="zh-TW" altLang="en-US" dirty="0"/>
              <a:t>。 如果驗證成功，</a:t>
            </a:r>
            <a:r>
              <a:rPr lang="en-US" altLang="zh-TW" dirty="0"/>
              <a:t>RA </a:t>
            </a:r>
            <a:r>
              <a:rPr lang="zh-TW" altLang="en-US" dirty="0"/>
              <a:t>請求 </a:t>
            </a:r>
            <a:r>
              <a:rPr lang="en-US" altLang="zh-TW" dirty="0"/>
              <a:t>CA </a:t>
            </a:r>
            <a:r>
              <a:rPr lang="zh-TW" altLang="en-US" dirty="0"/>
              <a:t>簽署證書。 如果驗證不成功，</a:t>
            </a:r>
            <a:r>
              <a:rPr lang="en-US" altLang="zh-TW" dirty="0"/>
              <a:t>RA </a:t>
            </a:r>
            <a:r>
              <a:rPr lang="zh-TW" altLang="en-US" dirty="0"/>
              <a:t>將返回失敗，或者將簽名證書返回給發送請求的客戶端。</a:t>
            </a:r>
            <a:endParaRPr lang="en-US" altLang="zh-TW" dirty="0"/>
          </a:p>
          <a:p>
            <a:r>
              <a:rPr lang="zh-TW" altLang="en-US" dirty="0"/>
              <a:t>為了模擬 </a:t>
            </a:r>
            <a:r>
              <a:rPr lang="en-US" altLang="zh-TW" dirty="0"/>
              <a:t>Let's Encrypt </a:t>
            </a:r>
            <a:r>
              <a:rPr lang="zh-TW" altLang="en-US" dirty="0"/>
              <a:t>並向真實域頒發我們自己的證書，我們需要設置一個 </a:t>
            </a:r>
            <a:r>
              <a:rPr lang="en-US" altLang="zh-TW" dirty="0"/>
              <a:t>CA</a:t>
            </a:r>
            <a:r>
              <a:rPr lang="zh-TW" altLang="en-US" dirty="0"/>
              <a:t>。我們使用 </a:t>
            </a:r>
            <a:r>
              <a:rPr lang="en-US" altLang="zh-TW" dirty="0"/>
              <a:t>step-ca </a:t>
            </a:r>
            <a:r>
              <a:rPr lang="zh-TW" altLang="en-US" dirty="0"/>
              <a:t>來完成此操作，它是 </a:t>
            </a:r>
            <a:r>
              <a:rPr lang="en-US" altLang="zh-TW" dirty="0"/>
              <a:t>ACME </a:t>
            </a:r>
            <a:r>
              <a:rPr lang="zh-TW" altLang="en-US" dirty="0"/>
              <a:t>支持的在線 </a:t>
            </a:r>
            <a:r>
              <a:rPr lang="en-US" altLang="zh-TW" dirty="0"/>
              <a:t>CA</a:t>
            </a:r>
            <a:r>
              <a:rPr lang="zh-TW" altLang="en-US" dirty="0"/>
              <a:t>。 這使我們能夠使用 </a:t>
            </a:r>
            <a:r>
              <a:rPr lang="en-US" altLang="zh-TW" dirty="0"/>
              <a:t>ACME API </a:t>
            </a:r>
            <a:r>
              <a:rPr lang="zh-TW" altLang="en-US" dirty="0"/>
              <a:t>從我們自己的私有 </a:t>
            </a:r>
            <a:r>
              <a:rPr lang="en-US" altLang="zh-TW" dirty="0"/>
              <a:t>CA </a:t>
            </a:r>
            <a:r>
              <a:rPr lang="zh-TW" altLang="en-US" dirty="0"/>
              <a:t>頒發證書。 要設置 </a:t>
            </a:r>
            <a:r>
              <a:rPr lang="en-US" altLang="zh-TW" dirty="0"/>
              <a:t>ACME </a:t>
            </a:r>
            <a:r>
              <a:rPr lang="zh-TW" altLang="en-US" dirty="0"/>
              <a:t>客戶端，我們需要配置 </a:t>
            </a:r>
            <a:r>
              <a:rPr lang="en-US" altLang="zh-TW" dirty="0"/>
              <a:t>URL </a:t>
            </a:r>
            <a:r>
              <a:rPr lang="zh-TW" altLang="en-US" dirty="0"/>
              <a:t>和根證書。 證書頒發類似於 </a:t>
            </a:r>
            <a:r>
              <a:rPr lang="en-US" altLang="zh-TW" dirty="0"/>
              <a:t>Let's Encrypt</a:t>
            </a:r>
            <a:r>
              <a:rPr lang="zh-TW" altLang="en-US" dirty="0"/>
              <a:t>：</a:t>
            </a:r>
            <a:r>
              <a:rPr lang="en-US" altLang="zh-TW" dirty="0"/>
              <a:t>ACME </a:t>
            </a:r>
            <a:r>
              <a:rPr lang="zh-TW" altLang="en-US" dirty="0"/>
              <a:t>客戶端在 </a:t>
            </a:r>
            <a:r>
              <a:rPr lang="en-US" altLang="zh-TW" dirty="0"/>
              <a:t>ACME </a:t>
            </a:r>
            <a:r>
              <a:rPr lang="zh-TW" altLang="en-US" dirty="0"/>
              <a:t>服務器上創建一個帳戶，並使用 </a:t>
            </a:r>
            <a:r>
              <a:rPr lang="en-US" altLang="zh-TW" dirty="0" err="1"/>
              <a:t>Certbot</a:t>
            </a:r>
            <a:r>
              <a:rPr lang="en-US" altLang="zh-TW" dirty="0"/>
              <a:t> </a:t>
            </a:r>
            <a:r>
              <a:rPr lang="zh-TW" altLang="en-US" dirty="0"/>
              <a:t>請求證書。我們的客戶端使用 </a:t>
            </a:r>
            <a:r>
              <a:rPr lang="en-US" altLang="zh-TW" dirty="0" err="1"/>
              <a:t>Certbot</a:t>
            </a:r>
            <a:r>
              <a:rPr lang="en-US" altLang="zh-TW" dirty="0"/>
              <a:t> </a:t>
            </a:r>
            <a:r>
              <a:rPr lang="zh-TW" altLang="en-US" dirty="0"/>
              <a:t>向 </a:t>
            </a:r>
            <a:r>
              <a:rPr lang="en-US" altLang="zh-TW" dirty="0"/>
              <a:t>RA </a:t>
            </a:r>
            <a:r>
              <a:rPr lang="zh-TW" altLang="en-US" dirty="0"/>
              <a:t>發送證書請求。 </a:t>
            </a:r>
            <a:r>
              <a:rPr lang="en-US" altLang="zh-TW" dirty="0"/>
              <a:t>RA </a:t>
            </a:r>
            <a:r>
              <a:rPr lang="zh-TW" altLang="en-US" dirty="0"/>
              <a:t>使用我們的三個 </a:t>
            </a:r>
            <a:r>
              <a:rPr lang="en-US" altLang="zh-TW" dirty="0"/>
              <a:t>VA </a:t>
            </a:r>
            <a:r>
              <a:rPr lang="zh-TW" altLang="en-US" dirty="0"/>
              <a:t>執行域驗證。</a:t>
            </a:r>
            <a:endParaRPr lang="en-US" altLang="zh-TW" dirty="0"/>
          </a:p>
          <a:p>
            <a:endParaRPr lang="en-US" altLang="zh-TW" dirty="0"/>
          </a:p>
          <a:p>
            <a:r>
              <a:rPr lang="zh-TW" altLang="en-US" dirty="0"/>
              <a:t>我們使用 </a:t>
            </a:r>
            <a:r>
              <a:rPr lang="en-US" altLang="zh-TW" dirty="0"/>
              <a:t>crt.sh 11 </a:t>
            </a:r>
            <a:r>
              <a:rPr lang="zh-TW" altLang="en-US" dirty="0"/>
              <a:t>搜索具有 </a:t>
            </a:r>
            <a:r>
              <a:rPr lang="en-US" altLang="zh-TW" dirty="0"/>
              <a:t>Let’s Encrypt in CT</a:t>
            </a:r>
            <a:r>
              <a:rPr lang="zh-TW" altLang="en-US" dirty="0"/>
              <a:t>（</a:t>
            </a:r>
            <a:r>
              <a:rPr lang="en-US" altLang="zh-TW" dirty="0"/>
              <a:t>Certificate Transparency</a:t>
            </a:r>
            <a:r>
              <a:rPr lang="zh-TW" altLang="en-US" dirty="0"/>
              <a:t>）證書的域，檢查 </a:t>
            </a:r>
            <a:r>
              <a:rPr lang="en-US" altLang="zh-TW" dirty="0"/>
              <a:t>CA </a:t>
            </a:r>
            <a:r>
              <a:rPr lang="en-US" altLang="zh-TW" dirty="0" err="1"/>
              <a:t>commonName</a:t>
            </a:r>
            <a:r>
              <a:rPr lang="en-US" altLang="zh-TW" dirty="0"/>
              <a:t>: R3</a:t>
            </a:r>
            <a:r>
              <a:rPr lang="zh-TW" altLang="en-US" dirty="0"/>
              <a:t>。 我們只收集在一天內頒發的證書，將搜索限制為 </a:t>
            </a:r>
            <a:r>
              <a:rPr lang="en-US" altLang="zh-TW" dirty="0" err="1"/>
              <a:t>ValidityNotBefore</a:t>
            </a:r>
            <a:r>
              <a:rPr lang="en-US" altLang="zh-TW" dirty="0"/>
              <a:t> &gt;= 01.04.2021 00:00:00 </a:t>
            </a:r>
            <a:r>
              <a:rPr lang="zh-TW" altLang="en-US" dirty="0"/>
              <a:t>和 </a:t>
            </a:r>
            <a:r>
              <a:rPr lang="en-US" altLang="zh-TW" dirty="0" err="1"/>
              <a:t>ValidityNotBefore</a:t>
            </a:r>
            <a:r>
              <a:rPr lang="en-US" altLang="zh-TW" dirty="0"/>
              <a:t> &lt; 02.04.2021 00:00:00</a:t>
            </a:r>
            <a:r>
              <a:rPr lang="zh-TW" altLang="en-US" dirty="0"/>
              <a:t>。 這導致 </a:t>
            </a:r>
            <a:r>
              <a:rPr lang="en-US" altLang="zh-TW" dirty="0"/>
              <a:t>Let's Encrypt </a:t>
            </a:r>
            <a:r>
              <a:rPr lang="zh-TW" altLang="en-US" dirty="0"/>
              <a:t>在 </a:t>
            </a:r>
            <a:r>
              <a:rPr lang="en-US" altLang="zh-TW" dirty="0"/>
              <a:t>4 </a:t>
            </a:r>
            <a:r>
              <a:rPr lang="zh-TW" altLang="en-US" dirty="0"/>
              <a:t>月的一天內發布了 </a:t>
            </a:r>
            <a:r>
              <a:rPr lang="en-US" altLang="zh-TW" dirty="0"/>
              <a:t>1,014,056 </a:t>
            </a:r>
            <a:r>
              <a:rPr lang="zh-TW" altLang="en-US" dirty="0"/>
              <a:t>個域。</a:t>
            </a:r>
          </a:p>
          <a:p>
            <a:r>
              <a:rPr lang="zh-TW" altLang="en-US" dirty="0"/>
              <a:t>然後我們提取證書中的 </a:t>
            </a:r>
            <a:r>
              <a:rPr lang="en-US" altLang="zh-TW" dirty="0" err="1"/>
              <a:t>commonNames</a:t>
            </a:r>
            <a:r>
              <a:rPr lang="en-US" altLang="zh-TW" dirty="0"/>
              <a:t> </a:t>
            </a:r>
            <a:r>
              <a:rPr lang="zh-TW" altLang="en-US" dirty="0"/>
              <a:t>並查找每個 </a:t>
            </a:r>
            <a:r>
              <a:rPr lang="en-US" altLang="zh-TW" dirty="0" err="1"/>
              <a:t>commonName</a:t>
            </a:r>
            <a:r>
              <a:rPr lang="en-US" altLang="zh-TW" dirty="0"/>
              <a:t> </a:t>
            </a:r>
            <a:r>
              <a:rPr lang="zh-TW" altLang="en-US" dirty="0"/>
              <a:t>的名稱服務器。 對於每個名稱服務器，我們使用 </a:t>
            </a:r>
            <a:r>
              <a:rPr lang="en-US" altLang="zh-TW" dirty="0"/>
              <a:t>4 </a:t>
            </a:r>
            <a:r>
              <a:rPr lang="zh-TW" altLang="en-US" dirty="0"/>
              <a:t>月 </a:t>
            </a:r>
            <a:r>
              <a:rPr lang="en-US" altLang="zh-TW" dirty="0"/>
              <a:t>1 </a:t>
            </a:r>
            <a:r>
              <a:rPr lang="zh-TW" altLang="en-US" dirty="0"/>
              <a:t>日 </a:t>
            </a:r>
            <a:r>
              <a:rPr lang="en-US" altLang="zh-TW" dirty="0"/>
              <a:t>CAIDA </a:t>
            </a:r>
            <a:r>
              <a:rPr lang="en-US" altLang="zh-TW" dirty="0" err="1"/>
              <a:t>BGPStream</a:t>
            </a:r>
            <a:r>
              <a:rPr lang="en-US" altLang="zh-TW" dirty="0"/>
              <a:t> </a:t>
            </a:r>
            <a:r>
              <a:rPr lang="zh-TW" altLang="en-US" dirty="0"/>
              <a:t>中的 </a:t>
            </a:r>
            <a:r>
              <a:rPr lang="en-US" altLang="zh-TW" dirty="0"/>
              <a:t>BGP </a:t>
            </a:r>
            <a:r>
              <a:rPr lang="zh-TW" altLang="en-US" dirty="0"/>
              <a:t>更新將其 </a:t>
            </a:r>
            <a:r>
              <a:rPr lang="en-US" altLang="zh-TW" dirty="0"/>
              <a:t>IP </a:t>
            </a:r>
            <a:r>
              <a:rPr lang="zh-TW" altLang="en-US" dirty="0"/>
              <a:t>地址映射到 </a:t>
            </a:r>
            <a:r>
              <a:rPr lang="en-US" altLang="zh-TW" dirty="0"/>
              <a:t>IP </a:t>
            </a:r>
            <a:r>
              <a:rPr lang="zh-TW" altLang="en-US" dirty="0"/>
              <a:t>前綴和源 </a:t>
            </a:r>
            <a:r>
              <a:rPr lang="en-US" altLang="zh-TW" dirty="0"/>
              <a:t>AS</a:t>
            </a:r>
            <a:r>
              <a:rPr lang="zh-TW" altLang="en-US" dirty="0"/>
              <a:t>。</a:t>
            </a:r>
          </a:p>
        </p:txBody>
      </p:sp>
      <p:sp>
        <p:nvSpPr>
          <p:cNvPr id="4" name="投影片編號版面配置區 3"/>
          <p:cNvSpPr>
            <a:spLocks noGrp="1"/>
          </p:cNvSpPr>
          <p:nvPr>
            <p:ph type="sldNum" sz="quarter" idx="5"/>
          </p:nvPr>
        </p:nvSpPr>
        <p:spPr/>
        <p:txBody>
          <a:bodyPr/>
          <a:lstStyle/>
          <a:p>
            <a:fld id="{5EE2CF44-2B13-41B4-A334-1CDF534EEBBF}" type="slidenum">
              <a:rPr lang="en-US" altLang="zh-TW" smtClean="0"/>
              <a:pPr/>
              <a:t>47</a:t>
            </a:fld>
            <a:endParaRPr lang="zh-TW" altLang="en-US" dirty="0"/>
          </a:p>
        </p:txBody>
      </p:sp>
    </p:spTree>
    <p:extLst>
      <p:ext uri="{BB962C8B-B14F-4D97-AF65-F5344CB8AC3E}">
        <p14:creationId xmlns:p14="http://schemas.microsoft.com/office/powerpoint/2010/main" val="13731030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在三個 </a:t>
            </a:r>
            <a:r>
              <a:rPr lang="en-US" altLang="zh-TW" dirty="0"/>
              <a:t>VA </a:t>
            </a:r>
            <a:r>
              <a:rPr lang="zh-TW" altLang="en-US" dirty="0"/>
              <a:t>上，我們在 </a:t>
            </a:r>
            <a:r>
              <a:rPr lang="en-US" altLang="zh-TW" dirty="0"/>
              <a:t>Linux 4.14.11 </a:t>
            </a:r>
            <a:r>
              <a:rPr lang="zh-TW" altLang="en-US" dirty="0"/>
              <a:t>上設置了 </a:t>
            </a:r>
            <a:r>
              <a:rPr lang="en-US" altLang="zh-TW" dirty="0"/>
              <a:t>Unbound 1.6.7 DNS </a:t>
            </a:r>
            <a:r>
              <a:rPr lang="zh-TW" altLang="en-US" dirty="0"/>
              <a:t>解析器。 </a:t>
            </a:r>
            <a:r>
              <a:rPr lang="en-US" altLang="zh-TW" dirty="0"/>
              <a:t>VA </a:t>
            </a:r>
            <a:r>
              <a:rPr lang="zh-TW" altLang="en-US" dirty="0"/>
              <a:t>位於三個不同的前綴上，它們屬於 </a:t>
            </a:r>
            <a:r>
              <a:rPr lang="en-US" altLang="zh-TW" dirty="0"/>
              <a:t>AS 1</a:t>
            </a:r>
            <a:r>
              <a:rPr lang="zh-TW" altLang="en-US" dirty="0"/>
              <a:t>。我們設置了 </a:t>
            </a:r>
            <a:r>
              <a:rPr lang="en-US" altLang="zh-TW" dirty="0"/>
              <a:t>Let's Encrypt </a:t>
            </a:r>
            <a:r>
              <a:rPr lang="zh-TW" altLang="en-US" dirty="0"/>
              <a:t>使用的開源 </a:t>
            </a:r>
            <a:r>
              <a:rPr lang="en-US" altLang="zh-TW" dirty="0"/>
              <a:t>Boulder ACME</a:t>
            </a:r>
            <a:r>
              <a:rPr lang="zh-TW" altLang="en-US" dirty="0"/>
              <a:t>（自動證書管理環境）實現。 </a:t>
            </a:r>
            <a:r>
              <a:rPr lang="en-US" altLang="zh-TW" dirty="0"/>
              <a:t>Let's Encrypt </a:t>
            </a:r>
            <a:r>
              <a:rPr lang="zh-TW" altLang="en-US" dirty="0"/>
              <a:t>使用 </a:t>
            </a:r>
            <a:r>
              <a:rPr lang="en-US" altLang="zh-TW" dirty="0"/>
              <a:t>ACME </a:t>
            </a:r>
            <a:r>
              <a:rPr lang="zh-TW" altLang="en-US" dirty="0"/>
              <a:t>來自動化證書頒發和管理。 與我們評估相關的 </a:t>
            </a:r>
            <a:r>
              <a:rPr lang="en-US" altLang="zh-TW" dirty="0"/>
              <a:t>Boulder </a:t>
            </a:r>
            <a:r>
              <a:rPr lang="zh-TW" altLang="en-US" dirty="0"/>
              <a:t>組件是註冊機構 </a:t>
            </a:r>
            <a:r>
              <a:rPr lang="en-US" altLang="zh-TW" dirty="0"/>
              <a:t>(RA)</a:t>
            </a:r>
            <a:r>
              <a:rPr lang="zh-TW" altLang="en-US" dirty="0"/>
              <a:t>、驗證機構 </a:t>
            </a:r>
            <a:r>
              <a:rPr lang="en-US" altLang="zh-TW" dirty="0"/>
              <a:t>(VA) </a:t>
            </a:r>
            <a:r>
              <a:rPr lang="zh-TW" altLang="en-US" dirty="0"/>
              <a:t>和證書機構 </a:t>
            </a:r>
            <a:r>
              <a:rPr lang="en-US" altLang="zh-TW" dirty="0"/>
              <a:t>(CA)</a:t>
            </a:r>
            <a:r>
              <a:rPr lang="zh-TW" altLang="en-US" dirty="0"/>
              <a:t>。 在證書頒發期間，客戶端（我們使用 </a:t>
            </a:r>
            <a:r>
              <a:rPr lang="en-US" altLang="zh-TW" dirty="0" err="1"/>
              <a:t>Certbot</a:t>
            </a:r>
            <a:r>
              <a:rPr lang="zh-TW" altLang="en-US" dirty="0"/>
              <a:t>）提交證書請求。 </a:t>
            </a:r>
            <a:r>
              <a:rPr lang="en-US" altLang="zh-TW" dirty="0"/>
              <a:t>RA </a:t>
            </a:r>
            <a:r>
              <a:rPr lang="zh-TW" altLang="en-US" dirty="0"/>
              <a:t>將請求轉發給 </a:t>
            </a:r>
            <a:r>
              <a:rPr lang="en-US" altLang="zh-TW" dirty="0"/>
              <a:t>VA</a:t>
            </a:r>
            <a:r>
              <a:rPr lang="zh-TW" altLang="en-US" dirty="0"/>
              <a:t>。 </a:t>
            </a:r>
            <a:r>
              <a:rPr lang="en-US" altLang="zh-TW" dirty="0"/>
              <a:t>VA </a:t>
            </a:r>
            <a:r>
              <a:rPr lang="zh-TW" altLang="en-US" dirty="0"/>
              <a:t>執行驗證並將結果返回給 </a:t>
            </a:r>
            <a:r>
              <a:rPr lang="en-US" altLang="zh-TW" dirty="0"/>
              <a:t>RA</a:t>
            </a:r>
            <a:r>
              <a:rPr lang="zh-TW" altLang="en-US" dirty="0"/>
              <a:t>。 如果驗證成功，</a:t>
            </a:r>
            <a:r>
              <a:rPr lang="en-US" altLang="zh-TW" dirty="0"/>
              <a:t>RA </a:t>
            </a:r>
            <a:r>
              <a:rPr lang="zh-TW" altLang="en-US" dirty="0"/>
              <a:t>請求 </a:t>
            </a:r>
            <a:r>
              <a:rPr lang="en-US" altLang="zh-TW" dirty="0"/>
              <a:t>CA </a:t>
            </a:r>
            <a:r>
              <a:rPr lang="zh-TW" altLang="en-US" dirty="0"/>
              <a:t>簽署證書。 如果驗證不成功，</a:t>
            </a:r>
            <a:r>
              <a:rPr lang="en-US" altLang="zh-TW" dirty="0"/>
              <a:t>RA </a:t>
            </a:r>
            <a:r>
              <a:rPr lang="zh-TW" altLang="en-US" dirty="0"/>
              <a:t>將返回失敗，或者將簽名證書返回給發送請求的客戶端。</a:t>
            </a:r>
            <a:endParaRPr lang="en-US" altLang="zh-TW" dirty="0"/>
          </a:p>
          <a:p>
            <a:r>
              <a:rPr lang="zh-TW" altLang="en-US" dirty="0"/>
              <a:t>為了模擬 </a:t>
            </a:r>
            <a:r>
              <a:rPr lang="en-US" altLang="zh-TW" dirty="0"/>
              <a:t>Let's Encrypt </a:t>
            </a:r>
            <a:r>
              <a:rPr lang="zh-TW" altLang="en-US" dirty="0"/>
              <a:t>並向真實域頒發我們自己的證書，我們需要設置一個 </a:t>
            </a:r>
            <a:r>
              <a:rPr lang="en-US" altLang="zh-TW" dirty="0"/>
              <a:t>CA</a:t>
            </a:r>
            <a:r>
              <a:rPr lang="zh-TW" altLang="en-US" dirty="0"/>
              <a:t>。我們使用 </a:t>
            </a:r>
            <a:r>
              <a:rPr lang="en-US" altLang="zh-TW" dirty="0"/>
              <a:t>step-ca </a:t>
            </a:r>
            <a:r>
              <a:rPr lang="zh-TW" altLang="en-US" dirty="0"/>
              <a:t>來完成此操作，它是 </a:t>
            </a:r>
            <a:r>
              <a:rPr lang="en-US" altLang="zh-TW" dirty="0"/>
              <a:t>ACME </a:t>
            </a:r>
            <a:r>
              <a:rPr lang="zh-TW" altLang="en-US" dirty="0"/>
              <a:t>支持的在線 </a:t>
            </a:r>
            <a:r>
              <a:rPr lang="en-US" altLang="zh-TW" dirty="0"/>
              <a:t>CA</a:t>
            </a:r>
            <a:r>
              <a:rPr lang="zh-TW" altLang="en-US" dirty="0"/>
              <a:t>。 這使我們能夠使用 </a:t>
            </a:r>
            <a:r>
              <a:rPr lang="en-US" altLang="zh-TW" dirty="0"/>
              <a:t>ACME API </a:t>
            </a:r>
            <a:r>
              <a:rPr lang="zh-TW" altLang="en-US" dirty="0"/>
              <a:t>從我們自己的私有 </a:t>
            </a:r>
            <a:r>
              <a:rPr lang="en-US" altLang="zh-TW" dirty="0"/>
              <a:t>CA </a:t>
            </a:r>
            <a:r>
              <a:rPr lang="zh-TW" altLang="en-US" dirty="0"/>
              <a:t>頒發證書。 要設置 </a:t>
            </a:r>
            <a:r>
              <a:rPr lang="en-US" altLang="zh-TW" dirty="0"/>
              <a:t>ACME </a:t>
            </a:r>
            <a:r>
              <a:rPr lang="zh-TW" altLang="en-US" dirty="0"/>
              <a:t>客戶端，我們需要配置 </a:t>
            </a:r>
            <a:r>
              <a:rPr lang="en-US" altLang="zh-TW" dirty="0"/>
              <a:t>URL </a:t>
            </a:r>
            <a:r>
              <a:rPr lang="zh-TW" altLang="en-US" dirty="0"/>
              <a:t>和根證書。 證書頒發類似於 </a:t>
            </a:r>
            <a:r>
              <a:rPr lang="en-US" altLang="zh-TW" dirty="0"/>
              <a:t>Let's Encrypt</a:t>
            </a:r>
            <a:r>
              <a:rPr lang="zh-TW" altLang="en-US" dirty="0"/>
              <a:t>：</a:t>
            </a:r>
            <a:r>
              <a:rPr lang="en-US" altLang="zh-TW" dirty="0"/>
              <a:t>ACME </a:t>
            </a:r>
            <a:r>
              <a:rPr lang="zh-TW" altLang="en-US" dirty="0"/>
              <a:t>客戶端在 </a:t>
            </a:r>
            <a:r>
              <a:rPr lang="en-US" altLang="zh-TW" dirty="0"/>
              <a:t>ACME </a:t>
            </a:r>
            <a:r>
              <a:rPr lang="zh-TW" altLang="en-US" dirty="0"/>
              <a:t>服務器上創建一個帳戶，並使用 </a:t>
            </a:r>
            <a:r>
              <a:rPr lang="en-US" altLang="zh-TW" dirty="0" err="1"/>
              <a:t>Certbot</a:t>
            </a:r>
            <a:r>
              <a:rPr lang="en-US" altLang="zh-TW" dirty="0"/>
              <a:t> </a:t>
            </a:r>
            <a:r>
              <a:rPr lang="zh-TW" altLang="en-US" dirty="0"/>
              <a:t>請求證書。我們的客戶端使用 </a:t>
            </a:r>
            <a:r>
              <a:rPr lang="en-US" altLang="zh-TW" dirty="0" err="1"/>
              <a:t>Certbot</a:t>
            </a:r>
            <a:r>
              <a:rPr lang="en-US" altLang="zh-TW" dirty="0"/>
              <a:t> </a:t>
            </a:r>
            <a:r>
              <a:rPr lang="zh-TW" altLang="en-US" dirty="0"/>
              <a:t>向 </a:t>
            </a:r>
            <a:r>
              <a:rPr lang="en-US" altLang="zh-TW" dirty="0"/>
              <a:t>RA </a:t>
            </a:r>
            <a:r>
              <a:rPr lang="zh-TW" altLang="en-US" dirty="0"/>
              <a:t>發送證書請求。 </a:t>
            </a:r>
            <a:r>
              <a:rPr lang="en-US" altLang="zh-TW" dirty="0"/>
              <a:t>RA </a:t>
            </a:r>
            <a:r>
              <a:rPr lang="zh-TW" altLang="en-US" dirty="0"/>
              <a:t>使用我們的三個 </a:t>
            </a:r>
            <a:r>
              <a:rPr lang="en-US" altLang="zh-TW" dirty="0"/>
              <a:t>VA </a:t>
            </a:r>
            <a:r>
              <a:rPr lang="zh-TW" altLang="en-US" dirty="0"/>
              <a:t>執行域驗證。</a:t>
            </a:r>
            <a:endParaRPr lang="en-US" altLang="zh-TW" dirty="0"/>
          </a:p>
          <a:p>
            <a:endParaRPr lang="en-US" altLang="zh-TW" dirty="0"/>
          </a:p>
          <a:p>
            <a:r>
              <a:rPr lang="zh-TW" altLang="en-US" dirty="0"/>
              <a:t>我們使用 </a:t>
            </a:r>
            <a:r>
              <a:rPr lang="en-US" altLang="zh-TW" dirty="0"/>
              <a:t>crt.sh 11 </a:t>
            </a:r>
            <a:r>
              <a:rPr lang="zh-TW" altLang="en-US" dirty="0"/>
              <a:t>搜索具有 </a:t>
            </a:r>
            <a:r>
              <a:rPr lang="en-US" altLang="zh-TW" dirty="0"/>
              <a:t>Let’s Encrypt in CT</a:t>
            </a:r>
            <a:r>
              <a:rPr lang="zh-TW" altLang="en-US" dirty="0"/>
              <a:t>（</a:t>
            </a:r>
            <a:r>
              <a:rPr lang="en-US" altLang="zh-TW" dirty="0"/>
              <a:t>Certificate Transparency</a:t>
            </a:r>
            <a:r>
              <a:rPr lang="zh-TW" altLang="en-US" dirty="0"/>
              <a:t>）證書的域，檢查 </a:t>
            </a:r>
            <a:r>
              <a:rPr lang="en-US" altLang="zh-TW" dirty="0"/>
              <a:t>CA </a:t>
            </a:r>
            <a:r>
              <a:rPr lang="en-US" altLang="zh-TW" dirty="0" err="1"/>
              <a:t>commonName</a:t>
            </a:r>
            <a:r>
              <a:rPr lang="en-US" altLang="zh-TW" dirty="0"/>
              <a:t>: R3</a:t>
            </a:r>
            <a:r>
              <a:rPr lang="zh-TW" altLang="en-US" dirty="0"/>
              <a:t>。 我們只收集在一天內頒發的證書，將搜索限制為 </a:t>
            </a:r>
            <a:r>
              <a:rPr lang="en-US" altLang="zh-TW" dirty="0" err="1"/>
              <a:t>ValidityNotBefore</a:t>
            </a:r>
            <a:r>
              <a:rPr lang="en-US" altLang="zh-TW" dirty="0"/>
              <a:t> &gt;= 01.04.2021 00:00:00 </a:t>
            </a:r>
            <a:r>
              <a:rPr lang="zh-TW" altLang="en-US" dirty="0"/>
              <a:t>和 </a:t>
            </a:r>
            <a:r>
              <a:rPr lang="en-US" altLang="zh-TW" dirty="0" err="1"/>
              <a:t>ValidityNotBefore</a:t>
            </a:r>
            <a:r>
              <a:rPr lang="en-US" altLang="zh-TW" dirty="0"/>
              <a:t> &lt; 02.04.2021 00:00:00</a:t>
            </a:r>
            <a:r>
              <a:rPr lang="zh-TW" altLang="en-US" dirty="0"/>
              <a:t>。 這導致 </a:t>
            </a:r>
            <a:r>
              <a:rPr lang="en-US" altLang="zh-TW" dirty="0"/>
              <a:t>Let's Encrypt </a:t>
            </a:r>
            <a:r>
              <a:rPr lang="zh-TW" altLang="en-US" dirty="0"/>
              <a:t>在 </a:t>
            </a:r>
            <a:r>
              <a:rPr lang="en-US" altLang="zh-TW" dirty="0"/>
              <a:t>4 </a:t>
            </a:r>
            <a:r>
              <a:rPr lang="zh-TW" altLang="en-US" dirty="0"/>
              <a:t>月的一天內發布了 </a:t>
            </a:r>
            <a:r>
              <a:rPr lang="en-US" altLang="zh-TW" dirty="0"/>
              <a:t>1,014,056 </a:t>
            </a:r>
            <a:r>
              <a:rPr lang="zh-TW" altLang="en-US" dirty="0"/>
              <a:t>個域。</a:t>
            </a:r>
          </a:p>
          <a:p>
            <a:r>
              <a:rPr lang="zh-TW" altLang="en-US" dirty="0"/>
              <a:t>然後我們提取證書中的 </a:t>
            </a:r>
            <a:r>
              <a:rPr lang="en-US" altLang="zh-TW" dirty="0" err="1"/>
              <a:t>commonNames</a:t>
            </a:r>
            <a:r>
              <a:rPr lang="en-US" altLang="zh-TW" dirty="0"/>
              <a:t> </a:t>
            </a:r>
            <a:r>
              <a:rPr lang="zh-TW" altLang="en-US" dirty="0"/>
              <a:t>並查找每個 </a:t>
            </a:r>
            <a:r>
              <a:rPr lang="en-US" altLang="zh-TW" dirty="0" err="1"/>
              <a:t>commonName</a:t>
            </a:r>
            <a:r>
              <a:rPr lang="en-US" altLang="zh-TW" dirty="0"/>
              <a:t> </a:t>
            </a:r>
            <a:r>
              <a:rPr lang="zh-TW" altLang="en-US" dirty="0"/>
              <a:t>的名稱服務器。 對於每個名稱服務器，我們使用 </a:t>
            </a:r>
            <a:r>
              <a:rPr lang="en-US" altLang="zh-TW" dirty="0"/>
              <a:t>4 </a:t>
            </a:r>
            <a:r>
              <a:rPr lang="zh-TW" altLang="en-US" dirty="0"/>
              <a:t>月 </a:t>
            </a:r>
            <a:r>
              <a:rPr lang="en-US" altLang="zh-TW" dirty="0"/>
              <a:t>1 </a:t>
            </a:r>
            <a:r>
              <a:rPr lang="zh-TW" altLang="en-US" dirty="0"/>
              <a:t>日 </a:t>
            </a:r>
            <a:r>
              <a:rPr lang="en-US" altLang="zh-TW" dirty="0"/>
              <a:t>CAIDA </a:t>
            </a:r>
            <a:r>
              <a:rPr lang="en-US" altLang="zh-TW" dirty="0" err="1"/>
              <a:t>BGPStream</a:t>
            </a:r>
            <a:r>
              <a:rPr lang="en-US" altLang="zh-TW" dirty="0"/>
              <a:t> </a:t>
            </a:r>
            <a:r>
              <a:rPr lang="zh-TW" altLang="en-US" dirty="0"/>
              <a:t>中的 </a:t>
            </a:r>
            <a:r>
              <a:rPr lang="en-US" altLang="zh-TW" dirty="0"/>
              <a:t>BGP </a:t>
            </a:r>
            <a:r>
              <a:rPr lang="zh-TW" altLang="en-US" dirty="0"/>
              <a:t>更新將其 </a:t>
            </a:r>
            <a:r>
              <a:rPr lang="en-US" altLang="zh-TW" dirty="0"/>
              <a:t>IP </a:t>
            </a:r>
            <a:r>
              <a:rPr lang="zh-TW" altLang="en-US" dirty="0"/>
              <a:t>地址映射到 </a:t>
            </a:r>
            <a:r>
              <a:rPr lang="en-US" altLang="zh-TW" dirty="0"/>
              <a:t>IP </a:t>
            </a:r>
            <a:r>
              <a:rPr lang="zh-TW" altLang="en-US" dirty="0"/>
              <a:t>前綴和源 </a:t>
            </a:r>
            <a:r>
              <a:rPr lang="en-US" altLang="zh-TW" dirty="0"/>
              <a:t>AS</a:t>
            </a:r>
            <a:r>
              <a:rPr lang="zh-TW" altLang="en-US" dirty="0"/>
              <a:t>。</a:t>
            </a:r>
          </a:p>
        </p:txBody>
      </p:sp>
      <p:sp>
        <p:nvSpPr>
          <p:cNvPr id="4" name="投影片編號版面配置區 3"/>
          <p:cNvSpPr>
            <a:spLocks noGrp="1"/>
          </p:cNvSpPr>
          <p:nvPr>
            <p:ph type="sldNum" sz="quarter" idx="5"/>
          </p:nvPr>
        </p:nvSpPr>
        <p:spPr/>
        <p:txBody>
          <a:bodyPr/>
          <a:lstStyle/>
          <a:p>
            <a:fld id="{5EE2CF44-2B13-41B4-A334-1CDF534EEBBF}" type="slidenum">
              <a:rPr lang="en-US" altLang="zh-TW" smtClean="0"/>
              <a:pPr/>
              <a:t>48</a:t>
            </a:fld>
            <a:endParaRPr lang="zh-TW" altLang="en-US" dirty="0"/>
          </a:p>
        </p:txBody>
      </p:sp>
    </p:spTree>
    <p:extLst>
      <p:ext uri="{BB962C8B-B14F-4D97-AF65-F5344CB8AC3E}">
        <p14:creationId xmlns:p14="http://schemas.microsoft.com/office/powerpoint/2010/main" val="224310372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攻擊者在輸入中收到帶有名稱服務器的域列表。 對於每個域中的每個名稱服務器，我們包括名稱服務器易受哪些攻擊（來自第 </a:t>
            </a:r>
            <a:r>
              <a:rPr lang="en-US" altLang="zh-TW" dirty="0"/>
              <a:t>3 </a:t>
            </a:r>
            <a:r>
              <a:rPr lang="zh-TW" altLang="en-US" dirty="0"/>
              <a:t>節）、每個名稱服務器的延遲以及名稱服務器是否易受子前綴劫持攻擊的信息。</a:t>
            </a:r>
            <a:endParaRPr lang="en-US" altLang="zh-TW" dirty="0"/>
          </a:p>
          <a:p>
            <a:r>
              <a:rPr lang="zh-TW" altLang="en-US" dirty="0"/>
              <a:t>對於每個域，攻擊者執行以下攻擊步驟：</a:t>
            </a:r>
            <a:r>
              <a:rPr lang="en-US" altLang="zh-TW" dirty="0"/>
              <a:t>(1) </a:t>
            </a:r>
            <a:r>
              <a:rPr lang="zh-TW" altLang="en-US" dirty="0"/>
              <a:t>提交證書請求，</a:t>
            </a:r>
            <a:r>
              <a:rPr lang="en-US" altLang="zh-TW" dirty="0"/>
              <a:t>(2) </a:t>
            </a:r>
            <a:r>
              <a:rPr lang="zh-TW" altLang="en-US" dirty="0"/>
              <a:t>對受害域中的名稱服務器執行名稱服務器消除，</a:t>
            </a:r>
            <a:r>
              <a:rPr lang="en-US" altLang="zh-TW" dirty="0"/>
              <a:t>(3) </a:t>
            </a:r>
            <a:r>
              <a:rPr lang="zh-TW" altLang="en-US" dirty="0"/>
              <a:t>劫持 </a:t>
            </a:r>
            <a:r>
              <a:rPr lang="en-US" altLang="zh-TW" dirty="0"/>
              <a:t>DNS </a:t>
            </a:r>
            <a:r>
              <a:rPr lang="zh-TW" altLang="en-US" dirty="0"/>
              <a:t>數據包，</a:t>
            </a:r>
            <a:r>
              <a:rPr lang="en-US" altLang="zh-TW" dirty="0"/>
              <a:t>(4) </a:t>
            </a:r>
            <a:r>
              <a:rPr lang="zh-TW" altLang="en-US" dirty="0"/>
              <a:t>得出 </a:t>
            </a:r>
            <a:r>
              <a:rPr lang="en-US" altLang="zh-TW" dirty="0"/>
              <a:t>DV</a:t>
            </a:r>
            <a:r>
              <a:rPr lang="zh-TW" altLang="en-US" dirty="0"/>
              <a:t>，</a:t>
            </a:r>
            <a:r>
              <a:rPr lang="en-US" altLang="zh-TW" dirty="0"/>
              <a:t>( 5) </a:t>
            </a:r>
            <a:r>
              <a:rPr lang="zh-TW" altLang="en-US" dirty="0"/>
              <a:t>獲取由我們的 </a:t>
            </a:r>
            <a:r>
              <a:rPr lang="en-US" altLang="zh-TW" dirty="0"/>
              <a:t>CA </a:t>
            </a:r>
            <a:r>
              <a:rPr lang="zh-TW" altLang="en-US" dirty="0"/>
              <a:t>簽名的真實受害者域的欺詐性證書。</a:t>
            </a:r>
          </a:p>
        </p:txBody>
      </p:sp>
      <p:sp>
        <p:nvSpPr>
          <p:cNvPr id="4" name="投影片編號版面配置區 3"/>
          <p:cNvSpPr>
            <a:spLocks noGrp="1"/>
          </p:cNvSpPr>
          <p:nvPr>
            <p:ph type="sldNum" sz="quarter" idx="5"/>
          </p:nvPr>
        </p:nvSpPr>
        <p:spPr/>
        <p:txBody>
          <a:bodyPr/>
          <a:lstStyle/>
          <a:p>
            <a:fld id="{5EE2CF44-2B13-41B4-A334-1CDF534EEBBF}" type="slidenum">
              <a:rPr lang="en-US" altLang="zh-TW" smtClean="0"/>
              <a:pPr/>
              <a:t>49</a:t>
            </a:fld>
            <a:endParaRPr lang="zh-TW" altLang="en-US" dirty="0"/>
          </a:p>
        </p:txBody>
      </p:sp>
    </p:spTree>
    <p:extLst>
      <p:ext uri="{BB962C8B-B14F-4D97-AF65-F5344CB8AC3E}">
        <p14:creationId xmlns:p14="http://schemas.microsoft.com/office/powerpoint/2010/main" val="235214344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為了深入了解 </a:t>
            </a:r>
            <a:r>
              <a:rPr lang="en-US" altLang="zh-TW" dirty="0"/>
              <a:t>Internet </a:t>
            </a:r>
            <a:r>
              <a:rPr lang="zh-TW" altLang="en-US" dirty="0"/>
              <a:t>中宣布的 </a:t>
            </a:r>
            <a:r>
              <a:rPr lang="en-US" altLang="zh-TW" dirty="0"/>
              <a:t>BGP </a:t>
            </a:r>
            <a:r>
              <a:rPr lang="zh-TW" altLang="en-US" dirty="0"/>
              <a:t>前綴的大小，我們使用 </a:t>
            </a:r>
            <a:r>
              <a:rPr lang="en-US" altLang="zh-TW" dirty="0"/>
              <a:t>CAIDA </a:t>
            </a:r>
            <a:r>
              <a:rPr lang="zh-TW" altLang="en-US" dirty="0"/>
              <a:t>的 </a:t>
            </a:r>
            <a:r>
              <a:rPr lang="en-US" altLang="zh-TW" dirty="0" err="1"/>
              <a:t>BGPStream</a:t>
            </a:r>
            <a:r>
              <a:rPr lang="zh-TW" altLang="en-US" dirty="0"/>
              <a:t>，並從 </a:t>
            </a:r>
            <a:r>
              <a:rPr lang="en-US" altLang="zh-TW" dirty="0"/>
              <a:t>RIPE RIS </a:t>
            </a:r>
            <a:r>
              <a:rPr lang="zh-TW" altLang="en-US" dirty="0"/>
              <a:t>和 </a:t>
            </a:r>
            <a:r>
              <a:rPr lang="en-US" altLang="zh-TW" dirty="0" err="1"/>
              <a:t>RouteViews</a:t>
            </a:r>
            <a:r>
              <a:rPr lang="en-US" altLang="zh-TW" dirty="0"/>
              <a:t> </a:t>
            </a:r>
            <a:r>
              <a:rPr lang="zh-TW" altLang="en-US" dirty="0"/>
              <a:t>收集器的全局 </a:t>
            </a:r>
            <a:r>
              <a:rPr lang="en-US" altLang="zh-TW" dirty="0"/>
              <a:t>BGP </a:t>
            </a:r>
            <a:r>
              <a:rPr lang="zh-TW" altLang="en-US" dirty="0"/>
              <a:t>路由表中檢索 </a:t>
            </a:r>
            <a:r>
              <a:rPr lang="en-US" altLang="zh-TW" dirty="0"/>
              <a:t>BGP </a:t>
            </a:r>
            <a:r>
              <a:rPr lang="zh-TW" altLang="en-US" dirty="0"/>
              <a:t>更新和路由數據。我們於 </a:t>
            </a:r>
            <a:r>
              <a:rPr lang="en-US" altLang="zh-TW" dirty="0"/>
              <a:t>2021 </a:t>
            </a:r>
            <a:r>
              <a:rPr lang="zh-TW" altLang="en-US" dirty="0"/>
              <a:t>年 </a:t>
            </a:r>
            <a:r>
              <a:rPr lang="en-US" altLang="zh-TW" dirty="0"/>
              <a:t>4 </a:t>
            </a:r>
            <a:r>
              <a:rPr lang="zh-TW" altLang="en-US" dirty="0"/>
              <a:t>月收集了用於分析易受攻擊的子前綴的數據集。</a:t>
            </a:r>
            <a:endParaRPr lang="en-US" altLang="zh-TW" dirty="0"/>
          </a:p>
          <a:p>
            <a:endParaRPr lang="en-US" altLang="zh-TW" dirty="0"/>
          </a:p>
          <a:p>
            <a:r>
              <a:rPr lang="zh-TW" altLang="en-US" dirty="0"/>
              <a:t>互聯網上目前有 </a:t>
            </a:r>
            <a:r>
              <a:rPr lang="en-US" altLang="zh-TW" dirty="0"/>
              <a:t>911,916 </a:t>
            </a:r>
            <a:r>
              <a:rPr lang="zh-TW" altLang="en-US" dirty="0"/>
              <a:t>個已公佈的前綴。從這些前綴中，我們提取了所有帶有 </a:t>
            </a:r>
            <a:r>
              <a:rPr lang="en-US" altLang="zh-TW" dirty="0" err="1"/>
              <a:t>ASes</a:t>
            </a:r>
            <a:r>
              <a:rPr lang="en-US" altLang="zh-TW" dirty="0"/>
              <a:t> </a:t>
            </a:r>
            <a:r>
              <a:rPr lang="zh-TW" altLang="en-US" dirty="0"/>
              <a:t>前綴的公告，這些 </a:t>
            </a:r>
            <a:r>
              <a:rPr lang="en-US" altLang="zh-TW" dirty="0" err="1"/>
              <a:t>ASes</a:t>
            </a:r>
            <a:r>
              <a:rPr lang="en-US" altLang="zh-TW" dirty="0"/>
              <a:t> </a:t>
            </a:r>
            <a:r>
              <a:rPr lang="zh-TW" altLang="en-US" dirty="0"/>
              <a:t>承載了我們數據集中域的名稱服務器（表 </a:t>
            </a:r>
            <a:r>
              <a:rPr lang="en-US" altLang="zh-TW" dirty="0"/>
              <a:t>2</a:t>
            </a:r>
            <a:r>
              <a:rPr lang="zh-TW" altLang="en-US" dirty="0"/>
              <a:t>）。然後，我們採用我們發現易受碎片攻擊的域。和速率限制服務器消除攻擊（表 </a:t>
            </a:r>
            <a:r>
              <a:rPr lang="en-US" altLang="zh-TW" dirty="0"/>
              <a:t>2 </a:t>
            </a:r>
            <a:r>
              <a:rPr lang="zh-TW" altLang="en-US" dirty="0"/>
              <a:t>列“</a:t>
            </a:r>
            <a:r>
              <a:rPr lang="en-US" altLang="zh-TW" dirty="0"/>
              <a:t>#Vuln.”</a:t>
            </a:r>
            <a:r>
              <a:rPr lang="zh-TW" altLang="en-US" dirty="0"/>
              <a:t>），並檢查哪些域的名稱服務器位於小於 </a:t>
            </a:r>
            <a:r>
              <a:rPr lang="en-US" altLang="zh-TW" dirty="0"/>
              <a:t>/24 </a:t>
            </a:r>
            <a:r>
              <a:rPr lang="zh-TW" altLang="en-US" dirty="0"/>
              <a:t>的網絡塊或拓撲上更接近攻擊者而不是 </a:t>
            </a:r>
            <a:r>
              <a:rPr lang="en-US" altLang="zh-TW" dirty="0"/>
              <a:t>Let's Encrypt </a:t>
            </a:r>
            <a:r>
              <a:rPr lang="zh-TW" altLang="en-US" dirty="0"/>
              <a:t>的 </a:t>
            </a:r>
            <a:r>
              <a:rPr lang="en-US" altLang="zh-TW" dirty="0"/>
              <a:t>VA </a:t>
            </a:r>
            <a:r>
              <a:rPr lang="zh-TW" altLang="en-US" dirty="0"/>
              <a:t>的網絡。前一組包含網絡上的域，這些域可以通過更具體的 </a:t>
            </a:r>
            <a:r>
              <a:rPr lang="en-US" altLang="zh-TW" dirty="0"/>
              <a:t>BGP </a:t>
            </a:r>
            <a:r>
              <a:rPr lang="zh-TW" altLang="en-US" dirty="0"/>
              <a:t>公告被劫持，這使得它們容易受到子前綴劫持。</a:t>
            </a:r>
            <a:endParaRPr lang="en-US" altLang="zh-TW" dirty="0"/>
          </a:p>
          <a:p>
            <a:r>
              <a:rPr lang="zh-TW" altLang="en-US" dirty="0"/>
              <a:t>我們獲得了 </a:t>
            </a:r>
            <a:r>
              <a:rPr lang="en-US" altLang="zh-TW" dirty="0"/>
              <a:t>10.6% </a:t>
            </a:r>
            <a:r>
              <a:rPr lang="zh-TW" altLang="en-US" dirty="0"/>
              <a:t>的 </a:t>
            </a:r>
            <a:r>
              <a:rPr lang="en-US" altLang="zh-TW" dirty="0"/>
              <a:t>Let's Encrypt </a:t>
            </a:r>
            <a:r>
              <a:rPr lang="zh-TW" altLang="en-US" dirty="0"/>
              <a:t>認證域和 </a:t>
            </a:r>
            <a:r>
              <a:rPr lang="en-US" altLang="zh-TW" dirty="0"/>
              <a:t>11.75% </a:t>
            </a:r>
            <a:r>
              <a:rPr lang="zh-TW" altLang="en-US" dirty="0"/>
              <a:t>的 </a:t>
            </a:r>
            <a:r>
              <a:rPr lang="en-US" altLang="zh-TW" dirty="0"/>
              <a:t>Alexa </a:t>
            </a:r>
            <a:r>
              <a:rPr lang="zh-TW" altLang="en-US" dirty="0"/>
              <a:t>域。即，針對這些域，我們的路徑外攻擊者可以強制 </a:t>
            </a:r>
            <a:r>
              <a:rPr lang="en-US" altLang="zh-TW" dirty="0"/>
              <a:t>Let's Encrypt </a:t>
            </a:r>
            <a:r>
              <a:rPr lang="zh-TW" altLang="en-US" dirty="0"/>
              <a:t>查詢其選擇的名稱服務器，該名稱服務器可以被劫持，因為它位於小於 </a:t>
            </a:r>
            <a:r>
              <a:rPr lang="en-US" altLang="zh-TW" dirty="0"/>
              <a:t>/24 </a:t>
            </a:r>
            <a:r>
              <a:rPr lang="zh-TW" altLang="en-US" dirty="0"/>
              <a:t>的網絡塊上，參見圖 </a:t>
            </a:r>
            <a:r>
              <a:rPr lang="en-US" altLang="zh-TW" dirty="0"/>
              <a:t>10</a:t>
            </a:r>
            <a:r>
              <a:rPr lang="zh-TW" altLang="en-US" dirty="0"/>
              <a:t>；圖例在第 </a:t>
            </a:r>
            <a:r>
              <a:rPr lang="en-US" altLang="zh-TW" dirty="0"/>
              <a:t>4.2.4 </a:t>
            </a:r>
            <a:r>
              <a:rPr lang="zh-TW" altLang="en-US" dirty="0"/>
              <a:t>節中解釋。</a:t>
            </a:r>
            <a:endParaRPr lang="en-US" altLang="zh-TW" dirty="0"/>
          </a:p>
          <a:p>
            <a:endParaRPr lang="en-US" altLang="zh-TW" dirty="0"/>
          </a:p>
          <a:p>
            <a:r>
              <a:rPr lang="zh-TW" altLang="en-US" dirty="0"/>
              <a:t>後者包含可以通過相同前綴 </a:t>
            </a:r>
            <a:r>
              <a:rPr lang="en-US" altLang="zh-TW" dirty="0"/>
              <a:t>BGP </a:t>
            </a:r>
            <a:r>
              <a:rPr lang="zh-TW" altLang="en-US" dirty="0"/>
              <a:t>劫持攔截的網絡域。我們發現，我們的攻擊者可以攔截 </a:t>
            </a:r>
            <a:r>
              <a:rPr lang="en-US" altLang="zh-TW" dirty="0"/>
              <a:t>30% </a:t>
            </a:r>
            <a:r>
              <a:rPr lang="zh-TW" altLang="en-US" dirty="0"/>
              <a:t>以上的具有受害者域的 </a:t>
            </a:r>
            <a:r>
              <a:rPr lang="en-US" altLang="zh-TW" dirty="0"/>
              <a:t>AS </a:t>
            </a:r>
            <a:r>
              <a:rPr lang="zh-TW" altLang="en-US" dirty="0"/>
              <a:t>的前綴，導致我們設置中具有 </a:t>
            </a:r>
            <a:r>
              <a:rPr lang="en-US" altLang="zh-TW" dirty="0"/>
              <a:t>VA </a:t>
            </a:r>
            <a:r>
              <a:rPr lang="zh-TW" altLang="en-US" dirty="0"/>
              <a:t>的網絡接受攻擊者的劫持 </a:t>
            </a:r>
            <a:r>
              <a:rPr lang="en-US" altLang="zh-TW" dirty="0"/>
              <a:t>BGP </a:t>
            </a:r>
            <a:r>
              <a:rPr lang="zh-TW" altLang="en-US" dirty="0"/>
              <a:t>公告，從而通過攻擊者發送 </a:t>
            </a:r>
            <a:r>
              <a:rPr lang="en-US" altLang="zh-TW" dirty="0"/>
              <a:t>DNS </a:t>
            </a:r>
            <a:r>
              <a:rPr lang="zh-TW" altLang="en-US" dirty="0"/>
              <a:t>數據包。</a:t>
            </a:r>
          </a:p>
        </p:txBody>
      </p:sp>
      <p:sp>
        <p:nvSpPr>
          <p:cNvPr id="4" name="投影片編號版面配置區 3"/>
          <p:cNvSpPr>
            <a:spLocks noGrp="1"/>
          </p:cNvSpPr>
          <p:nvPr>
            <p:ph type="sldNum" sz="quarter" idx="5"/>
          </p:nvPr>
        </p:nvSpPr>
        <p:spPr/>
        <p:txBody>
          <a:bodyPr/>
          <a:lstStyle/>
          <a:p>
            <a:fld id="{5EE2CF44-2B13-41B4-A334-1CDF534EEBBF}" type="slidenum">
              <a:rPr lang="en-US" altLang="zh-TW" smtClean="0"/>
              <a:pPr/>
              <a:t>50</a:t>
            </a:fld>
            <a:endParaRPr lang="zh-TW" altLang="en-US" dirty="0"/>
          </a:p>
        </p:txBody>
      </p:sp>
    </p:spTree>
    <p:extLst>
      <p:ext uri="{BB962C8B-B14F-4D97-AF65-F5344CB8AC3E}">
        <p14:creationId xmlns:p14="http://schemas.microsoft.com/office/powerpoint/2010/main" val="259899113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我們還與控制 </a:t>
            </a:r>
            <a:r>
              <a:rPr lang="en-US" altLang="zh-TW" dirty="0"/>
              <a:t>95% </a:t>
            </a:r>
            <a:r>
              <a:rPr lang="zh-TW" altLang="en-US" dirty="0"/>
              <a:t>以上證書市場的其他 </a:t>
            </a:r>
            <a:r>
              <a:rPr lang="en-US" altLang="zh-TW" dirty="0"/>
              <a:t>CA </a:t>
            </a:r>
            <a:r>
              <a:rPr lang="zh-TW" altLang="en-US" dirty="0"/>
              <a:t>評估了我們的攻擊方法，如表 </a:t>
            </a:r>
            <a:r>
              <a:rPr lang="en-US" altLang="zh-TW" dirty="0"/>
              <a:t>4 </a:t>
            </a:r>
            <a:r>
              <a:rPr lang="zh-TW" altLang="en-US" dirty="0"/>
              <a:t>中所列。我們的評估是針對流行的 </a:t>
            </a:r>
            <a:r>
              <a:rPr lang="en-US" altLang="zh-TW" dirty="0"/>
              <a:t>857K-top Alexa </a:t>
            </a:r>
            <a:r>
              <a:rPr lang="zh-TW" altLang="en-US" dirty="0"/>
              <a:t>域進行的。結果列於表 </a:t>
            </a:r>
            <a:r>
              <a:rPr lang="en-US" altLang="zh-TW" dirty="0"/>
              <a:t>4</a:t>
            </a:r>
            <a:r>
              <a:rPr lang="zh-TW" altLang="en-US" dirty="0"/>
              <a:t>。為了成功，只有 </a:t>
            </a:r>
            <a:r>
              <a:rPr lang="en-US" altLang="zh-TW" dirty="0"/>
              <a:t>Let's Encrypt </a:t>
            </a:r>
            <a:r>
              <a:rPr lang="zh-TW" altLang="en-US" dirty="0"/>
              <a:t>要求多個有利位置接收相同的響應。相比之下，其他 </a:t>
            </a:r>
            <a:r>
              <a:rPr lang="en-US" altLang="zh-TW" dirty="0"/>
              <a:t>CA</a:t>
            </a:r>
            <a:r>
              <a:rPr lang="zh-TW" altLang="en-US" dirty="0"/>
              <a:t>，即使從大前綴中選擇 </a:t>
            </a:r>
            <a:r>
              <a:rPr lang="en-US" altLang="zh-TW" dirty="0"/>
              <a:t>IP </a:t>
            </a:r>
            <a:r>
              <a:rPr lang="zh-TW" altLang="en-US" dirty="0"/>
              <a:t>地址，例如 </a:t>
            </a:r>
            <a:r>
              <a:rPr lang="en-US" altLang="zh-TW" dirty="0" err="1"/>
              <a:t>Certum</a:t>
            </a:r>
            <a:r>
              <a:rPr lang="en-US" altLang="zh-TW" dirty="0"/>
              <a:t>-Google</a:t>
            </a:r>
            <a:r>
              <a:rPr lang="zh-TW" altLang="en-US" dirty="0"/>
              <a:t>，也使用單個 </a:t>
            </a:r>
            <a:r>
              <a:rPr lang="en-US" altLang="zh-TW" dirty="0"/>
              <a:t>IP </a:t>
            </a:r>
            <a:r>
              <a:rPr lang="zh-TW" altLang="en-US" dirty="0"/>
              <a:t>地址執行驗證。</a:t>
            </a:r>
            <a:endParaRPr lang="en-US" altLang="zh-TW" dirty="0"/>
          </a:p>
          <a:p>
            <a:r>
              <a:rPr lang="zh-TW" altLang="en-US" dirty="0"/>
              <a:t>我們所有的阻止方法也適用於其他 </a:t>
            </a:r>
            <a:r>
              <a:rPr lang="en-US" altLang="zh-TW" dirty="0"/>
              <a:t>CA</a:t>
            </a:r>
            <a:r>
              <a:rPr lang="zh-TW" altLang="en-US" dirty="0"/>
              <a:t>。我們只需要根據每個 </a:t>
            </a:r>
            <a:r>
              <a:rPr lang="en-US" altLang="zh-TW" dirty="0"/>
              <a:t>CA </a:t>
            </a:r>
            <a:r>
              <a:rPr lang="zh-TW" altLang="en-US" dirty="0"/>
              <a:t>的 </a:t>
            </a:r>
            <a:r>
              <a:rPr lang="en-US" altLang="zh-TW" dirty="0"/>
              <a:t>DNS </a:t>
            </a:r>
            <a:r>
              <a:rPr lang="zh-TW" altLang="en-US" dirty="0"/>
              <a:t>軟件的行為進行輕微修改。例如，所需的超時次數不同（“</a:t>
            </a:r>
            <a:r>
              <a:rPr lang="en-US" altLang="zh-TW" dirty="0"/>
              <a:t>#Timeouts”</a:t>
            </a:r>
            <a:r>
              <a:rPr lang="zh-TW" altLang="en-US" dirty="0"/>
              <a:t>列），以及阻止間隔的長度（“</a:t>
            </a:r>
            <a:r>
              <a:rPr lang="en-US" altLang="zh-TW" dirty="0"/>
              <a:t>Block”</a:t>
            </a:r>
            <a:r>
              <a:rPr lang="zh-TW" altLang="en-US" dirty="0"/>
              <a:t>列），在此期間 </a:t>
            </a:r>
            <a:r>
              <a:rPr lang="en-US" altLang="zh-TW" dirty="0"/>
              <a:t>DNS </a:t>
            </a:r>
            <a:r>
              <a:rPr lang="zh-TW" altLang="en-US" dirty="0"/>
              <a:t>軟件會避免查詢被阻止的名稱服務器。我們得出的結論是，所有 </a:t>
            </a:r>
            <a:r>
              <a:rPr lang="en-US" altLang="zh-TW" dirty="0"/>
              <a:t>CA </a:t>
            </a:r>
            <a:r>
              <a:rPr lang="zh-TW" altLang="en-US" dirty="0"/>
              <a:t>都容易受到名稱服務器消除的影響，這使它們暴露於極其有效的路徑外攻擊。與第 </a:t>
            </a:r>
            <a:r>
              <a:rPr lang="en-US" altLang="zh-TW" dirty="0"/>
              <a:t>4.3.4 </a:t>
            </a:r>
            <a:r>
              <a:rPr lang="zh-TW" altLang="en-US" dirty="0"/>
              <a:t>節中的分析類似，我們獲得了 </a:t>
            </a:r>
            <a:r>
              <a:rPr lang="en-US" altLang="zh-TW" dirty="0"/>
              <a:t>11.75% </a:t>
            </a:r>
            <a:r>
              <a:rPr lang="zh-TW" altLang="en-US" dirty="0"/>
              <a:t>的 </a:t>
            </a:r>
            <a:r>
              <a:rPr lang="en-US" altLang="zh-TW" dirty="0"/>
              <a:t>857K-Alexa </a:t>
            </a:r>
            <a:r>
              <a:rPr lang="zh-TW" altLang="en-US" dirty="0"/>
              <a:t>域，</a:t>
            </a:r>
            <a:r>
              <a:rPr lang="en-US" altLang="zh-TW" dirty="0"/>
              <a:t>CA</a:t>
            </a:r>
            <a:r>
              <a:rPr lang="zh-TW" altLang="en-US" dirty="0"/>
              <a:t>（在表 </a:t>
            </a:r>
            <a:r>
              <a:rPr lang="en-US" altLang="zh-TW" dirty="0"/>
              <a:t>4 </a:t>
            </a:r>
            <a:r>
              <a:rPr lang="zh-TW" altLang="en-US" dirty="0"/>
              <a:t>中）可以強制查詢特定的名稱服務器，該名稱服務器位於易受子前綴影響的網絡上劫持。</a:t>
            </a:r>
          </a:p>
        </p:txBody>
      </p:sp>
      <p:sp>
        <p:nvSpPr>
          <p:cNvPr id="4" name="投影片編號版面配置區 3"/>
          <p:cNvSpPr>
            <a:spLocks noGrp="1"/>
          </p:cNvSpPr>
          <p:nvPr>
            <p:ph type="sldNum" sz="quarter" idx="5"/>
          </p:nvPr>
        </p:nvSpPr>
        <p:spPr/>
        <p:txBody>
          <a:bodyPr/>
          <a:lstStyle/>
          <a:p>
            <a:fld id="{5EE2CF44-2B13-41B4-A334-1CDF534EEBBF}" type="slidenum">
              <a:rPr lang="en-US" altLang="zh-TW" smtClean="0"/>
              <a:pPr/>
              <a:t>51</a:t>
            </a:fld>
            <a:endParaRPr lang="zh-TW" altLang="en-US" dirty="0"/>
          </a:p>
        </p:txBody>
      </p:sp>
    </p:spTree>
    <p:extLst>
      <p:ext uri="{BB962C8B-B14F-4D97-AF65-F5344CB8AC3E}">
        <p14:creationId xmlns:p14="http://schemas.microsoft.com/office/powerpoint/2010/main" val="30135935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我們的攻擊者的目標是進行短暫的劫持以避免被發現。相信短暫的流量轉移是由配置錯誤（被快速捕獲並修復）引起的，因為它們對網絡負載沒有影響或連通性，它們在很大程度上被忽略了。</a:t>
            </a:r>
            <a:endParaRPr lang="en-US" altLang="zh-TW" dirty="0"/>
          </a:p>
          <a:p>
            <a:r>
              <a:rPr lang="zh-TW" altLang="en-US" dirty="0"/>
              <a:t>有許多因素會導致攻擊的整體延遲，然而，攻擊者執行此類攻擊的速度主要取決於惡意 </a:t>
            </a:r>
            <a:r>
              <a:rPr lang="en-US" altLang="zh-TW" dirty="0"/>
              <a:t>BGP </a:t>
            </a:r>
            <a:r>
              <a:rPr lang="zh-TW" altLang="en-US" dirty="0"/>
              <a:t>公告傳播到目標受害者 </a:t>
            </a:r>
            <a:r>
              <a:rPr lang="en-US" altLang="zh-TW" dirty="0"/>
              <a:t>AS </a:t>
            </a:r>
            <a:r>
              <a:rPr lang="zh-TW" altLang="en-US" dirty="0"/>
              <a:t>的轉發平面的速度。這種延遲的主要作用是在自治系統邊界路由器 </a:t>
            </a:r>
            <a:r>
              <a:rPr lang="en-US" altLang="zh-TW" dirty="0"/>
              <a:t>(ASBR) </a:t>
            </a:r>
            <a:r>
              <a:rPr lang="zh-TW" altLang="en-US" dirty="0"/>
              <a:t>上更新接收到的 </a:t>
            </a:r>
            <a:r>
              <a:rPr lang="en-US" altLang="zh-TW" dirty="0"/>
              <a:t>BGP </a:t>
            </a:r>
            <a:r>
              <a:rPr lang="zh-TW" altLang="en-US" dirty="0"/>
              <a:t>公告，該路由器用於交換外出與 </a:t>
            </a:r>
            <a:r>
              <a:rPr lang="en-US" altLang="zh-TW" dirty="0"/>
              <a:t>AS </a:t>
            </a:r>
            <a:r>
              <a:rPr lang="zh-TW" altLang="en-US" dirty="0"/>
              <a:t>的信息。</a:t>
            </a:r>
            <a:endParaRPr lang="en-US" altLang="zh-TW" dirty="0"/>
          </a:p>
          <a:p>
            <a:r>
              <a:rPr lang="zh-TW" altLang="en-US" dirty="0"/>
              <a:t>有一條規則是 </a:t>
            </a:r>
            <a:r>
              <a:rPr lang="en-US" altLang="zh-TW" dirty="0"/>
              <a:t>BGP </a:t>
            </a:r>
            <a:r>
              <a:rPr lang="zh-TW" altLang="en-US" dirty="0"/>
              <a:t>公告應該延遲到本地路由安裝在 </a:t>
            </a:r>
            <a:r>
              <a:rPr lang="en-US" altLang="zh-TW" dirty="0"/>
              <a:t>BGP </a:t>
            </a:r>
            <a:r>
              <a:rPr lang="zh-TW" altLang="en-US" dirty="0"/>
              <a:t>轉發表 </a:t>
            </a:r>
            <a:r>
              <a:rPr lang="en-US" altLang="zh-TW" dirty="0"/>
              <a:t>(FIB) </a:t>
            </a:r>
            <a:r>
              <a:rPr lang="zh-TW" altLang="en-US" dirty="0"/>
              <a:t>中，因此該公告不會造成臨時黑洞。例如，如果接收路由器更快地接收到新公告並在 </a:t>
            </a:r>
            <a:r>
              <a:rPr lang="en-US" altLang="zh-TW" dirty="0"/>
              <a:t>FIB </a:t>
            </a:r>
            <a:r>
              <a:rPr lang="zh-TW" altLang="en-US" dirty="0"/>
              <a:t>完全收斂之前開始發送流量。這是傳播延遲的主要因素，它是由 </a:t>
            </a:r>
            <a:r>
              <a:rPr lang="en-US" altLang="zh-TW" dirty="0"/>
              <a:t>BGP </a:t>
            </a:r>
            <a:r>
              <a:rPr lang="zh-TW" altLang="en-US" dirty="0"/>
              <a:t>計時器引入的延遲，它限制了路由公告的傳輸速率。</a:t>
            </a:r>
            <a:endParaRPr lang="en-US" altLang="zh-TW" dirty="0"/>
          </a:p>
          <a:p>
            <a:endParaRPr lang="en-US" altLang="zh-TW" dirty="0"/>
          </a:p>
          <a:p>
            <a:endParaRPr lang="zh-TW" altLang="en-US" dirty="0"/>
          </a:p>
        </p:txBody>
      </p:sp>
      <p:sp>
        <p:nvSpPr>
          <p:cNvPr id="4" name="投影片編號版面配置區 3"/>
          <p:cNvSpPr>
            <a:spLocks noGrp="1"/>
          </p:cNvSpPr>
          <p:nvPr>
            <p:ph type="sldNum" sz="quarter" idx="5"/>
          </p:nvPr>
        </p:nvSpPr>
        <p:spPr/>
        <p:txBody>
          <a:bodyPr/>
          <a:lstStyle/>
          <a:p>
            <a:fld id="{5EE2CF44-2B13-41B4-A334-1CDF534EEBBF}" type="slidenum">
              <a:rPr lang="en-US" altLang="zh-TW" smtClean="0"/>
              <a:pPr/>
              <a:t>52</a:t>
            </a:fld>
            <a:endParaRPr lang="zh-TW" altLang="en-US" dirty="0"/>
          </a:p>
        </p:txBody>
      </p:sp>
    </p:spTree>
    <p:extLst>
      <p:ext uri="{BB962C8B-B14F-4D97-AF65-F5344CB8AC3E}">
        <p14:creationId xmlns:p14="http://schemas.microsoft.com/office/powerpoint/2010/main" val="6604608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ja-JP" altLang="en-US"/>
          </a:p>
        </p:txBody>
      </p:sp>
      <p:sp>
        <p:nvSpPr>
          <p:cNvPr id="4" name="スライド番号プレースホルダー 3"/>
          <p:cNvSpPr>
            <a:spLocks noGrp="1"/>
          </p:cNvSpPr>
          <p:nvPr>
            <p:ph type="sldNum" sz="quarter" idx="5"/>
          </p:nvPr>
        </p:nvSpPr>
        <p:spPr/>
        <p:txBody>
          <a:bodyPr/>
          <a:lstStyle/>
          <a:p>
            <a:fld id="{5EE2CF44-2B13-41B4-A334-1CDF534EEBBF}" type="slidenum">
              <a:rPr lang="en-US" altLang="zh-TW" smtClean="0"/>
              <a:pPr/>
              <a:t>14</a:t>
            </a:fld>
            <a:endParaRPr lang="zh-TW" altLang="en-US"/>
          </a:p>
        </p:txBody>
      </p:sp>
    </p:spTree>
    <p:extLst>
      <p:ext uri="{BB962C8B-B14F-4D97-AF65-F5344CB8AC3E}">
        <p14:creationId xmlns:p14="http://schemas.microsoft.com/office/powerpoint/2010/main" val="363929269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在這個實驗中，我們評估了在流行的路由平台上處理路由更改的能力，以響應新的 </a:t>
            </a:r>
            <a:r>
              <a:rPr lang="en-US" altLang="zh-TW" dirty="0"/>
              <a:t>BGP </a:t>
            </a:r>
            <a:r>
              <a:rPr lang="zh-TW" altLang="en-US" dirty="0"/>
              <a:t>公告，測量新路由在線路卡上的 </a:t>
            </a:r>
            <a:r>
              <a:rPr lang="en-US" altLang="zh-TW" dirty="0"/>
              <a:t>FIB </a:t>
            </a:r>
            <a:r>
              <a:rPr lang="zh-TW" altLang="en-US" dirty="0"/>
              <a:t>中安裝和使用所需的時間。在實驗期間，我們用數據填充路由和轉發表，生成和發送 </a:t>
            </a:r>
            <a:r>
              <a:rPr lang="en-US" altLang="zh-TW" dirty="0"/>
              <a:t>BGP </a:t>
            </a:r>
            <a:r>
              <a:rPr lang="zh-TW" altLang="en-US" dirty="0"/>
              <a:t>公告並啟動測量。我們測量收斂延遲，即從發起方發送 </a:t>
            </a:r>
            <a:r>
              <a:rPr lang="en-US" altLang="zh-TW" dirty="0"/>
              <a:t>BGP </a:t>
            </a:r>
            <a:r>
              <a:rPr lang="zh-TW" altLang="en-US" dirty="0"/>
              <a:t>公告到每個盒子將信息傳播到 </a:t>
            </a:r>
            <a:r>
              <a:rPr lang="en-US" altLang="zh-TW" dirty="0"/>
              <a:t>ASBR </a:t>
            </a:r>
            <a:r>
              <a:rPr lang="zh-TW" altLang="en-US" dirty="0"/>
              <a:t>的轉發平面之間的延遲。在我們的評估中，我們發送帶有 </a:t>
            </a:r>
            <a:r>
              <a:rPr lang="en-US" altLang="zh-TW" dirty="0"/>
              <a:t>300,000 </a:t>
            </a:r>
            <a:r>
              <a:rPr lang="zh-TW" altLang="en-US" dirty="0"/>
              <a:t>個 </a:t>
            </a:r>
            <a:r>
              <a:rPr lang="en-US" altLang="zh-TW" dirty="0"/>
              <a:t>IPv4 </a:t>
            </a:r>
            <a:r>
              <a:rPr lang="zh-TW" altLang="en-US" dirty="0"/>
              <a:t>前綴的 </a:t>
            </a:r>
            <a:r>
              <a:rPr lang="en-US" altLang="zh-TW" dirty="0"/>
              <a:t>BGP </a:t>
            </a:r>
            <a:r>
              <a:rPr lang="zh-TW" altLang="en-US" dirty="0"/>
              <a:t>公告，從而測量高負載下控制平面和數據平面之間的收斂性。產生的延遲大約為數十秒，並且取決於設備。最慢的是 </a:t>
            </a:r>
            <a:r>
              <a:rPr lang="en-US" altLang="zh-TW" dirty="0"/>
              <a:t>CISCO 7600 </a:t>
            </a:r>
            <a:r>
              <a:rPr lang="zh-TW" altLang="en-US" dirty="0"/>
              <a:t>平台，超過 </a:t>
            </a:r>
            <a:r>
              <a:rPr lang="en-US" altLang="zh-TW" dirty="0"/>
              <a:t>30 </a:t>
            </a:r>
            <a:r>
              <a:rPr lang="zh-TW" altLang="en-US" dirty="0"/>
              <a:t>秒，在我們測試的舊平台中具有代表性。較新的平台，例如 </a:t>
            </a:r>
            <a:r>
              <a:rPr lang="en-US" altLang="zh-TW" dirty="0"/>
              <a:t>Cisco ASR 9901 </a:t>
            </a:r>
            <a:r>
              <a:rPr lang="zh-TW" altLang="en-US" dirty="0"/>
              <a:t>和 </a:t>
            </a:r>
            <a:r>
              <a:rPr lang="en-US" altLang="zh-TW" dirty="0"/>
              <a:t>Juniper MX204</a:t>
            </a:r>
            <a:r>
              <a:rPr lang="zh-TW" altLang="en-US" dirty="0"/>
              <a:t>，速度要快得多，總時間在 </a:t>
            </a:r>
            <a:r>
              <a:rPr lang="en-US" altLang="zh-TW" dirty="0"/>
              <a:t>5 </a:t>
            </a:r>
            <a:r>
              <a:rPr lang="zh-TW" altLang="en-US" dirty="0"/>
              <a:t>到 </a:t>
            </a:r>
            <a:r>
              <a:rPr lang="en-US" altLang="zh-TW" dirty="0"/>
              <a:t>10 </a:t>
            </a:r>
            <a:r>
              <a:rPr lang="zh-TW" altLang="en-US" dirty="0"/>
              <a:t>秒之間，即使路由器有多個完整的 </a:t>
            </a:r>
            <a:r>
              <a:rPr lang="en-US" altLang="zh-TW" dirty="0"/>
              <a:t>BGP </a:t>
            </a:r>
            <a:r>
              <a:rPr lang="zh-TW" altLang="en-US" dirty="0"/>
              <a:t>饋送。</a:t>
            </a:r>
            <a:r>
              <a:rPr lang="en-US" altLang="zh-TW" dirty="0"/>
              <a:t>Arista 7280R3 </a:t>
            </a:r>
            <a:r>
              <a:rPr lang="zh-TW" altLang="en-US" dirty="0"/>
              <a:t>獲得了最快的結果，其傳播時間幾乎為一秒。我們的研究結果表明，收斂延遲取決於 </a:t>
            </a:r>
            <a:r>
              <a:rPr lang="en-US" altLang="zh-TW" dirty="0"/>
              <a:t>CPU </a:t>
            </a:r>
            <a:r>
              <a:rPr lang="zh-TW" altLang="en-US" dirty="0"/>
              <a:t>功率和實現的效率，我們的評估結果表明差異很大（在一秒到幾十秒之間）。例如，我們測試的 </a:t>
            </a:r>
            <a:r>
              <a:rPr lang="en-US" altLang="zh-TW" dirty="0"/>
              <a:t>Cisco 7600 </a:t>
            </a:r>
            <a:r>
              <a:rPr lang="zh-TW" altLang="en-US" dirty="0"/>
              <a:t>平台是在 </a:t>
            </a:r>
            <a:r>
              <a:rPr lang="en-US" altLang="zh-TW" dirty="0"/>
              <a:t>2000 </a:t>
            </a:r>
            <a:r>
              <a:rPr lang="zh-TW" altLang="en-US" dirty="0"/>
              <a:t>年代發布的，帶有控制平面模塊 </a:t>
            </a:r>
            <a:r>
              <a:rPr lang="en-US" altLang="zh-TW" dirty="0"/>
              <a:t>Sup720</a:t>
            </a:r>
            <a:r>
              <a:rPr lang="zh-TW" altLang="en-US" dirty="0"/>
              <a:t>，只有 </a:t>
            </a:r>
            <a:r>
              <a:rPr lang="en-US" altLang="zh-TW" dirty="0"/>
              <a:t>2 </a:t>
            </a:r>
            <a:r>
              <a:rPr lang="zh-TW" altLang="en-US" dirty="0"/>
              <a:t>個 </a:t>
            </a:r>
            <a:r>
              <a:rPr lang="en-US" altLang="zh-TW" dirty="0"/>
              <a:t>600MHz MIPS CPU</a:t>
            </a:r>
            <a:r>
              <a:rPr lang="zh-TW" altLang="en-US" dirty="0"/>
              <a:t>。現代平台，如 </a:t>
            </a:r>
            <a:r>
              <a:rPr lang="en-US" altLang="zh-TW" dirty="0"/>
              <a:t>Junipers MX204</a:t>
            </a:r>
            <a:r>
              <a:rPr lang="zh-TW" altLang="en-US" dirty="0"/>
              <a:t>，具有 </a:t>
            </a:r>
            <a:r>
              <a:rPr lang="en-US" altLang="zh-TW" dirty="0"/>
              <a:t>8 </a:t>
            </a:r>
            <a:r>
              <a:rPr lang="zh-TW" altLang="en-US" dirty="0"/>
              <a:t>核 </a:t>
            </a:r>
            <a:r>
              <a:rPr lang="en-US" altLang="zh-TW" dirty="0"/>
              <a:t>Xeon-D @2.2GHz</a:t>
            </a:r>
            <a:r>
              <a:rPr lang="zh-TW" altLang="en-US" dirty="0"/>
              <a:t>，它們運行軟實時 </a:t>
            </a:r>
            <a:r>
              <a:rPr lang="en-US" altLang="zh-TW" dirty="0"/>
              <a:t>Linux </a:t>
            </a:r>
            <a:r>
              <a:rPr lang="zh-TW" altLang="en-US" dirty="0"/>
              <a:t>內核，並且在此之上是 </a:t>
            </a:r>
            <a:r>
              <a:rPr lang="en-US" altLang="zh-TW" dirty="0"/>
              <a:t>QEMU/KVM </a:t>
            </a:r>
            <a:r>
              <a:rPr lang="zh-TW" altLang="en-US" dirty="0"/>
              <a:t>中 </a:t>
            </a:r>
            <a:r>
              <a:rPr lang="en-US" altLang="zh-TW" dirty="0" err="1"/>
              <a:t>JunOS</a:t>
            </a:r>
            <a:r>
              <a:rPr lang="en-US" altLang="zh-TW" dirty="0"/>
              <a:t> </a:t>
            </a:r>
            <a:r>
              <a:rPr lang="zh-TW" altLang="en-US" dirty="0"/>
              <a:t>控制平面的兩個虛擬化實例，從而加快了處理速度時代，不僅因為盒子有更多的 </a:t>
            </a:r>
            <a:r>
              <a:rPr lang="en-US" altLang="zh-TW" dirty="0"/>
              <a:t>CPU </a:t>
            </a:r>
            <a:r>
              <a:rPr lang="zh-TW" altLang="en-US" dirty="0"/>
              <a:t>能力，還因為更高效的軟件堆棧。評價結果總結在表</a:t>
            </a:r>
            <a:r>
              <a:rPr lang="en-US" altLang="zh-TW" dirty="0"/>
              <a:t>5</a:t>
            </a:r>
            <a:r>
              <a:rPr lang="zh-TW" altLang="en-US" dirty="0"/>
              <a:t>中。</a:t>
            </a:r>
          </a:p>
        </p:txBody>
      </p:sp>
      <p:sp>
        <p:nvSpPr>
          <p:cNvPr id="4" name="投影片編號版面配置區 3"/>
          <p:cNvSpPr>
            <a:spLocks noGrp="1"/>
          </p:cNvSpPr>
          <p:nvPr>
            <p:ph type="sldNum" sz="quarter" idx="5"/>
          </p:nvPr>
        </p:nvSpPr>
        <p:spPr/>
        <p:txBody>
          <a:bodyPr/>
          <a:lstStyle/>
          <a:p>
            <a:fld id="{5EE2CF44-2B13-41B4-A334-1CDF534EEBBF}" type="slidenum">
              <a:rPr lang="en-US" altLang="zh-TW" smtClean="0"/>
              <a:pPr/>
              <a:t>53</a:t>
            </a:fld>
            <a:endParaRPr lang="zh-TW" altLang="en-US" dirty="0"/>
          </a:p>
        </p:txBody>
      </p:sp>
    </p:spTree>
    <p:extLst>
      <p:ext uri="{BB962C8B-B14F-4D97-AF65-F5344CB8AC3E}">
        <p14:creationId xmlns:p14="http://schemas.microsoft.com/office/powerpoint/2010/main" val="224720302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CA </a:t>
            </a:r>
            <a:r>
              <a:rPr lang="zh-TW" altLang="en-US" dirty="0"/>
              <a:t>的名稱服務器選擇算法應該通過隨機均勻地選擇名稱服務器來提高穩健性，即使是那些性能較差的名稱服務器。</a:t>
            </a:r>
          </a:p>
        </p:txBody>
      </p:sp>
      <p:sp>
        <p:nvSpPr>
          <p:cNvPr id="4" name="投影片編號版面配置區 3"/>
          <p:cNvSpPr>
            <a:spLocks noGrp="1"/>
          </p:cNvSpPr>
          <p:nvPr>
            <p:ph type="sldNum" sz="quarter" idx="5"/>
          </p:nvPr>
        </p:nvSpPr>
        <p:spPr/>
        <p:txBody>
          <a:bodyPr/>
          <a:lstStyle/>
          <a:p>
            <a:fld id="{5EE2CF44-2B13-41B4-A334-1CDF534EEBBF}" type="slidenum">
              <a:rPr lang="en-US" altLang="zh-TW" smtClean="0"/>
              <a:pPr/>
              <a:t>58</a:t>
            </a:fld>
            <a:endParaRPr lang="zh-TW" altLang="en-US" dirty="0"/>
          </a:p>
        </p:txBody>
      </p:sp>
    </p:spTree>
    <p:extLst>
      <p:ext uri="{BB962C8B-B14F-4D97-AF65-F5344CB8AC3E}">
        <p14:creationId xmlns:p14="http://schemas.microsoft.com/office/powerpoint/2010/main" val="279663637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暫存功能允許在受害者域和攻擊者的</a:t>
            </a:r>
            <a:r>
              <a:rPr lang="en-US" altLang="zh-TW" dirty="0"/>
              <a:t>IP</a:t>
            </a:r>
            <a:r>
              <a:rPr lang="zh-TW" altLang="en-US" dirty="0"/>
              <a:t>地址之間注入惡意映射，隨後用於對目標域運行域名驗證</a:t>
            </a:r>
            <a:endParaRPr lang="en-US" altLang="zh-TW" dirty="0"/>
          </a:p>
          <a:p>
            <a:r>
              <a:rPr lang="zh-TW" altLang="en-US" dirty="0"/>
              <a:t>暫存持續時間限制在</a:t>
            </a:r>
            <a:r>
              <a:rPr lang="en-US" altLang="zh-TW" dirty="0"/>
              <a:t>60</a:t>
            </a:r>
            <a:r>
              <a:rPr lang="zh-TW" altLang="en-US" dirty="0"/>
              <a:t>秒，但它仍然足以讓攻擊者在查找階段重定向到攻擊者的主機，然後針對攻擊者的主機運行驗證</a:t>
            </a:r>
            <a:endParaRPr lang="en-US" altLang="zh-TW" dirty="0"/>
          </a:p>
          <a:p>
            <a:r>
              <a:rPr lang="zh-TW" altLang="en-US" dirty="0"/>
              <a:t>沒有暫存，攻擊者必須在更長的時間內保持被劫持的前綴，這可能使攻擊更加明顯。</a:t>
            </a:r>
          </a:p>
        </p:txBody>
      </p:sp>
      <p:sp>
        <p:nvSpPr>
          <p:cNvPr id="4" name="投影片編號版面配置區 3"/>
          <p:cNvSpPr>
            <a:spLocks noGrp="1"/>
          </p:cNvSpPr>
          <p:nvPr>
            <p:ph type="sldNum" sz="quarter" idx="5"/>
          </p:nvPr>
        </p:nvSpPr>
        <p:spPr/>
        <p:txBody>
          <a:bodyPr/>
          <a:lstStyle/>
          <a:p>
            <a:fld id="{5EE2CF44-2B13-41B4-A334-1CDF534EEBBF}" type="slidenum">
              <a:rPr lang="en-US" altLang="zh-TW" smtClean="0"/>
              <a:pPr/>
              <a:t>59</a:t>
            </a:fld>
            <a:endParaRPr lang="zh-TW" altLang="en-US" dirty="0"/>
          </a:p>
        </p:txBody>
      </p:sp>
    </p:spTree>
    <p:extLst>
      <p:ext uri="{BB962C8B-B14F-4D97-AF65-F5344CB8AC3E}">
        <p14:creationId xmlns:p14="http://schemas.microsoft.com/office/powerpoint/2010/main" val="84901744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b="0" i="0" dirty="0">
                <a:solidFill>
                  <a:srgbClr val="FF7866"/>
                </a:solidFill>
                <a:effectLst/>
                <a:latin typeface="arial" panose="020B0604020202020204" pitchFamily="34" charset="0"/>
              </a:rPr>
              <a:t>路由來源授權</a:t>
            </a:r>
            <a:r>
              <a:rPr lang="zh-TW" altLang="en-US" b="0" i="0" dirty="0">
                <a:solidFill>
                  <a:srgbClr val="BDC1C6"/>
                </a:solidFill>
                <a:effectLst/>
                <a:latin typeface="arial" panose="020B0604020202020204" pitchFamily="34" charset="0"/>
              </a:rPr>
              <a:t>（</a:t>
            </a:r>
            <a:r>
              <a:rPr lang="en-US" altLang="zh-TW" b="0" i="0" dirty="0">
                <a:solidFill>
                  <a:srgbClr val="BDC1C6"/>
                </a:solidFill>
                <a:effectLst/>
                <a:latin typeface="arial" panose="020B0604020202020204" pitchFamily="34" charset="0"/>
              </a:rPr>
              <a:t>Route Origination Authorizations</a:t>
            </a:r>
            <a:r>
              <a:rPr lang="zh-TW" altLang="en-US" b="0" i="0" dirty="0">
                <a:solidFill>
                  <a:srgbClr val="BDC1C6"/>
                </a:solidFill>
                <a:effectLst/>
                <a:latin typeface="arial" panose="020B0604020202020204" pitchFamily="34" charset="0"/>
              </a:rPr>
              <a:t>，</a:t>
            </a:r>
            <a:r>
              <a:rPr lang="en-US" altLang="zh-TW" b="0" i="0" dirty="0">
                <a:solidFill>
                  <a:srgbClr val="BDC1C6"/>
                </a:solidFill>
                <a:effectLst/>
                <a:latin typeface="arial" panose="020B0604020202020204" pitchFamily="34" charset="0"/>
              </a:rPr>
              <a:t>ROA</a:t>
            </a:r>
            <a:r>
              <a:rPr lang="zh-TW" altLang="en-US" b="0" i="0" dirty="0">
                <a:solidFill>
                  <a:srgbClr val="BDC1C6"/>
                </a:solidFill>
                <a:effectLst/>
                <a:latin typeface="arial" panose="020B0604020202020204" pitchFamily="34" charset="0"/>
              </a:rPr>
              <a:t>）是</a:t>
            </a:r>
            <a:r>
              <a:rPr lang="en-US" altLang="zh-TW" b="0" i="0" dirty="0">
                <a:solidFill>
                  <a:srgbClr val="BDC1C6"/>
                </a:solidFill>
                <a:effectLst/>
                <a:latin typeface="arial" panose="020B0604020202020204" pitchFamily="34" charset="0"/>
              </a:rPr>
              <a:t>BGP</a:t>
            </a:r>
            <a:r>
              <a:rPr lang="zh-TW" altLang="en-US" b="0" i="0" dirty="0">
                <a:solidFill>
                  <a:srgbClr val="FF7866"/>
                </a:solidFill>
                <a:effectLst/>
                <a:latin typeface="arial" panose="020B0604020202020204" pitchFamily="34" charset="0"/>
              </a:rPr>
              <a:t>路由</a:t>
            </a:r>
            <a:r>
              <a:rPr lang="zh-TW" altLang="en-US" b="0" i="0" dirty="0">
                <a:solidFill>
                  <a:srgbClr val="BDC1C6"/>
                </a:solidFill>
                <a:effectLst/>
                <a:latin typeface="arial" panose="020B0604020202020204" pitchFamily="34" charset="0"/>
              </a:rPr>
              <a:t>通告的證明。它證明</a:t>
            </a:r>
            <a:r>
              <a:rPr lang="zh-TW" altLang="en-US" b="0" i="0" dirty="0">
                <a:solidFill>
                  <a:srgbClr val="FF7866"/>
                </a:solidFill>
                <a:effectLst/>
                <a:latin typeface="arial" panose="020B0604020202020204" pitchFamily="34" charset="0"/>
              </a:rPr>
              <a:t>來源</a:t>
            </a:r>
            <a:r>
              <a:rPr lang="en-US" altLang="zh-TW" b="0" i="0" dirty="0">
                <a:solidFill>
                  <a:srgbClr val="BDC1C6"/>
                </a:solidFill>
                <a:effectLst/>
                <a:latin typeface="arial" panose="020B0604020202020204" pitchFamily="34" charset="0"/>
              </a:rPr>
              <a:t>AS</a:t>
            </a:r>
            <a:r>
              <a:rPr lang="zh-TW" altLang="en-US" b="0" i="0" dirty="0">
                <a:solidFill>
                  <a:srgbClr val="BDC1C6"/>
                </a:solidFill>
                <a:effectLst/>
                <a:latin typeface="arial" panose="020B0604020202020204" pitchFamily="34" charset="0"/>
              </a:rPr>
              <a:t>號碼被</a:t>
            </a:r>
            <a:r>
              <a:rPr lang="zh-TW" altLang="en-US" b="0" i="0" dirty="0">
                <a:solidFill>
                  <a:srgbClr val="FF7866"/>
                </a:solidFill>
                <a:effectLst/>
                <a:latin typeface="arial" panose="020B0604020202020204" pitchFamily="34" charset="0"/>
              </a:rPr>
              <a:t>授權</a:t>
            </a:r>
            <a:r>
              <a:rPr lang="zh-TW" altLang="en-US" b="0" i="0" dirty="0">
                <a:solidFill>
                  <a:srgbClr val="BDC1C6"/>
                </a:solidFill>
                <a:effectLst/>
                <a:latin typeface="arial" panose="020B0604020202020204" pitchFamily="34" charset="0"/>
              </a:rPr>
              <a:t>的</a:t>
            </a:r>
            <a:r>
              <a:rPr lang="en-US" altLang="zh-TW" b="0" i="0" dirty="0">
                <a:solidFill>
                  <a:srgbClr val="BDC1C6"/>
                </a:solidFill>
                <a:effectLst/>
                <a:latin typeface="arial" panose="020B0604020202020204" pitchFamily="34" charset="0"/>
              </a:rPr>
              <a:t>IP</a:t>
            </a:r>
            <a:r>
              <a:rPr lang="zh-TW" altLang="en-US" b="0" i="0" dirty="0">
                <a:solidFill>
                  <a:srgbClr val="BDC1C6"/>
                </a:solidFill>
                <a:effectLst/>
                <a:latin typeface="arial" panose="020B0604020202020204" pitchFamily="34" charset="0"/>
              </a:rPr>
              <a:t>位址前綴宣告。 此證明可以使用</a:t>
            </a:r>
            <a:r>
              <a:rPr lang="en-US" altLang="zh-TW" b="0" i="0" dirty="0">
                <a:solidFill>
                  <a:srgbClr val="BDC1C6"/>
                </a:solidFill>
                <a:effectLst/>
                <a:latin typeface="arial" panose="020B0604020202020204" pitchFamily="34" charset="0"/>
              </a:rPr>
              <a:t>RPKI</a:t>
            </a:r>
            <a:r>
              <a:rPr lang="zh-TW" altLang="en-US" b="0" i="0" dirty="0">
                <a:solidFill>
                  <a:srgbClr val="BDC1C6"/>
                </a:solidFill>
                <a:effectLst/>
                <a:latin typeface="arial" panose="020B0604020202020204" pitchFamily="34" charset="0"/>
              </a:rPr>
              <a:t>進行加密驗證。</a:t>
            </a:r>
            <a:endParaRPr lang="zh-TW" altLang="en-US" dirty="0"/>
          </a:p>
        </p:txBody>
      </p:sp>
      <p:sp>
        <p:nvSpPr>
          <p:cNvPr id="4" name="投影片編號版面配置區 3"/>
          <p:cNvSpPr>
            <a:spLocks noGrp="1"/>
          </p:cNvSpPr>
          <p:nvPr>
            <p:ph type="sldNum" sz="quarter" idx="5"/>
          </p:nvPr>
        </p:nvSpPr>
        <p:spPr/>
        <p:txBody>
          <a:bodyPr/>
          <a:lstStyle/>
          <a:p>
            <a:fld id="{5EE2CF44-2B13-41B4-A334-1CDF534EEBBF}" type="slidenum">
              <a:rPr lang="en-US" altLang="zh-TW" smtClean="0"/>
              <a:pPr/>
              <a:t>61</a:t>
            </a:fld>
            <a:endParaRPr lang="zh-TW" altLang="en-US" dirty="0"/>
          </a:p>
        </p:txBody>
      </p:sp>
    </p:spTree>
    <p:extLst>
      <p:ext uri="{BB962C8B-B14F-4D97-AF65-F5344CB8AC3E}">
        <p14:creationId xmlns:p14="http://schemas.microsoft.com/office/powerpoint/2010/main" val="326675244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5EE2CF44-2B13-41B4-A334-1CDF534EEBBF}" type="slidenum">
              <a:rPr lang="en-US" altLang="zh-TW" smtClean="0"/>
              <a:pPr/>
              <a:t>63</a:t>
            </a:fld>
            <a:endParaRPr lang="zh-TW" altLang="en-US" dirty="0"/>
          </a:p>
        </p:txBody>
      </p:sp>
    </p:spTree>
    <p:extLst>
      <p:ext uri="{BB962C8B-B14F-4D97-AF65-F5344CB8AC3E}">
        <p14:creationId xmlns:p14="http://schemas.microsoft.com/office/powerpoint/2010/main" val="12327939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a:t>設置階段我們使用我們注冊的</a:t>
            </a:r>
            <a:r>
              <a:rPr lang="en-US" altLang="ja-JP"/>
              <a:t>20</a:t>
            </a:r>
            <a:r>
              <a:rPr lang="ja-JP" altLang="en-US"/>
              <a:t>個域名。我們設置了</a:t>
            </a:r>
            <a:r>
              <a:rPr lang="en-US" altLang="ja-JP"/>
              <a:t>5</a:t>
            </a:r>
            <a:r>
              <a:rPr lang="ja-JP" altLang="en-US"/>
              <a:t>個名稱服務器，並通過這</a:t>
            </a:r>
            <a:r>
              <a:rPr lang="en-US" altLang="ja-JP"/>
              <a:t>5</a:t>
            </a:r>
            <a:r>
              <a:rPr lang="ja-JP" altLang="en-US"/>
              <a:t>個名稱服務器配置每個域。每個名稱服務器有</a:t>
            </a:r>
            <a:r>
              <a:rPr lang="en-US" altLang="ja-JP"/>
              <a:t>20</a:t>
            </a:r>
            <a:r>
              <a:rPr lang="ja-JP" altLang="en-US"/>
              <a:t>個分區文件，每個域一個。這些名稱服務器被放置在不同的區域。</a:t>
            </a:r>
            <a:r>
              <a:rPr lang="af-ZA" altLang="ja-JP"/>
              <a:t>NS1</a:t>
            </a:r>
            <a:r>
              <a:rPr lang="ja-JP" altLang="en-US"/>
              <a:t>在我們的</a:t>
            </a:r>
            <a:r>
              <a:rPr lang="af-ZA" altLang="ja-JP"/>
              <a:t>AS 1</a:t>
            </a:r>
            <a:r>
              <a:rPr lang="ja-JP" altLang="en-US"/>
              <a:t>上，在</a:t>
            </a:r>
            <a:r>
              <a:rPr lang="af-ZA" altLang="ja-JP"/>
              <a:t>RIPE NCC</a:t>
            </a:r>
            <a:r>
              <a:rPr lang="ja-JP" altLang="en-US"/>
              <a:t>下注冊，</a:t>
            </a:r>
            <a:r>
              <a:rPr lang="af-ZA" altLang="ja-JP"/>
              <a:t>NS2</a:t>
            </a:r>
            <a:r>
              <a:rPr lang="ja-JP" altLang="en-US"/>
              <a:t>在美國西部地區（俄勒岡州），</a:t>
            </a:r>
            <a:r>
              <a:rPr lang="af-ZA" altLang="ja-JP"/>
              <a:t>NS3</a:t>
            </a:r>
            <a:r>
              <a:rPr lang="ja-JP" altLang="en-US"/>
              <a:t>在美國西部地區（北加州），</a:t>
            </a:r>
            <a:r>
              <a:rPr lang="af-ZA" altLang="ja-JP"/>
              <a:t>NS4</a:t>
            </a:r>
            <a:r>
              <a:rPr lang="ja-JP" altLang="en-US"/>
              <a:t>在加拿大地區（中部），</a:t>
            </a:r>
            <a:r>
              <a:rPr lang="af-ZA" altLang="ja-JP"/>
              <a:t>NS5</a:t>
            </a:r>
            <a:r>
              <a:rPr lang="ja-JP" altLang="en-US"/>
              <a:t>在美國東部地區（俄亥俄州）。</a:t>
            </a:r>
            <a:r>
              <a:rPr lang="af-ZA" altLang="ja-JP"/>
              <a:t>Let's Encrypt</a:t>
            </a:r>
            <a:r>
              <a:rPr lang="ja-JP" altLang="en-US"/>
              <a:t>的</a:t>
            </a:r>
            <a:r>
              <a:rPr lang="af-ZA" altLang="ja-JP"/>
              <a:t>VA</a:t>
            </a:r>
            <a:r>
              <a:rPr lang="ja-JP" altLang="en-US"/>
              <a:t>與我們的</a:t>
            </a:r>
            <a:r>
              <a:rPr lang="af-ZA" altLang="ja-JP"/>
              <a:t>nameservers</a:t>
            </a:r>
            <a:r>
              <a:rPr lang="ja-JP" altLang="en-US"/>
              <a:t>之間的延遲在</a:t>
            </a:r>
            <a:r>
              <a:rPr lang="en-US" altLang="ja-JP"/>
              <a:t>50</a:t>
            </a:r>
            <a:r>
              <a:rPr lang="af-ZA" altLang="ja-JP"/>
              <a:t>ms</a:t>
            </a:r>
            <a:r>
              <a:rPr lang="ja-JP" altLang="en-US"/>
              <a:t>和</a:t>
            </a:r>
            <a:r>
              <a:rPr lang="en-US" altLang="ja-JP"/>
              <a:t>200</a:t>
            </a:r>
            <a:r>
              <a:rPr lang="af-ZA" altLang="ja-JP"/>
              <a:t>ms</a:t>
            </a:r>
            <a:r>
              <a:rPr lang="ja-JP" altLang="en-US"/>
              <a:t>之間。我們將我們的名字服務器的</a:t>
            </a:r>
            <a:r>
              <a:rPr lang="af-ZA" altLang="ja-JP"/>
              <a:t>TTL</a:t>
            </a:r>
            <a:r>
              <a:rPr lang="ja-JP" altLang="af-ZA"/>
              <a:t>（</a:t>
            </a:r>
            <a:r>
              <a:rPr lang="ja-JP" altLang="en-US"/>
              <a:t>生存時間）設置為</a:t>
            </a:r>
            <a:r>
              <a:rPr lang="en-US" altLang="ja-JP"/>
              <a:t>10</a:t>
            </a:r>
            <a:r>
              <a:rPr lang="ja-JP" altLang="en-US"/>
              <a:t>秒。</a:t>
            </a:r>
          </a:p>
        </p:txBody>
      </p:sp>
      <p:sp>
        <p:nvSpPr>
          <p:cNvPr id="4" name="スライド番号プレースホルダー 3"/>
          <p:cNvSpPr>
            <a:spLocks noGrp="1"/>
          </p:cNvSpPr>
          <p:nvPr>
            <p:ph type="sldNum" sz="quarter" idx="5"/>
          </p:nvPr>
        </p:nvSpPr>
        <p:spPr/>
        <p:txBody>
          <a:bodyPr/>
          <a:lstStyle/>
          <a:p>
            <a:fld id="{5EE2CF44-2B13-41B4-A334-1CDF534EEBBF}" type="slidenum">
              <a:rPr lang="en-US" altLang="zh-TW" smtClean="0"/>
              <a:pPr/>
              <a:t>15</a:t>
            </a:fld>
            <a:endParaRPr lang="zh-TW" altLang="en-US"/>
          </a:p>
        </p:txBody>
      </p:sp>
    </p:spTree>
    <p:extLst>
      <p:ext uri="{BB962C8B-B14F-4D97-AF65-F5344CB8AC3E}">
        <p14:creationId xmlns:p14="http://schemas.microsoft.com/office/powerpoint/2010/main" val="22216439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zh-TW" altLang="en-US" dirty="0"/>
              <a:t>我們使用 </a:t>
            </a:r>
            <a:r>
              <a:rPr lang="en-US" altLang="zh-TW" dirty="0" err="1"/>
              <a:t>Certbot</a:t>
            </a:r>
            <a:r>
              <a:rPr lang="en-US" altLang="zh-TW" dirty="0"/>
              <a:t> </a:t>
            </a:r>
            <a:r>
              <a:rPr lang="zh-TW" altLang="en-US" dirty="0"/>
              <a:t>為我們的 </a:t>
            </a:r>
            <a:r>
              <a:rPr lang="en-US" altLang="zh-TW" dirty="0"/>
              <a:t>20 </a:t>
            </a:r>
            <a:r>
              <a:rPr lang="zh-TW" altLang="en-US" dirty="0"/>
              <a:t>個域請求證書，並監控在我們的名稱服務器上收到的 </a:t>
            </a:r>
            <a:r>
              <a:rPr lang="en-US" altLang="zh-TW" dirty="0"/>
              <a:t>DNS </a:t>
            </a:r>
            <a:r>
              <a:rPr lang="zh-TW" altLang="en-US" dirty="0"/>
              <a:t>請求。 這會導致 </a:t>
            </a:r>
            <a:r>
              <a:rPr lang="en-US" altLang="zh-TW" dirty="0"/>
              <a:t>Let's Encrypt </a:t>
            </a:r>
            <a:r>
              <a:rPr lang="zh-TW" altLang="en-US" dirty="0"/>
              <a:t>的四個 </a:t>
            </a:r>
            <a:r>
              <a:rPr lang="en-US" altLang="zh-TW" dirty="0"/>
              <a:t>VA </a:t>
            </a:r>
            <a:r>
              <a:rPr lang="zh-TW" altLang="en-US" dirty="0"/>
              <a:t>向我們的名稱服務器發出 </a:t>
            </a:r>
            <a:r>
              <a:rPr lang="en-US" altLang="zh-TW" dirty="0"/>
              <a:t>DNS </a:t>
            </a:r>
            <a:r>
              <a:rPr lang="zh-TW" altLang="en-US" dirty="0"/>
              <a:t>查詢，然後使用 </a:t>
            </a:r>
            <a:r>
              <a:rPr lang="en-US" altLang="zh-TW" dirty="0"/>
              <a:t>DNS TXT/CAA </a:t>
            </a:r>
            <a:r>
              <a:rPr lang="zh-TW" altLang="en-US" dirty="0"/>
              <a:t>對我們的域執行驗證。 我們重複評估 </a:t>
            </a:r>
            <a:r>
              <a:rPr lang="en-US" altLang="zh-TW" dirty="0"/>
              <a:t>20 </a:t>
            </a:r>
            <a:r>
              <a:rPr lang="zh-TW" altLang="en-US" dirty="0"/>
              <a:t>次，對每個域進行一次迭代，並持續監控來自名稱服務器上 </a:t>
            </a:r>
            <a:r>
              <a:rPr lang="en-US" altLang="zh-TW" dirty="0"/>
              <a:t>VA </a:t>
            </a:r>
            <a:r>
              <a:rPr lang="zh-TW" altLang="en-US" dirty="0"/>
              <a:t>的請求。 評估分兩個階段進行。 在第一階段，我們在正常情況下評估服務器選擇。 在第二階段，我們為一些名稱服務器的響應引入了損失和額外的延遲（</a:t>
            </a:r>
            <a:r>
              <a:rPr lang="en-US" altLang="zh-TW" dirty="0"/>
              <a:t>300 </a:t>
            </a:r>
            <a:r>
              <a:rPr lang="zh-TW" altLang="en-US" dirty="0"/>
              <a:t>毫秒到 </a:t>
            </a:r>
            <a:r>
              <a:rPr lang="en-US" altLang="zh-TW" dirty="0"/>
              <a:t>500 </a:t>
            </a:r>
            <a:r>
              <a:rPr lang="zh-TW" altLang="en-US" dirty="0"/>
              <a:t>毫秒之間）。 我們在名稱服務器上監控來自 </a:t>
            </a:r>
            <a:r>
              <a:rPr lang="en-US" altLang="zh-TW" dirty="0"/>
              <a:t>VA </a:t>
            </a:r>
            <a:r>
              <a:rPr lang="zh-TW" altLang="en-US" dirty="0"/>
              <a:t>的 </a:t>
            </a:r>
            <a:r>
              <a:rPr lang="en-US" altLang="zh-TW" dirty="0"/>
              <a:t>DNS </a:t>
            </a:r>
            <a:r>
              <a:rPr lang="zh-TW" altLang="en-US" dirty="0"/>
              <a:t>請求。 在 </a:t>
            </a:r>
            <a:r>
              <a:rPr lang="en-US" altLang="zh-TW" dirty="0"/>
              <a:t>20 </a:t>
            </a:r>
            <a:r>
              <a:rPr lang="zh-TW" altLang="en-US" dirty="0"/>
              <a:t>次迭代結束後，我們分析每個 </a:t>
            </a:r>
            <a:r>
              <a:rPr lang="en-US" altLang="zh-TW" dirty="0"/>
              <a:t>VA </a:t>
            </a:r>
            <a:r>
              <a:rPr lang="zh-TW" altLang="en-US" dirty="0"/>
              <a:t>發送到我們域中的名稱服務器的查詢。</a:t>
            </a:r>
            <a:endParaRPr lang="ja-JP" altLang="en-US" dirty="0"/>
          </a:p>
        </p:txBody>
      </p:sp>
      <p:sp>
        <p:nvSpPr>
          <p:cNvPr id="4" name="スライド番号プレースホルダー 3"/>
          <p:cNvSpPr>
            <a:spLocks noGrp="1"/>
          </p:cNvSpPr>
          <p:nvPr>
            <p:ph type="sldNum" sz="quarter" idx="5"/>
          </p:nvPr>
        </p:nvSpPr>
        <p:spPr/>
        <p:txBody>
          <a:bodyPr/>
          <a:lstStyle/>
          <a:p>
            <a:fld id="{5EE2CF44-2B13-41B4-A334-1CDF534EEBBF}" type="slidenum">
              <a:rPr lang="en-US" altLang="zh-TW" smtClean="0"/>
              <a:pPr/>
              <a:t>16</a:t>
            </a:fld>
            <a:endParaRPr lang="zh-TW" altLang="en-US"/>
          </a:p>
        </p:txBody>
      </p:sp>
    </p:spTree>
    <p:extLst>
      <p:ext uri="{BB962C8B-B14F-4D97-AF65-F5344CB8AC3E}">
        <p14:creationId xmlns:p14="http://schemas.microsoft.com/office/powerpoint/2010/main" val="22216439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zh-TW" altLang="en-US" dirty="0"/>
              <a:t>我們的發現是查詢分佈在獨立於地理位置和網絡的名稱服務器之間放置名稱服務器的塊。在第一階段，每個 </a:t>
            </a:r>
            <a:r>
              <a:rPr lang="en-US" altLang="zh-TW" dirty="0"/>
              <a:t>VA </a:t>
            </a:r>
            <a:r>
              <a:rPr lang="zh-TW" altLang="en-US" dirty="0"/>
              <a:t>以相等的概率向每個名稱服務器發送一個查詢，每個名稱服務器從每個 </a:t>
            </a:r>
            <a:r>
              <a:rPr lang="en-US" altLang="zh-TW" dirty="0"/>
              <a:t>VA </a:t>
            </a:r>
            <a:r>
              <a:rPr lang="zh-TW" altLang="en-US" dirty="0"/>
              <a:t>接收大致相等的查詢部分。在第二階段，我們觀察到 </a:t>
            </a:r>
            <a:r>
              <a:rPr lang="en-US" altLang="zh-TW" dirty="0"/>
              <a:t>VA </a:t>
            </a:r>
            <a:r>
              <a:rPr lang="zh-TW" altLang="en-US" dirty="0"/>
              <a:t>將查詢均勻地隨機分佈在延遲低於 </a:t>
            </a:r>
            <a:r>
              <a:rPr lang="en-US" altLang="zh-TW" dirty="0"/>
              <a:t>400 </a:t>
            </a:r>
            <a:r>
              <a:rPr lang="zh-TW" altLang="en-US" dirty="0"/>
              <a:t>毫秒的名稱服務器之間。 </a:t>
            </a:r>
            <a:r>
              <a:rPr lang="en-US" altLang="zh-TW" dirty="0"/>
              <a:t>VA </a:t>
            </a:r>
            <a:r>
              <a:rPr lang="zh-TW" altLang="en-US" dirty="0"/>
              <a:t>避免查詢性能不佳的名稱服務器（延遲超過 </a:t>
            </a:r>
            <a:r>
              <a:rPr lang="en-US" altLang="zh-TW" dirty="0"/>
              <a:t>400 </a:t>
            </a:r>
            <a:r>
              <a:rPr lang="zh-TW" altLang="en-US" dirty="0"/>
              <a:t>毫秒）以及 </a:t>
            </a:r>
            <a:r>
              <a:rPr lang="en-US" altLang="zh-TW" dirty="0"/>
              <a:t>VA </a:t>
            </a:r>
            <a:r>
              <a:rPr lang="zh-TW" altLang="en-US" dirty="0"/>
              <a:t>經歷了兩到三個連續丟包的名稱服務器。避免使用這些名稱服務器超過 </a:t>
            </a:r>
            <a:r>
              <a:rPr lang="en-US" altLang="zh-TW" dirty="0"/>
              <a:t>10 </a:t>
            </a:r>
            <a:r>
              <a:rPr lang="zh-TW" altLang="en-US" dirty="0"/>
              <a:t>分鐘。之後，</a:t>
            </a:r>
            <a:r>
              <a:rPr lang="en-US" altLang="zh-TW" dirty="0"/>
              <a:t>VA </a:t>
            </a:r>
            <a:r>
              <a:rPr lang="zh-TW" altLang="en-US" dirty="0"/>
              <a:t>再次探測名稱服務器以查看其性能是否有所提高。</a:t>
            </a:r>
            <a:endParaRPr lang="en-US" altLang="zh-TW" dirty="0"/>
          </a:p>
          <a:p>
            <a:r>
              <a:rPr lang="zh-TW" altLang="en-US" dirty="0"/>
              <a:t>我們還發現 </a:t>
            </a:r>
            <a:r>
              <a:rPr lang="en-US" altLang="zh-TW" dirty="0"/>
              <a:t>Let's Encrypt </a:t>
            </a:r>
            <a:r>
              <a:rPr lang="zh-TW" altLang="en-US" dirty="0"/>
              <a:t>的 </a:t>
            </a:r>
            <a:r>
              <a:rPr lang="en-US" altLang="zh-TW" dirty="0"/>
              <a:t>VA </a:t>
            </a:r>
            <a:r>
              <a:rPr lang="zh-TW" altLang="en-US" dirty="0"/>
              <a:t>上的 </a:t>
            </a:r>
            <a:r>
              <a:rPr lang="en-US" altLang="zh-TW" dirty="0"/>
              <a:t>DNS </a:t>
            </a:r>
            <a:r>
              <a:rPr lang="zh-TW" altLang="en-US" dirty="0"/>
              <a:t>軟件對緩存記錄施加了 </a:t>
            </a:r>
            <a:r>
              <a:rPr lang="en-US" altLang="zh-TW" dirty="0"/>
              <a:t>60 </a:t>
            </a:r>
            <a:r>
              <a:rPr lang="zh-TW" altLang="en-US" dirty="0"/>
              <a:t>秒的上限，而與名稱服務器返回的 </a:t>
            </a:r>
            <a:r>
              <a:rPr lang="en-US" altLang="zh-TW" dirty="0"/>
              <a:t>DNS </a:t>
            </a:r>
            <a:r>
              <a:rPr lang="zh-TW" altLang="en-US" dirty="0"/>
              <a:t>記錄上的 </a:t>
            </a:r>
            <a:r>
              <a:rPr lang="en-US" altLang="zh-TW" dirty="0"/>
              <a:t>TTL </a:t>
            </a:r>
            <a:r>
              <a:rPr lang="zh-TW" altLang="en-US" dirty="0"/>
              <a:t>無關。但是，這不會影響 </a:t>
            </a:r>
            <a:r>
              <a:rPr lang="en-US" altLang="zh-TW" dirty="0"/>
              <a:t>DNS </a:t>
            </a:r>
            <a:r>
              <a:rPr lang="zh-TW" altLang="en-US" dirty="0"/>
              <a:t>軟件避免查詢性能不佳的名稱服務器的時間，因為該信息存儲在不同的緩存中，稱為基礎設施緩存，如下所述。</a:t>
            </a:r>
            <a:endParaRPr lang="ja-JP" altLang="en-US" dirty="0"/>
          </a:p>
        </p:txBody>
      </p:sp>
      <p:sp>
        <p:nvSpPr>
          <p:cNvPr id="4" name="スライド番号プレースホルダー 3"/>
          <p:cNvSpPr>
            <a:spLocks noGrp="1"/>
          </p:cNvSpPr>
          <p:nvPr>
            <p:ph type="sldNum" sz="quarter" idx="5"/>
          </p:nvPr>
        </p:nvSpPr>
        <p:spPr/>
        <p:txBody>
          <a:bodyPr/>
          <a:lstStyle/>
          <a:p>
            <a:fld id="{5EE2CF44-2B13-41B4-A334-1CDF534EEBBF}" type="slidenum">
              <a:rPr lang="en-US" altLang="zh-TW" smtClean="0"/>
              <a:pPr/>
              <a:t>17</a:t>
            </a:fld>
            <a:endParaRPr lang="zh-TW" altLang="en-US"/>
          </a:p>
        </p:txBody>
      </p:sp>
    </p:spTree>
    <p:extLst>
      <p:ext uri="{BB962C8B-B14F-4D97-AF65-F5344CB8AC3E}">
        <p14:creationId xmlns:p14="http://schemas.microsoft.com/office/powerpoint/2010/main" val="22216439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zh-TW" altLang="en-US" dirty="0"/>
              <a:t>我們將使用 </a:t>
            </a:r>
            <a:r>
              <a:rPr lang="en-US" altLang="zh-TW" dirty="0"/>
              <a:t>Let's Encrypt </a:t>
            </a:r>
            <a:r>
              <a:rPr lang="zh-TW" altLang="en-US" dirty="0"/>
              <a:t>實驗中的查詢模式與流行的 </a:t>
            </a:r>
            <a:r>
              <a:rPr lang="en-US" altLang="zh-TW" dirty="0"/>
              <a:t>DNS </a:t>
            </a:r>
            <a:r>
              <a:rPr lang="zh-TW" altLang="en-US" dirty="0"/>
              <a:t>軟件生成的模式進行比較，以識別 </a:t>
            </a:r>
            <a:r>
              <a:rPr lang="en-US" altLang="zh-TW" dirty="0"/>
              <a:t>Let's Encrypt </a:t>
            </a:r>
            <a:r>
              <a:rPr lang="zh-TW" altLang="en-US" dirty="0"/>
              <a:t>使用的軟件。我們在使用 </a:t>
            </a:r>
            <a:r>
              <a:rPr lang="en-US" altLang="zh-TW" dirty="0"/>
              <a:t>DNS ''maze1'' </a:t>
            </a:r>
            <a:r>
              <a:rPr lang="zh-TW" altLang="en-US" dirty="0"/>
              <a:t>開源平台的受控環境中重現了我們針對第 </a:t>
            </a:r>
            <a:r>
              <a:rPr lang="en-US" altLang="zh-TW" dirty="0"/>
              <a:t>2.2.1 </a:t>
            </a:r>
            <a:r>
              <a:rPr lang="zh-TW" altLang="en-US" dirty="0"/>
              <a:t>節中描述的 </a:t>
            </a:r>
            <a:r>
              <a:rPr lang="en-US" altLang="zh-TW" dirty="0"/>
              <a:t>Let's Encrypt </a:t>
            </a:r>
            <a:r>
              <a:rPr lang="zh-TW" altLang="en-US" dirty="0"/>
              <a:t>的實驗，該平台為 </a:t>
            </a:r>
            <a:r>
              <a:rPr lang="en-US" altLang="zh-TW" dirty="0"/>
              <a:t>DNS </a:t>
            </a:r>
            <a:r>
              <a:rPr lang="zh-TW" altLang="en-US" dirty="0"/>
              <a:t>服務器提供了可重現的測試環境。我們使用與 </a:t>
            </a:r>
            <a:r>
              <a:rPr lang="en-US" altLang="zh-TW" dirty="0"/>
              <a:t>Let’s Encrypt </a:t>
            </a:r>
            <a:r>
              <a:rPr lang="zh-TW" altLang="en-US" dirty="0"/>
              <a:t>實驗中使用的相同區域文件設置名稱服務器。我們還設置了 </a:t>
            </a:r>
            <a:r>
              <a:rPr lang="en-US" altLang="zh-TW" dirty="0"/>
              <a:t>4 </a:t>
            </a:r>
            <a:r>
              <a:rPr lang="zh-TW" altLang="en-US" dirty="0"/>
              <a:t>個 </a:t>
            </a:r>
            <a:r>
              <a:rPr lang="en-US" altLang="zh-TW" dirty="0"/>
              <a:t>DNS </a:t>
            </a:r>
            <a:r>
              <a:rPr lang="zh-TW" altLang="en-US" dirty="0"/>
              <a:t>解析器（對應於 </a:t>
            </a:r>
            <a:r>
              <a:rPr lang="en-US" altLang="zh-TW" dirty="0"/>
              <a:t>Let's Encrypt </a:t>
            </a:r>
            <a:r>
              <a:rPr lang="zh-TW" altLang="en-US" dirty="0"/>
              <a:t>的 </a:t>
            </a:r>
            <a:r>
              <a:rPr lang="en-US" altLang="zh-TW" dirty="0"/>
              <a:t>4 </a:t>
            </a:r>
            <a:r>
              <a:rPr lang="zh-TW" altLang="en-US" dirty="0"/>
              <a:t>個 </a:t>
            </a:r>
            <a:r>
              <a:rPr lang="en-US" altLang="zh-TW" dirty="0"/>
              <a:t>VA</a:t>
            </a:r>
            <a:r>
              <a:rPr lang="zh-TW" altLang="en-US" dirty="0"/>
              <a:t>）。我們使用網絡模擬器為來自名稱服務器的響應引入延遲和損失（與我們使用 </a:t>
            </a:r>
            <a:r>
              <a:rPr lang="en-US" altLang="zh-TW" dirty="0"/>
              <a:t>Let's Encrypt </a:t>
            </a:r>
            <a:r>
              <a:rPr lang="zh-TW" altLang="en-US" dirty="0"/>
              <a:t>進行的實驗評估相同）。在執行期間，我們運行與 </a:t>
            </a:r>
            <a:r>
              <a:rPr lang="en-US" altLang="zh-TW" dirty="0"/>
              <a:t>Let's Encrypt </a:t>
            </a:r>
            <a:r>
              <a:rPr lang="zh-TW" altLang="en-US" dirty="0"/>
              <a:t>相同的一組查詢。我們以自動方式執行測試，每次在 </a:t>
            </a:r>
            <a:r>
              <a:rPr lang="en-US" altLang="zh-TW" dirty="0"/>
              <a:t>VA </a:t>
            </a:r>
            <a:r>
              <a:rPr lang="zh-TW" altLang="en-US" dirty="0"/>
              <a:t>上使用不同的 </a:t>
            </a:r>
            <a:r>
              <a:rPr lang="en-US" altLang="zh-TW" dirty="0"/>
              <a:t>DNS </a:t>
            </a:r>
            <a:r>
              <a:rPr lang="zh-TW" altLang="en-US" dirty="0"/>
              <a:t>解析器軟件（使用 </a:t>
            </a:r>
            <a:r>
              <a:rPr lang="en-US" altLang="zh-TW" dirty="0"/>
              <a:t>Knot</a:t>
            </a:r>
            <a:r>
              <a:rPr lang="zh-TW" altLang="en-US" dirty="0"/>
              <a:t>、</a:t>
            </a:r>
            <a:r>
              <a:rPr lang="en-US" altLang="zh-TW" dirty="0"/>
              <a:t>Bind</a:t>
            </a:r>
            <a:r>
              <a:rPr lang="zh-TW" altLang="en-US" dirty="0"/>
              <a:t>、</a:t>
            </a:r>
            <a:r>
              <a:rPr lang="en-US" altLang="zh-TW" dirty="0"/>
              <a:t>Unbound</a:t>
            </a:r>
            <a:r>
              <a:rPr lang="zh-TW" altLang="en-US" dirty="0"/>
              <a:t>、</a:t>
            </a:r>
            <a:r>
              <a:rPr lang="en-US" altLang="zh-TW" dirty="0" err="1"/>
              <a:t>PowerDNS</a:t>
            </a:r>
            <a:r>
              <a:rPr lang="en-US" altLang="zh-TW" dirty="0"/>
              <a:t> </a:t>
            </a:r>
            <a:r>
              <a:rPr lang="zh-TW" altLang="en-US" dirty="0"/>
              <a:t>和 </a:t>
            </a:r>
            <a:r>
              <a:rPr lang="en-US" altLang="zh-TW" dirty="0"/>
              <a:t>MS DNS</a:t>
            </a:r>
            <a:r>
              <a:rPr lang="zh-TW" altLang="en-US" dirty="0"/>
              <a:t>）。結果列於表</a:t>
            </a:r>
            <a:r>
              <a:rPr lang="en-US" altLang="zh-TW" dirty="0"/>
              <a:t>1</a:t>
            </a:r>
            <a:r>
              <a:rPr lang="zh-TW" altLang="en-US" dirty="0"/>
              <a:t>。查詢分佈、阻塞時間和對性能不佳的名稱服務器的查詢分佈提供了一個獨特的指紋，允許識別 </a:t>
            </a:r>
            <a:r>
              <a:rPr lang="en-US" altLang="zh-TW" dirty="0"/>
              <a:t>DNS </a:t>
            </a:r>
            <a:r>
              <a:rPr lang="zh-TW" altLang="en-US" dirty="0"/>
              <a:t>解析器軟件。我們發現 </a:t>
            </a:r>
            <a:r>
              <a:rPr lang="en-US" altLang="zh-TW" dirty="0"/>
              <a:t>Unbound DNS </a:t>
            </a:r>
            <a:r>
              <a:rPr lang="zh-TW" altLang="en-US" dirty="0"/>
              <a:t>具有與 </a:t>
            </a:r>
            <a:r>
              <a:rPr lang="en-US" altLang="zh-TW" dirty="0"/>
              <a:t>Let's Encrypt </a:t>
            </a:r>
            <a:r>
              <a:rPr lang="zh-TW" altLang="en-US" dirty="0"/>
              <a:t>的 </a:t>
            </a:r>
            <a:r>
              <a:rPr lang="en-US" altLang="zh-TW" dirty="0"/>
              <a:t>VA </a:t>
            </a:r>
            <a:r>
              <a:rPr lang="zh-TW" altLang="en-US" dirty="0"/>
              <a:t>所展示的完全相同的查詢和服務器選擇模式。</a:t>
            </a:r>
            <a:endParaRPr lang="ja-JP" altLang="en-US" dirty="0"/>
          </a:p>
        </p:txBody>
      </p:sp>
      <p:sp>
        <p:nvSpPr>
          <p:cNvPr id="4" name="スライド番号プレースホルダー 3"/>
          <p:cNvSpPr>
            <a:spLocks noGrp="1"/>
          </p:cNvSpPr>
          <p:nvPr>
            <p:ph type="sldNum" sz="quarter" idx="5"/>
          </p:nvPr>
        </p:nvSpPr>
        <p:spPr/>
        <p:txBody>
          <a:bodyPr/>
          <a:lstStyle/>
          <a:p>
            <a:fld id="{5EE2CF44-2B13-41B4-A334-1CDF534EEBBF}" type="slidenum">
              <a:rPr lang="en-US" altLang="zh-TW" smtClean="0"/>
              <a:pPr/>
              <a:t>18</a:t>
            </a:fld>
            <a:endParaRPr lang="zh-TW" altLang="en-US"/>
          </a:p>
        </p:txBody>
      </p:sp>
    </p:spTree>
    <p:extLst>
      <p:ext uri="{BB962C8B-B14F-4D97-AF65-F5344CB8AC3E}">
        <p14:creationId xmlns:p14="http://schemas.microsoft.com/office/powerpoint/2010/main" val="11807285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Unbound DNS</a:t>
            </a:r>
            <a:r>
              <a:rPr lang="zh-TW" altLang="en-US" dirty="0"/>
              <a:t>軟件的服務器選擇過程在</a:t>
            </a:r>
            <a:r>
              <a:rPr lang="en-US" altLang="zh-TW" dirty="0" err="1"/>
              <a:t>iter_util.c</a:t>
            </a:r>
            <a:r>
              <a:rPr lang="zh-TW" altLang="en-US" dirty="0"/>
              <a:t>的函數</a:t>
            </a:r>
            <a:r>
              <a:rPr lang="en-US" altLang="zh-TW" dirty="0" err="1"/>
              <a:t>iter_server_selection</a:t>
            </a:r>
            <a:r>
              <a:rPr lang="zh-TW" altLang="en-US" dirty="0"/>
              <a:t>中定義。 </a:t>
            </a:r>
            <a:r>
              <a:rPr lang="en-US" altLang="zh-TW" dirty="0"/>
              <a:t>Unbound </a:t>
            </a:r>
            <a:r>
              <a:rPr lang="zh-TW" altLang="en-US" dirty="0"/>
              <a:t>通過指數退避實現超時管理，並跟踪響應時間的平均值和方差。 為了選擇名稱服務器，</a:t>
            </a:r>
            <a:r>
              <a:rPr lang="en-US" altLang="zh-TW" dirty="0"/>
              <a:t>Unbound </a:t>
            </a:r>
            <a:r>
              <a:rPr lang="zh-TW" altLang="en-US" dirty="0"/>
              <a:t>實現了 </a:t>
            </a:r>
            <a:r>
              <a:rPr lang="en-US" altLang="zh-TW" dirty="0"/>
              <a:t>[RFC2988] </a:t>
            </a:r>
            <a:r>
              <a:rPr lang="zh-TW" altLang="en-US" dirty="0"/>
              <a:t>中的算法：它隨機選擇平滑 </a:t>
            </a:r>
            <a:r>
              <a:rPr lang="en-US" altLang="zh-TW" dirty="0"/>
              <a:t>RTT </a:t>
            </a:r>
            <a:r>
              <a:rPr lang="zh-TW" altLang="en-US" dirty="0"/>
              <a:t>介於最低和最低 </a:t>
            </a:r>
            <a:r>
              <a:rPr lang="en-US" altLang="zh-TW" dirty="0"/>
              <a:t>+ 400 </a:t>
            </a:r>
            <a:r>
              <a:rPr lang="zh-TW" altLang="en-US" dirty="0"/>
              <a:t>毫秒之間的任何服務器。 如果名稱服務器變得無響應，則會執行一個探測階段，其中幾個查詢會探測該名稱服務器。 如果發生超時，名稱服務器將被阻塞 </a:t>
            </a:r>
            <a:r>
              <a:rPr lang="en-US" altLang="zh-TW" dirty="0"/>
              <a:t>900 </a:t>
            </a:r>
            <a:r>
              <a:rPr lang="zh-TW" altLang="en-US" dirty="0"/>
              <a:t>秒 </a:t>
            </a:r>
            <a:r>
              <a:rPr lang="en-US" altLang="zh-TW" dirty="0"/>
              <a:t>(infra-</a:t>
            </a:r>
            <a:r>
              <a:rPr lang="en-US" altLang="zh-TW" dirty="0" err="1"/>
              <a:t>ttl</a:t>
            </a:r>
            <a:r>
              <a:rPr lang="en-US" altLang="zh-TW" dirty="0"/>
              <a:t>)</a:t>
            </a:r>
            <a:r>
              <a:rPr lang="zh-TW" altLang="en-US" dirty="0"/>
              <a:t>，並在該時間間隔後使用一個查詢重新探測。我們在附錄 </a:t>
            </a:r>
            <a:r>
              <a:rPr lang="en-US" altLang="zh-TW" dirty="0"/>
              <a:t>D.1 </a:t>
            </a:r>
            <a:r>
              <a:rPr lang="zh-TW" altLang="en-US" dirty="0"/>
              <a:t>節圖 </a:t>
            </a:r>
            <a:r>
              <a:rPr lang="en-US" altLang="zh-TW" dirty="0"/>
              <a:t>14 </a:t>
            </a:r>
            <a:r>
              <a:rPr lang="zh-TW" altLang="en-US" dirty="0"/>
              <a:t>中提供了服務器選擇的更詳細說明。</a:t>
            </a:r>
          </a:p>
        </p:txBody>
      </p:sp>
      <p:sp>
        <p:nvSpPr>
          <p:cNvPr id="4" name="投影片編號版面配置區 3"/>
          <p:cNvSpPr>
            <a:spLocks noGrp="1"/>
          </p:cNvSpPr>
          <p:nvPr>
            <p:ph type="sldNum" sz="quarter" idx="5"/>
          </p:nvPr>
        </p:nvSpPr>
        <p:spPr/>
        <p:txBody>
          <a:bodyPr/>
          <a:lstStyle/>
          <a:p>
            <a:fld id="{5EE2CF44-2B13-41B4-A334-1CDF534EEBBF}" type="slidenum">
              <a:rPr lang="en-US" altLang="zh-TW" smtClean="0"/>
              <a:pPr/>
              <a:t>19</a:t>
            </a:fld>
            <a:endParaRPr lang="zh-TW" altLang="en-US" dirty="0"/>
          </a:p>
        </p:txBody>
      </p:sp>
    </p:spTree>
    <p:extLst>
      <p:ext uri="{BB962C8B-B14F-4D97-AF65-F5344CB8AC3E}">
        <p14:creationId xmlns:p14="http://schemas.microsoft.com/office/powerpoint/2010/main" val="382910795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矩形 7"/>
          <p:cNvSpPr/>
          <p:nvPr userDrawn="1"/>
        </p:nvSpPr>
        <p:spPr bwMode="gray">
          <a:xfrm>
            <a:off x="0" y="2825016"/>
            <a:ext cx="12188952" cy="3180930"/>
          </a:xfrm>
          <a:prstGeom prst="rect">
            <a:avLst/>
          </a:prstGeom>
          <a:solidFill>
            <a:schemeClr val="bg1">
              <a:lumMod val="85000"/>
              <a:lumOff val="1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TW" altLang="en-US" noProof="0" dirty="0">
              <a:latin typeface="Microsoft JhengHei UI" panose="020B0604030504040204" pitchFamily="34" charset="-120"/>
              <a:ea typeface="Microsoft JhengHei UI" panose="020B0604030504040204" pitchFamily="34" charset="-120"/>
            </a:endParaRPr>
          </a:p>
        </p:txBody>
      </p:sp>
      <p:sp>
        <p:nvSpPr>
          <p:cNvPr id="7" name="矩形 6"/>
          <p:cNvSpPr/>
          <p:nvPr userDrawn="1"/>
        </p:nvSpPr>
        <p:spPr bwMode="black">
          <a:xfrm>
            <a:off x="0" y="3075709"/>
            <a:ext cx="12188952" cy="26392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TW" altLang="en-US" noProof="0" dirty="0">
              <a:latin typeface="Microsoft JhengHei UI" panose="020B0604030504040204" pitchFamily="34" charset="-120"/>
              <a:ea typeface="Microsoft JhengHei UI" panose="020B0604030504040204" pitchFamily="34" charset="-120"/>
            </a:endParaRPr>
          </a:p>
        </p:txBody>
      </p:sp>
      <p:sp>
        <p:nvSpPr>
          <p:cNvPr id="2" name="標題 1"/>
          <p:cNvSpPr>
            <a:spLocks noGrp="1"/>
          </p:cNvSpPr>
          <p:nvPr>
            <p:ph type="ctrTitle"/>
          </p:nvPr>
        </p:nvSpPr>
        <p:spPr bwMode="white">
          <a:xfrm>
            <a:off x="1066800" y="3165763"/>
            <a:ext cx="10058400" cy="1711037"/>
          </a:xfrm>
        </p:spPr>
        <p:txBody>
          <a:bodyPr rtlCol="0" anchor="b">
            <a:normAutofit/>
          </a:bodyPr>
          <a:lstStyle>
            <a:lvl1pPr algn="l" rtl="0">
              <a:lnSpc>
                <a:spcPct val="80000"/>
              </a:lnSpc>
              <a:defRPr sz="5400">
                <a:solidFill>
                  <a:schemeClr val="tx1"/>
                </a:solidFill>
                <a:latin typeface="Microsoft JhengHei UI" panose="020B0604030504040204" pitchFamily="34" charset="-120"/>
                <a:ea typeface="Microsoft JhengHei UI" panose="020B0604030504040204" pitchFamily="34" charset="-120"/>
              </a:defRPr>
            </a:lvl1pPr>
          </a:lstStyle>
          <a:p>
            <a:pPr rtl="0"/>
            <a:r>
              <a:rPr lang="zh-TW" altLang="en-US" noProof="0"/>
              <a:t>按一下以編輯母片標題樣式</a:t>
            </a:r>
            <a:endParaRPr lang="zh-TW" altLang="en-US" noProof="0" dirty="0"/>
          </a:p>
        </p:txBody>
      </p:sp>
      <p:sp>
        <p:nvSpPr>
          <p:cNvPr id="3" name="副標題 2"/>
          <p:cNvSpPr>
            <a:spLocks noGrp="1"/>
          </p:cNvSpPr>
          <p:nvPr>
            <p:ph type="subTitle" idx="1"/>
          </p:nvPr>
        </p:nvSpPr>
        <p:spPr bwMode="white">
          <a:xfrm>
            <a:off x="1066800" y="4953000"/>
            <a:ext cx="10058400" cy="685800"/>
          </a:xfrm>
        </p:spPr>
        <p:txBody>
          <a:bodyPr rtlCol="0">
            <a:normAutofit/>
          </a:bodyPr>
          <a:lstStyle>
            <a:lvl1pPr marL="0" indent="0" algn="l" rtl="0">
              <a:spcBef>
                <a:spcPts val="0"/>
              </a:spcBef>
              <a:buNone/>
              <a:defRPr sz="2000">
                <a:solidFill>
                  <a:schemeClr val="accent1"/>
                </a:solidFill>
                <a:latin typeface="Microsoft JhengHei UI" panose="020B0604030504040204" pitchFamily="34" charset="-120"/>
                <a:ea typeface="Microsoft JhengHei UI" panose="020B0604030504040204" pitchFamily="34" charset="-120"/>
              </a:defRPr>
            </a:lvl1pPr>
            <a:lvl2pPr marL="457200" indent="0" algn="ctr" rtl="0">
              <a:buNone/>
              <a:defRPr sz="2000"/>
            </a:lvl2pPr>
            <a:lvl3pPr marL="914400" indent="0" algn="ctr" rtl="0">
              <a:buNone/>
              <a:defRPr sz="1800"/>
            </a:lvl3pPr>
            <a:lvl4pPr marL="1371600" indent="0" algn="ctr" rtl="0">
              <a:buNone/>
              <a:defRPr sz="1600"/>
            </a:lvl4pPr>
            <a:lvl5pPr marL="1828800" indent="0" algn="ctr" rtl="0">
              <a:buNone/>
              <a:defRPr sz="1600"/>
            </a:lvl5pPr>
            <a:lvl6pPr marL="2286000" indent="0" algn="ctr" rtl="0">
              <a:buNone/>
              <a:defRPr sz="1600"/>
            </a:lvl6pPr>
            <a:lvl7pPr marL="2743200" indent="0" algn="ctr" rtl="0">
              <a:buNone/>
              <a:defRPr sz="1600"/>
            </a:lvl7pPr>
            <a:lvl8pPr marL="3200400" indent="0" algn="ctr" rtl="0">
              <a:buNone/>
              <a:defRPr sz="1600"/>
            </a:lvl8pPr>
            <a:lvl9pPr marL="3657600" indent="0" algn="ctr" rtl="0">
              <a:buNone/>
              <a:defRPr sz="1600"/>
            </a:lvl9pPr>
          </a:lstStyle>
          <a:p>
            <a:pPr rtl="0"/>
            <a:r>
              <a:rPr lang="zh-TW" altLang="en-US" noProof="0"/>
              <a:t>按一下以編輯母片子標題樣式</a:t>
            </a:r>
            <a:endParaRPr lang="zh-TW" altLang="en-US" noProof="0" dirty="0"/>
          </a:p>
        </p:txBody>
      </p:sp>
    </p:spTree>
    <p:extLst>
      <p:ext uri="{BB962C8B-B14F-4D97-AF65-F5344CB8AC3E}">
        <p14:creationId xmlns:p14="http://schemas.microsoft.com/office/powerpoint/2010/main" val="7988627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rtlCol="0"/>
          <a:lstStyle/>
          <a:p>
            <a:pPr rtl="0"/>
            <a:r>
              <a:rPr lang="zh-TW" altLang="en-US" noProof="0"/>
              <a:t>按一下以編輯母片標題樣式</a:t>
            </a:r>
            <a:endParaRPr lang="zh-TW" altLang="en-US" noProof="0" dirty="0"/>
          </a:p>
        </p:txBody>
      </p:sp>
      <p:sp>
        <p:nvSpPr>
          <p:cNvPr id="3" name="直排文字預留位置 2"/>
          <p:cNvSpPr>
            <a:spLocks noGrp="1"/>
          </p:cNvSpPr>
          <p:nvPr>
            <p:ph type="body" orient="vert" idx="1"/>
          </p:nvPr>
        </p:nvSpPr>
        <p:spPr/>
        <p:txBody>
          <a:bodyPr vert="eaVert" rtlCol="0"/>
          <a:lstStyle/>
          <a:p>
            <a:pPr lvl="0" rtl="0"/>
            <a:r>
              <a:rPr lang="zh-TW" altLang="en-US" noProof="0"/>
              <a:t>按一下以編輯母片文字樣式</a:t>
            </a:r>
          </a:p>
          <a:p>
            <a:pPr lvl="1" rtl="0"/>
            <a:r>
              <a:rPr lang="zh-TW" altLang="en-US" noProof="0"/>
              <a:t>第二層</a:t>
            </a:r>
          </a:p>
          <a:p>
            <a:pPr lvl="2" rtl="0"/>
            <a:r>
              <a:rPr lang="zh-TW" altLang="en-US" noProof="0"/>
              <a:t>第三層</a:t>
            </a:r>
          </a:p>
          <a:p>
            <a:pPr lvl="3" rtl="0"/>
            <a:r>
              <a:rPr lang="zh-TW" altLang="en-US" noProof="0"/>
              <a:t>第四層</a:t>
            </a:r>
          </a:p>
          <a:p>
            <a:pPr lvl="4" rtl="0"/>
            <a:r>
              <a:rPr lang="zh-TW" altLang="en-US" noProof="0"/>
              <a:t>第五層</a:t>
            </a:r>
            <a:endParaRPr lang="zh-TW" altLang="en-US" noProof="0" dirty="0"/>
          </a:p>
        </p:txBody>
      </p:sp>
      <p:sp>
        <p:nvSpPr>
          <p:cNvPr id="4" name="日期預留位置 3"/>
          <p:cNvSpPr>
            <a:spLocks noGrp="1"/>
          </p:cNvSpPr>
          <p:nvPr>
            <p:ph type="dt" sz="half" idx="10"/>
          </p:nvPr>
        </p:nvSpPr>
        <p:spPr/>
        <p:txBody>
          <a:bodyPr rtlCol="0"/>
          <a:lstStyle>
            <a:lvl1pPr>
              <a:defRPr/>
            </a:lvl1pPr>
          </a:lstStyle>
          <a:p>
            <a:fld id="{6C2B2A80-7230-43D8-9CB1-0F0CAC34BD7F}" type="datetime1">
              <a:rPr lang="zh-TW" altLang="en-US" smtClean="0"/>
              <a:pPr/>
              <a:t>2022/5/15/Sunday</a:t>
            </a:fld>
            <a:endParaRPr lang="zh-TW" altLang="en-US" dirty="0"/>
          </a:p>
        </p:txBody>
      </p:sp>
      <p:sp>
        <p:nvSpPr>
          <p:cNvPr id="5" name="頁尾預留位置 4"/>
          <p:cNvSpPr>
            <a:spLocks noGrp="1"/>
          </p:cNvSpPr>
          <p:nvPr>
            <p:ph type="ftr" sz="quarter" idx="11"/>
          </p:nvPr>
        </p:nvSpPr>
        <p:spPr/>
        <p:txBody>
          <a:bodyPr rtlCol="0"/>
          <a:lstStyle/>
          <a:p>
            <a:pPr rtl="0"/>
            <a:endParaRPr lang="zh-TW" altLang="en-US" noProof="0" dirty="0"/>
          </a:p>
        </p:txBody>
      </p:sp>
      <p:sp>
        <p:nvSpPr>
          <p:cNvPr id="6" name="投影片編號預留位置 5"/>
          <p:cNvSpPr>
            <a:spLocks noGrp="1"/>
          </p:cNvSpPr>
          <p:nvPr>
            <p:ph type="sldNum" sz="quarter" idx="12"/>
          </p:nvPr>
        </p:nvSpPr>
        <p:spPr/>
        <p:txBody>
          <a:bodyPr rtlCol="0"/>
          <a:lstStyle/>
          <a:p>
            <a:pPr rtl="0"/>
            <a:fld id="{E31375A4-56A4-47D6-9801-1991572033F7}" type="slidenum">
              <a:rPr lang="en-US" altLang="zh-TW" noProof="0" smtClean="0"/>
              <a:t>‹#›</a:t>
            </a:fld>
            <a:endParaRPr lang="zh-TW" altLang="en-US" noProof="0" dirty="0"/>
          </a:p>
        </p:txBody>
      </p:sp>
    </p:spTree>
    <p:extLst>
      <p:ext uri="{BB962C8B-B14F-4D97-AF65-F5344CB8AC3E}">
        <p14:creationId xmlns:p14="http://schemas.microsoft.com/office/powerpoint/2010/main" val="24771542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8724900" y="457199"/>
            <a:ext cx="1943100" cy="5638801"/>
          </a:xfrm>
        </p:spPr>
        <p:txBody>
          <a:bodyPr vert="eaVert" rtlCol="0"/>
          <a:lstStyle/>
          <a:p>
            <a:pPr rtl="0"/>
            <a:r>
              <a:rPr lang="zh-TW" altLang="en-US" noProof="0"/>
              <a:t>按一下以編輯母片標題樣式</a:t>
            </a:r>
            <a:endParaRPr lang="zh-TW" altLang="en-US" noProof="0" dirty="0"/>
          </a:p>
        </p:txBody>
      </p:sp>
      <p:sp>
        <p:nvSpPr>
          <p:cNvPr id="3" name="直排文字預留位置 2"/>
          <p:cNvSpPr>
            <a:spLocks noGrp="1"/>
          </p:cNvSpPr>
          <p:nvPr>
            <p:ph type="body" orient="vert" idx="1"/>
          </p:nvPr>
        </p:nvSpPr>
        <p:spPr>
          <a:xfrm>
            <a:off x="1524000" y="457199"/>
            <a:ext cx="7048500" cy="5638801"/>
          </a:xfrm>
        </p:spPr>
        <p:txBody>
          <a:bodyPr vert="eaVert" rtlCol="0"/>
          <a:lstStyle/>
          <a:p>
            <a:pPr lvl="0" rtl="0"/>
            <a:r>
              <a:rPr lang="zh-TW" altLang="en-US" noProof="0"/>
              <a:t>按一下以編輯母片文字樣式</a:t>
            </a:r>
          </a:p>
          <a:p>
            <a:pPr lvl="1" rtl="0"/>
            <a:r>
              <a:rPr lang="zh-TW" altLang="en-US" noProof="0"/>
              <a:t>第二層</a:t>
            </a:r>
          </a:p>
          <a:p>
            <a:pPr lvl="2" rtl="0"/>
            <a:r>
              <a:rPr lang="zh-TW" altLang="en-US" noProof="0"/>
              <a:t>第三層</a:t>
            </a:r>
          </a:p>
          <a:p>
            <a:pPr lvl="3" rtl="0"/>
            <a:r>
              <a:rPr lang="zh-TW" altLang="en-US" noProof="0"/>
              <a:t>第四層</a:t>
            </a:r>
          </a:p>
          <a:p>
            <a:pPr lvl="4" rtl="0"/>
            <a:r>
              <a:rPr lang="zh-TW" altLang="en-US" noProof="0"/>
              <a:t>第五層</a:t>
            </a:r>
            <a:endParaRPr lang="zh-TW" altLang="en-US" noProof="0" dirty="0"/>
          </a:p>
        </p:txBody>
      </p:sp>
      <p:sp>
        <p:nvSpPr>
          <p:cNvPr id="4" name="日期預留位置 3"/>
          <p:cNvSpPr>
            <a:spLocks noGrp="1"/>
          </p:cNvSpPr>
          <p:nvPr>
            <p:ph type="dt" sz="half" idx="10"/>
          </p:nvPr>
        </p:nvSpPr>
        <p:spPr/>
        <p:txBody>
          <a:bodyPr rtlCol="0"/>
          <a:lstStyle>
            <a:lvl1pPr>
              <a:defRPr/>
            </a:lvl1pPr>
          </a:lstStyle>
          <a:p>
            <a:fld id="{BD2C51BE-0E77-4F3A-8913-F76B25DFEC0A}" type="datetime1">
              <a:rPr lang="zh-TW" altLang="en-US" smtClean="0"/>
              <a:pPr/>
              <a:t>2022/5/15/Sunday</a:t>
            </a:fld>
            <a:endParaRPr lang="zh-TW" altLang="en-US" dirty="0"/>
          </a:p>
        </p:txBody>
      </p:sp>
      <p:sp>
        <p:nvSpPr>
          <p:cNvPr id="5" name="頁尾預留位置 4"/>
          <p:cNvSpPr>
            <a:spLocks noGrp="1"/>
          </p:cNvSpPr>
          <p:nvPr>
            <p:ph type="ftr" sz="quarter" idx="11"/>
          </p:nvPr>
        </p:nvSpPr>
        <p:spPr/>
        <p:txBody>
          <a:bodyPr rtlCol="0"/>
          <a:lstStyle/>
          <a:p>
            <a:pPr rtl="0"/>
            <a:endParaRPr lang="zh-TW" altLang="en-US" noProof="0" dirty="0"/>
          </a:p>
        </p:txBody>
      </p:sp>
      <p:sp>
        <p:nvSpPr>
          <p:cNvPr id="6" name="投影片編號預留位置 5"/>
          <p:cNvSpPr>
            <a:spLocks noGrp="1"/>
          </p:cNvSpPr>
          <p:nvPr>
            <p:ph type="sldNum" sz="quarter" idx="12"/>
          </p:nvPr>
        </p:nvSpPr>
        <p:spPr/>
        <p:txBody>
          <a:bodyPr rtlCol="0"/>
          <a:lstStyle/>
          <a:p>
            <a:pPr rtl="0"/>
            <a:fld id="{E31375A4-56A4-47D6-9801-1991572033F7}" type="slidenum">
              <a:rPr lang="en-US" altLang="zh-TW" noProof="0" smtClean="0"/>
              <a:t>‹#›</a:t>
            </a:fld>
            <a:endParaRPr lang="zh-TW" altLang="en-US" noProof="0" dirty="0"/>
          </a:p>
        </p:txBody>
      </p:sp>
    </p:spTree>
    <p:extLst>
      <p:ext uri="{BB962C8B-B14F-4D97-AF65-F5344CB8AC3E}">
        <p14:creationId xmlns:p14="http://schemas.microsoft.com/office/powerpoint/2010/main" val="2524635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p:cNvSpPr>
            <a:spLocks noGrp="1"/>
          </p:cNvSpPr>
          <p:nvPr>
            <p:ph type="title"/>
          </p:nvPr>
        </p:nvSpPr>
        <p:spPr/>
        <p:txBody>
          <a:bodyPr rtlCol="0"/>
          <a:lstStyle>
            <a:lvl1pPr>
              <a:defRPr>
                <a:latin typeface="Microsoft JhengHei UI" panose="020B0604030504040204" pitchFamily="34" charset="-120"/>
                <a:ea typeface="Microsoft JhengHei UI" panose="020B0604030504040204" pitchFamily="34" charset="-120"/>
              </a:defRPr>
            </a:lvl1pPr>
          </a:lstStyle>
          <a:p>
            <a:pPr rtl="0"/>
            <a:r>
              <a:rPr lang="zh-TW" altLang="en-US" noProof="0"/>
              <a:t>按一下以編輯母片標題樣式</a:t>
            </a:r>
            <a:endParaRPr lang="zh-TW" altLang="en-US" noProof="0" dirty="0"/>
          </a:p>
        </p:txBody>
      </p:sp>
      <p:sp>
        <p:nvSpPr>
          <p:cNvPr id="3" name="內容預留位置 2"/>
          <p:cNvSpPr>
            <a:spLocks noGrp="1"/>
          </p:cNvSpPr>
          <p:nvPr>
            <p:ph idx="1"/>
          </p:nvPr>
        </p:nvSpPr>
        <p:spPr/>
        <p:txBody>
          <a:bodyPr rtlCol="0"/>
          <a:lstStyle>
            <a:lvl1pPr>
              <a:defRPr>
                <a:latin typeface="Microsoft JhengHei UI" panose="020B0604030504040204" pitchFamily="34" charset="-120"/>
                <a:ea typeface="Microsoft JhengHei UI" panose="020B0604030504040204" pitchFamily="34" charset="-120"/>
              </a:defRPr>
            </a:lvl1pPr>
            <a:lvl2pPr>
              <a:defRPr>
                <a:latin typeface="Microsoft JhengHei UI" panose="020B0604030504040204" pitchFamily="34" charset="-120"/>
                <a:ea typeface="Microsoft JhengHei UI" panose="020B0604030504040204" pitchFamily="34" charset="-120"/>
              </a:defRPr>
            </a:lvl2pPr>
            <a:lvl3pPr>
              <a:defRPr>
                <a:latin typeface="Microsoft JhengHei UI" panose="020B0604030504040204" pitchFamily="34" charset="-120"/>
                <a:ea typeface="Microsoft JhengHei UI" panose="020B0604030504040204" pitchFamily="34" charset="-120"/>
              </a:defRPr>
            </a:lvl3pPr>
            <a:lvl4pPr>
              <a:defRPr>
                <a:latin typeface="Microsoft JhengHei UI" panose="020B0604030504040204" pitchFamily="34" charset="-120"/>
                <a:ea typeface="Microsoft JhengHei UI" panose="020B0604030504040204" pitchFamily="34" charset="-120"/>
              </a:defRPr>
            </a:lvl4pPr>
            <a:lvl5pPr algn="l" rtl="0">
              <a:defRPr>
                <a:latin typeface="Microsoft JhengHei UI" panose="020B0604030504040204" pitchFamily="34" charset="-120"/>
                <a:ea typeface="Microsoft JhengHei UI" panose="020B0604030504040204" pitchFamily="34" charset="-120"/>
              </a:defRPr>
            </a:lvl5pPr>
          </a:lstStyle>
          <a:p>
            <a:pPr lvl="0" rtl="0"/>
            <a:r>
              <a:rPr lang="zh-TW" altLang="en-US" noProof="0"/>
              <a:t>按一下以編輯母片文字樣式</a:t>
            </a:r>
          </a:p>
          <a:p>
            <a:pPr lvl="1" rtl="0"/>
            <a:r>
              <a:rPr lang="zh-TW" altLang="en-US" noProof="0"/>
              <a:t>第二層</a:t>
            </a:r>
          </a:p>
          <a:p>
            <a:pPr lvl="2" rtl="0"/>
            <a:r>
              <a:rPr lang="zh-TW" altLang="en-US" noProof="0"/>
              <a:t>第三層</a:t>
            </a:r>
          </a:p>
          <a:p>
            <a:pPr lvl="3" rtl="0"/>
            <a:r>
              <a:rPr lang="zh-TW" altLang="en-US" noProof="0"/>
              <a:t>第四層</a:t>
            </a:r>
          </a:p>
          <a:p>
            <a:pPr lvl="4" rtl="0"/>
            <a:r>
              <a:rPr lang="zh-TW" altLang="en-US" noProof="0"/>
              <a:t>第五層</a:t>
            </a:r>
            <a:endParaRPr lang="zh-TW" altLang="en-US" noProof="0" dirty="0"/>
          </a:p>
        </p:txBody>
      </p:sp>
      <p:sp>
        <p:nvSpPr>
          <p:cNvPr id="4" name="日期預留位置 3"/>
          <p:cNvSpPr>
            <a:spLocks noGrp="1"/>
          </p:cNvSpPr>
          <p:nvPr>
            <p:ph type="dt" sz="half" idx="10"/>
          </p:nvPr>
        </p:nvSpPr>
        <p:spPr/>
        <p:txBody>
          <a:bodyPr rtlCol="0"/>
          <a:lstStyle>
            <a:lvl1pPr>
              <a:defRPr>
                <a:latin typeface="Microsoft JhengHei UI" panose="020B0604030504040204" pitchFamily="34" charset="-120"/>
                <a:ea typeface="Microsoft JhengHei UI" panose="020B0604030504040204" pitchFamily="34" charset="-120"/>
              </a:defRPr>
            </a:lvl1pPr>
          </a:lstStyle>
          <a:p>
            <a:fld id="{1DB31222-0B1A-47A1-81BF-B86ACBE9B9A6}" type="datetime1">
              <a:rPr lang="zh-TW" altLang="en-US" smtClean="0"/>
              <a:pPr/>
              <a:t>2022/5/15/Sunday</a:t>
            </a:fld>
            <a:endParaRPr lang="zh-TW" altLang="en-US" dirty="0"/>
          </a:p>
        </p:txBody>
      </p:sp>
      <p:sp>
        <p:nvSpPr>
          <p:cNvPr id="5" name="頁尾預留位置 4"/>
          <p:cNvSpPr>
            <a:spLocks noGrp="1"/>
          </p:cNvSpPr>
          <p:nvPr>
            <p:ph type="ftr" sz="quarter" idx="11"/>
          </p:nvPr>
        </p:nvSpPr>
        <p:spPr/>
        <p:txBody>
          <a:bodyPr rtlCol="0"/>
          <a:lstStyle>
            <a:lvl1pPr>
              <a:defRPr>
                <a:latin typeface="Microsoft JhengHei UI" panose="020B0604030504040204" pitchFamily="34" charset="-120"/>
                <a:ea typeface="Microsoft JhengHei UI" panose="020B0604030504040204" pitchFamily="34" charset="-120"/>
              </a:defRPr>
            </a:lvl1pPr>
          </a:lstStyle>
          <a:p>
            <a:endParaRPr lang="zh-TW" altLang="en-US" noProof="0" dirty="0"/>
          </a:p>
        </p:txBody>
      </p:sp>
      <p:sp>
        <p:nvSpPr>
          <p:cNvPr id="6" name="投影片編號預留位置 5"/>
          <p:cNvSpPr>
            <a:spLocks noGrp="1"/>
          </p:cNvSpPr>
          <p:nvPr>
            <p:ph type="sldNum" sz="quarter" idx="12"/>
          </p:nvPr>
        </p:nvSpPr>
        <p:spPr/>
        <p:txBody>
          <a:bodyPr rtlCol="0"/>
          <a:lstStyle>
            <a:lvl1pPr>
              <a:defRPr>
                <a:latin typeface="Microsoft JhengHei UI" panose="020B0604030504040204" pitchFamily="34" charset="-120"/>
                <a:ea typeface="Microsoft JhengHei UI" panose="020B0604030504040204" pitchFamily="34" charset="-120"/>
              </a:defRPr>
            </a:lvl1pPr>
          </a:lstStyle>
          <a:p>
            <a:fld id="{E31375A4-56A4-47D6-9801-1991572033F7}" type="slidenum">
              <a:rPr lang="en-US" altLang="zh-TW" noProof="0" smtClean="0"/>
              <a:pPr/>
              <a:t>‹#›</a:t>
            </a:fld>
            <a:endParaRPr lang="zh-TW" altLang="en-US" noProof="0" dirty="0"/>
          </a:p>
        </p:txBody>
      </p:sp>
    </p:spTree>
    <p:extLst>
      <p:ext uri="{BB962C8B-B14F-4D97-AF65-F5344CB8AC3E}">
        <p14:creationId xmlns:p14="http://schemas.microsoft.com/office/powerpoint/2010/main" val="31124441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1524000" y="1828800"/>
            <a:ext cx="9144000" cy="2743200"/>
          </a:xfrm>
        </p:spPr>
        <p:txBody>
          <a:bodyPr rtlCol="0" anchor="b">
            <a:normAutofit/>
          </a:bodyPr>
          <a:lstStyle>
            <a:lvl1pPr algn="l" rtl="0">
              <a:defRPr sz="5400">
                <a:solidFill>
                  <a:schemeClr val="tx1"/>
                </a:solidFill>
                <a:latin typeface="Microsoft JhengHei UI" panose="020B0604030504040204" pitchFamily="34" charset="-120"/>
                <a:ea typeface="Microsoft JhengHei UI" panose="020B0604030504040204" pitchFamily="34" charset="-120"/>
              </a:defRPr>
            </a:lvl1pPr>
          </a:lstStyle>
          <a:p>
            <a:pPr rtl="0"/>
            <a:r>
              <a:rPr lang="zh-TW" altLang="en-US" noProof="0"/>
              <a:t>按一下以編輯母片標題樣式</a:t>
            </a:r>
            <a:endParaRPr lang="zh-TW" altLang="en-US" noProof="0" dirty="0"/>
          </a:p>
        </p:txBody>
      </p:sp>
      <p:sp>
        <p:nvSpPr>
          <p:cNvPr id="3" name="文字預留位置 2"/>
          <p:cNvSpPr>
            <a:spLocks noGrp="1"/>
          </p:cNvSpPr>
          <p:nvPr>
            <p:ph type="body" idx="1"/>
          </p:nvPr>
        </p:nvSpPr>
        <p:spPr>
          <a:xfrm>
            <a:off x="1524000" y="4589463"/>
            <a:ext cx="9144000" cy="1506537"/>
          </a:xfrm>
        </p:spPr>
        <p:txBody>
          <a:bodyPr rtlCol="0">
            <a:normAutofit/>
          </a:bodyPr>
          <a:lstStyle>
            <a:lvl1pPr marL="0" indent="0" algn="l" rtl="0">
              <a:spcBef>
                <a:spcPts val="0"/>
              </a:spcBef>
              <a:buNone/>
              <a:defRPr sz="2000">
                <a:solidFill>
                  <a:schemeClr val="accent1"/>
                </a:solidFill>
                <a:latin typeface="Microsoft JhengHei UI" panose="020B0604030504040204" pitchFamily="34" charset="-120"/>
                <a:ea typeface="Microsoft JhengHei UI" panose="020B0604030504040204" pitchFamily="34" charset="-120"/>
              </a:defRPr>
            </a:lvl1pPr>
            <a:lvl2pPr marL="457200" indent="0" algn="l" rtl="0">
              <a:buNone/>
              <a:defRPr sz="2000"/>
            </a:lvl2pPr>
            <a:lvl3pPr marL="914400" indent="0" algn="l" rtl="0">
              <a:buNone/>
              <a:defRPr sz="1800"/>
            </a:lvl3pPr>
            <a:lvl4pPr marL="1371600" indent="0" algn="l" rtl="0">
              <a:buNone/>
              <a:defRPr sz="1600"/>
            </a:lvl4pPr>
            <a:lvl5pPr marL="1828800" indent="0" algn="l" rtl="0">
              <a:buNone/>
              <a:defRPr sz="1600"/>
            </a:lvl5pPr>
            <a:lvl6pPr marL="2286000" indent="0" algn="l" rtl="0">
              <a:buNone/>
              <a:defRPr sz="1600"/>
            </a:lvl6pPr>
            <a:lvl7pPr marL="2743200" indent="0" algn="l" rtl="0">
              <a:buNone/>
              <a:defRPr sz="1600"/>
            </a:lvl7pPr>
            <a:lvl8pPr marL="3200400" indent="0" algn="l" rtl="0">
              <a:buNone/>
              <a:defRPr sz="1600"/>
            </a:lvl8pPr>
            <a:lvl9pPr marL="3657600" indent="0" algn="l" rtl="0">
              <a:buNone/>
              <a:defRPr sz="1600"/>
            </a:lvl9pPr>
          </a:lstStyle>
          <a:p>
            <a:pPr lvl="0" rtl="0"/>
            <a:r>
              <a:rPr lang="zh-TW" altLang="en-US" noProof="0"/>
              <a:t>按一下以編輯母片文字樣式</a:t>
            </a:r>
          </a:p>
        </p:txBody>
      </p:sp>
    </p:spTree>
    <p:extLst>
      <p:ext uri="{BB962C8B-B14F-4D97-AF65-F5344CB8AC3E}">
        <p14:creationId xmlns:p14="http://schemas.microsoft.com/office/powerpoint/2010/main" val="35067780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內容">
    <p:spTree>
      <p:nvGrpSpPr>
        <p:cNvPr id="1" name=""/>
        <p:cNvGrpSpPr/>
        <p:nvPr/>
      </p:nvGrpSpPr>
      <p:grpSpPr>
        <a:xfrm>
          <a:off x="0" y="0"/>
          <a:ext cx="0" cy="0"/>
          <a:chOff x="0" y="0"/>
          <a:chExt cx="0" cy="0"/>
        </a:xfrm>
      </p:grpSpPr>
      <p:sp>
        <p:nvSpPr>
          <p:cNvPr id="2" name="標題 1"/>
          <p:cNvSpPr>
            <a:spLocks noGrp="1"/>
          </p:cNvSpPr>
          <p:nvPr>
            <p:ph type="title"/>
          </p:nvPr>
        </p:nvSpPr>
        <p:spPr/>
        <p:txBody>
          <a:bodyPr rtlCol="0"/>
          <a:lstStyle>
            <a:lvl1pPr>
              <a:defRPr>
                <a:latin typeface="Microsoft JhengHei UI" panose="020B0604030504040204" pitchFamily="34" charset="-120"/>
                <a:ea typeface="Microsoft JhengHei UI" panose="020B0604030504040204" pitchFamily="34" charset="-120"/>
              </a:defRPr>
            </a:lvl1pPr>
          </a:lstStyle>
          <a:p>
            <a:pPr rtl="0"/>
            <a:r>
              <a:rPr lang="zh-TW" altLang="en-US" noProof="0"/>
              <a:t>按一下以編輯母片標題樣式</a:t>
            </a:r>
            <a:endParaRPr lang="zh-TW" altLang="en-US" noProof="0" dirty="0"/>
          </a:p>
        </p:txBody>
      </p:sp>
      <p:sp>
        <p:nvSpPr>
          <p:cNvPr id="3" name="內容預留位置 2"/>
          <p:cNvSpPr>
            <a:spLocks noGrp="1"/>
          </p:cNvSpPr>
          <p:nvPr>
            <p:ph sz="half" idx="1"/>
          </p:nvPr>
        </p:nvSpPr>
        <p:spPr>
          <a:xfrm>
            <a:off x="1524000" y="1825625"/>
            <a:ext cx="4343400" cy="4270375"/>
          </a:xfrm>
        </p:spPr>
        <p:txBody>
          <a:bodyPr rtlCol="0">
            <a:normAutofit/>
          </a:bodyPr>
          <a:lstStyle>
            <a:lvl1pPr algn="l" rtl="0">
              <a:defRPr sz="2000">
                <a:latin typeface="Microsoft JhengHei UI" panose="020B0604030504040204" pitchFamily="34" charset="-120"/>
                <a:ea typeface="Microsoft JhengHei UI" panose="020B0604030504040204" pitchFamily="34" charset="-120"/>
              </a:defRPr>
            </a:lvl1pPr>
            <a:lvl2pPr algn="l" rtl="0">
              <a:defRPr sz="1800">
                <a:latin typeface="Microsoft JhengHei UI" panose="020B0604030504040204" pitchFamily="34" charset="-120"/>
                <a:ea typeface="Microsoft JhengHei UI" panose="020B0604030504040204" pitchFamily="34" charset="-120"/>
              </a:defRPr>
            </a:lvl2pPr>
            <a:lvl3pPr algn="l" rtl="0">
              <a:defRPr sz="1600">
                <a:latin typeface="Microsoft JhengHei UI" panose="020B0604030504040204" pitchFamily="34" charset="-120"/>
                <a:ea typeface="Microsoft JhengHei UI" panose="020B0604030504040204" pitchFamily="34" charset="-120"/>
              </a:defRPr>
            </a:lvl3pPr>
            <a:lvl4pPr algn="l" rtl="0">
              <a:defRPr sz="1400">
                <a:latin typeface="Microsoft JhengHei UI" panose="020B0604030504040204" pitchFamily="34" charset="-120"/>
                <a:ea typeface="Microsoft JhengHei UI" panose="020B0604030504040204" pitchFamily="34" charset="-120"/>
              </a:defRPr>
            </a:lvl4pPr>
            <a:lvl5pPr algn="l" rtl="0">
              <a:defRPr sz="1400">
                <a:latin typeface="Microsoft JhengHei UI" panose="020B0604030504040204" pitchFamily="34" charset="-120"/>
                <a:ea typeface="Microsoft JhengHei UI" panose="020B0604030504040204" pitchFamily="34" charset="-120"/>
              </a:defRPr>
            </a:lvl5pPr>
            <a:lvl6pPr algn="l" rtl="0">
              <a:defRPr sz="1400"/>
            </a:lvl6pPr>
            <a:lvl7pPr algn="l" rtl="0">
              <a:defRPr sz="1400"/>
            </a:lvl7pPr>
            <a:lvl8pPr algn="l" rtl="0">
              <a:defRPr sz="1400"/>
            </a:lvl8pPr>
            <a:lvl9pPr algn="l" rtl="0">
              <a:defRPr sz="1400"/>
            </a:lvl9pPr>
          </a:lstStyle>
          <a:p>
            <a:pPr lvl="0" rtl="0"/>
            <a:r>
              <a:rPr lang="zh-TW" altLang="en-US" noProof="0"/>
              <a:t>按一下以編輯母片文字樣式</a:t>
            </a:r>
          </a:p>
          <a:p>
            <a:pPr lvl="1" rtl="0"/>
            <a:r>
              <a:rPr lang="zh-TW" altLang="en-US" noProof="0"/>
              <a:t>第二層</a:t>
            </a:r>
          </a:p>
          <a:p>
            <a:pPr lvl="2" rtl="0"/>
            <a:r>
              <a:rPr lang="zh-TW" altLang="en-US" noProof="0"/>
              <a:t>第三層</a:t>
            </a:r>
          </a:p>
          <a:p>
            <a:pPr lvl="3" rtl="0"/>
            <a:r>
              <a:rPr lang="zh-TW" altLang="en-US" noProof="0"/>
              <a:t>第四層</a:t>
            </a:r>
          </a:p>
          <a:p>
            <a:pPr lvl="4" rtl="0"/>
            <a:r>
              <a:rPr lang="zh-TW" altLang="en-US" noProof="0"/>
              <a:t>第五層</a:t>
            </a:r>
            <a:endParaRPr lang="zh-TW" altLang="en-US" noProof="0" dirty="0"/>
          </a:p>
        </p:txBody>
      </p:sp>
      <p:sp>
        <p:nvSpPr>
          <p:cNvPr id="4" name="內容預留位置 3"/>
          <p:cNvSpPr>
            <a:spLocks noGrp="1"/>
          </p:cNvSpPr>
          <p:nvPr>
            <p:ph sz="half" idx="2"/>
          </p:nvPr>
        </p:nvSpPr>
        <p:spPr>
          <a:xfrm>
            <a:off x="6324600" y="1825625"/>
            <a:ext cx="4343400" cy="4270375"/>
          </a:xfrm>
        </p:spPr>
        <p:txBody>
          <a:bodyPr rtlCol="0">
            <a:normAutofit/>
          </a:bodyPr>
          <a:lstStyle>
            <a:lvl1pPr algn="l" rtl="0">
              <a:defRPr sz="2000">
                <a:latin typeface="Microsoft JhengHei UI" panose="020B0604030504040204" pitchFamily="34" charset="-120"/>
                <a:ea typeface="Microsoft JhengHei UI" panose="020B0604030504040204" pitchFamily="34" charset="-120"/>
              </a:defRPr>
            </a:lvl1pPr>
            <a:lvl2pPr algn="l" rtl="0">
              <a:defRPr sz="1800">
                <a:latin typeface="Microsoft JhengHei UI" panose="020B0604030504040204" pitchFamily="34" charset="-120"/>
                <a:ea typeface="Microsoft JhengHei UI" panose="020B0604030504040204" pitchFamily="34" charset="-120"/>
              </a:defRPr>
            </a:lvl2pPr>
            <a:lvl3pPr algn="l" rtl="0">
              <a:defRPr sz="1600">
                <a:latin typeface="Microsoft JhengHei UI" panose="020B0604030504040204" pitchFamily="34" charset="-120"/>
                <a:ea typeface="Microsoft JhengHei UI" panose="020B0604030504040204" pitchFamily="34" charset="-120"/>
              </a:defRPr>
            </a:lvl3pPr>
            <a:lvl4pPr algn="l" rtl="0">
              <a:defRPr sz="1400">
                <a:latin typeface="Microsoft JhengHei UI" panose="020B0604030504040204" pitchFamily="34" charset="-120"/>
                <a:ea typeface="Microsoft JhengHei UI" panose="020B0604030504040204" pitchFamily="34" charset="-120"/>
              </a:defRPr>
            </a:lvl4pPr>
            <a:lvl5pPr algn="l" rtl="0">
              <a:defRPr sz="1400">
                <a:latin typeface="Microsoft JhengHei UI" panose="020B0604030504040204" pitchFamily="34" charset="-120"/>
                <a:ea typeface="Microsoft JhengHei UI" panose="020B0604030504040204" pitchFamily="34" charset="-120"/>
              </a:defRPr>
            </a:lvl5pPr>
            <a:lvl6pPr algn="l" rtl="0">
              <a:defRPr sz="1400"/>
            </a:lvl6pPr>
            <a:lvl7pPr algn="l" rtl="0">
              <a:defRPr sz="1400"/>
            </a:lvl7pPr>
            <a:lvl8pPr algn="l" rtl="0">
              <a:defRPr sz="1400"/>
            </a:lvl8pPr>
            <a:lvl9pPr algn="l" rtl="0">
              <a:defRPr sz="1400"/>
            </a:lvl9pPr>
          </a:lstStyle>
          <a:p>
            <a:pPr lvl="0" rtl="0"/>
            <a:r>
              <a:rPr lang="zh-TW" altLang="en-US" noProof="0"/>
              <a:t>按一下以編輯母片文字樣式</a:t>
            </a:r>
          </a:p>
          <a:p>
            <a:pPr lvl="1" rtl="0"/>
            <a:r>
              <a:rPr lang="zh-TW" altLang="en-US" noProof="0"/>
              <a:t>第二層</a:t>
            </a:r>
          </a:p>
          <a:p>
            <a:pPr lvl="2" rtl="0"/>
            <a:r>
              <a:rPr lang="zh-TW" altLang="en-US" noProof="0"/>
              <a:t>第三層</a:t>
            </a:r>
          </a:p>
          <a:p>
            <a:pPr lvl="3" rtl="0"/>
            <a:r>
              <a:rPr lang="zh-TW" altLang="en-US" noProof="0"/>
              <a:t>第四層</a:t>
            </a:r>
          </a:p>
          <a:p>
            <a:pPr lvl="4" rtl="0"/>
            <a:r>
              <a:rPr lang="zh-TW" altLang="en-US" noProof="0"/>
              <a:t>第五層</a:t>
            </a:r>
            <a:endParaRPr lang="zh-TW" altLang="en-US" noProof="0" dirty="0"/>
          </a:p>
        </p:txBody>
      </p:sp>
      <p:sp>
        <p:nvSpPr>
          <p:cNvPr id="5" name="日期預留位置 4"/>
          <p:cNvSpPr>
            <a:spLocks noGrp="1"/>
          </p:cNvSpPr>
          <p:nvPr>
            <p:ph type="dt" sz="half" idx="10"/>
          </p:nvPr>
        </p:nvSpPr>
        <p:spPr/>
        <p:txBody>
          <a:bodyPr rtlCol="0"/>
          <a:lstStyle>
            <a:lvl1pPr>
              <a:defRPr>
                <a:latin typeface="Microsoft JhengHei UI" panose="020B0604030504040204" pitchFamily="34" charset="-120"/>
                <a:ea typeface="Microsoft JhengHei UI" panose="020B0604030504040204" pitchFamily="34" charset="-120"/>
              </a:defRPr>
            </a:lvl1pPr>
          </a:lstStyle>
          <a:p>
            <a:fld id="{E001FBFB-8A79-4EE3-A37D-2DF6EB7797BC}" type="datetime1">
              <a:rPr lang="zh-TW" altLang="en-US" smtClean="0"/>
              <a:pPr/>
              <a:t>2022/5/15/Sunday</a:t>
            </a:fld>
            <a:endParaRPr lang="zh-TW" altLang="en-US" dirty="0"/>
          </a:p>
        </p:txBody>
      </p:sp>
      <p:sp>
        <p:nvSpPr>
          <p:cNvPr id="6" name="頁尾預留位置 5"/>
          <p:cNvSpPr>
            <a:spLocks noGrp="1"/>
          </p:cNvSpPr>
          <p:nvPr>
            <p:ph type="ftr" sz="quarter" idx="11"/>
          </p:nvPr>
        </p:nvSpPr>
        <p:spPr/>
        <p:txBody>
          <a:bodyPr rtlCol="0"/>
          <a:lstStyle>
            <a:lvl1pPr>
              <a:defRPr>
                <a:latin typeface="Microsoft JhengHei UI" panose="020B0604030504040204" pitchFamily="34" charset="-120"/>
                <a:ea typeface="Microsoft JhengHei UI" panose="020B0604030504040204" pitchFamily="34" charset="-120"/>
              </a:defRPr>
            </a:lvl1pPr>
          </a:lstStyle>
          <a:p>
            <a:endParaRPr lang="zh-TW" altLang="en-US" noProof="0" dirty="0"/>
          </a:p>
        </p:txBody>
      </p:sp>
      <p:sp>
        <p:nvSpPr>
          <p:cNvPr id="7" name="投影片編號預留位置 6"/>
          <p:cNvSpPr>
            <a:spLocks noGrp="1"/>
          </p:cNvSpPr>
          <p:nvPr>
            <p:ph type="sldNum" sz="quarter" idx="12"/>
          </p:nvPr>
        </p:nvSpPr>
        <p:spPr/>
        <p:txBody>
          <a:bodyPr rtlCol="0"/>
          <a:lstStyle>
            <a:lvl1pPr>
              <a:defRPr>
                <a:latin typeface="Microsoft JhengHei UI" panose="020B0604030504040204" pitchFamily="34" charset="-120"/>
                <a:ea typeface="Microsoft JhengHei UI" panose="020B0604030504040204" pitchFamily="34" charset="-120"/>
              </a:defRPr>
            </a:lvl1pPr>
          </a:lstStyle>
          <a:p>
            <a:fld id="{E31375A4-56A4-47D6-9801-1991572033F7}" type="slidenum">
              <a:rPr lang="en-US" altLang="zh-TW" noProof="0" smtClean="0"/>
              <a:pPr/>
              <a:t>‹#›</a:t>
            </a:fld>
            <a:endParaRPr lang="zh-TW" altLang="en-US" noProof="0" dirty="0"/>
          </a:p>
        </p:txBody>
      </p:sp>
    </p:spTree>
    <p:extLst>
      <p:ext uri="{BB962C8B-B14F-4D97-AF65-F5344CB8AC3E}">
        <p14:creationId xmlns:p14="http://schemas.microsoft.com/office/powerpoint/2010/main" val="4044567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p:cNvSpPr>
            <a:spLocks noGrp="1"/>
          </p:cNvSpPr>
          <p:nvPr>
            <p:ph type="title"/>
          </p:nvPr>
        </p:nvSpPr>
        <p:spPr/>
        <p:txBody>
          <a:bodyPr rtlCol="0"/>
          <a:lstStyle/>
          <a:p>
            <a:pPr rtl="0"/>
            <a:r>
              <a:rPr lang="zh-TW" altLang="en-US" noProof="0"/>
              <a:t>按一下以編輯母片標題樣式</a:t>
            </a:r>
            <a:endParaRPr lang="zh-TW" altLang="en-US" noProof="0" dirty="0"/>
          </a:p>
        </p:txBody>
      </p:sp>
      <p:sp>
        <p:nvSpPr>
          <p:cNvPr id="3" name="文字預留位置 2"/>
          <p:cNvSpPr>
            <a:spLocks noGrp="1"/>
          </p:cNvSpPr>
          <p:nvPr>
            <p:ph type="body" idx="1"/>
          </p:nvPr>
        </p:nvSpPr>
        <p:spPr>
          <a:xfrm>
            <a:off x="1527048" y="1828800"/>
            <a:ext cx="4343400" cy="685800"/>
          </a:xfrm>
        </p:spPr>
        <p:txBody>
          <a:bodyPr rtlCol="0" anchor="ctr">
            <a:normAutofit/>
          </a:bodyPr>
          <a:lstStyle>
            <a:lvl1pPr marL="0" indent="0" algn="l" rtl="0">
              <a:spcBef>
                <a:spcPts val="0"/>
              </a:spcBef>
              <a:buNone/>
              <a:defRPr sz="2200" b="0">
                <a:solidFill>
                  <a:schemeClr val="tx1"/>
                </a:solidFill>
              </a:defRPr>
            </a:lvl1pPr>
            <a:lvl2pPr marL="457200" indent="0" algn="l" rtl="0">
              <a:buNone/>
              <a:defRPr sz="2000" b="1"/>
            </a:lvl2pPr>
            <a:lvl3pPr marL="914400" indent="0" algn="l" rtl="0">
              <a:buNone/>
              <a:defRPr sz="1800" b="1"/>
            </a:lvl3pPr>
            <a:lvl4pPr marL="1371600" indent="0" algn="l" rtl="0">
              <a:buNone/>
              <a:defRPr sz="1600" b="1"/>
            </a:lvl4pPr>
            <a:lvl5pPr marL="1828800" indent="0" algn="l" rtl="0">
              <a:buNone/>
              <a:defRPr sz="1600" b="1"/>
            </a:lvl5pPr>
            <a:lvl6pPr marL="2286000" indent="0" algn="l" rtl="0">
              <a:buNone/>
              <a:defRPr sz="1600" b="1"/>
            </a:lvl6pPr>
            <a:lvl7pPr marL="2743200" indent="0" algn="l" rtl="0">
              <a:buNone/>
              <a:defRPr sz="1600" b="1"/>
            </a:lvl7pPr>
            <a:lvl8pPr marL="3200400" indent="0" algn="l" rtl="0">
              <a:buNone/>
              <a:defRPr sz="1600" b="1"/>
            </a:lvl8pPr>
            <a:lvl9pPr marL="3657600" indent="0" algn="l" rtl="0">
              <a:buNone/>
              <a:defRPr sz="1600" b="1"/>
            </a:lvl9pPr>
          </a:lstStyle>
          <a:p>
            <a:pPr lvl="0" rtl="0"/>
            <a:r>
              <a:rPr lang="zh-TW" altLang="en-US" noProof="0"/>
              <a:t>按一下以編輯母片文字樣式</a:t>
            </a:r>
          </a:p>
        </p:txBody>
      </p:sp>
      <p:sp>
        <p:nvSpPr>
          <p:cNvPr id="4" name="內容預留位置 3"/>
          <p:cNvSpPr>
            <a:spLocks noGrp="1"/>
          </p:cNvSpPr>
          <p:nvPr>
            <p:ph sz="half" idx="2"/>
          </p:nvPr>
        </p:nvSpPr>
        <p:spPr>
          <a:xfrm>
            <a:off x="1527048" y="2514600"/>
            <a:ext cx="4343400" cy="3581401"/>
          </a:xfrm>
        </p:spPr>
        <p:txBody>
          <a:bodyPr rtlCol="0">
            <a:normAutofit/>
          </a:bodyPr>
          <a:lstStyle>
            <a:lvl1pPr algn="l" rtl="0">
              <a:defRPr sz="2000"/>
            </a:lvl1pPr>
            <a:lvl2pPr algn="l" rtl="0">
              <a:defRPr sz="1800"/>
            </a:lvl2pPr>
            <a:lvl3pPr algn="l" rtl="0">
              <a:defRPr sz="1600"/>
            </a:lvl3pPr>
            <a:lvl4pPr algn="l" rtl="0">
              <a:defRPr sz="1400"/>
            </a:lvl4pPr>
            <a:lvl5pPr algn="l" rtl="0">
              <a:defRPr sz="1400"/>
            </a:lvl5pPr>
            <a:lvl6pPr algn="l" rtl="0">
              <a:defRPr sz="1400"/>
            </a:lvl6pPr>
            <a:lvl7pPr algn="l" rtl="0">
              <a:defRPr sz="1400"/>
            </a:lvl7pPr>
            <a:lvl8pPr algn="l" rtl="0">
              <a:defRPr sz="1400"/>
            </a:lvl8pPr>
            <a:lvl9pPr algn="l" rtl="0">
              <a:defRPr sz="1400"/>
            </a:lvl9pPr>
          </a:lstStyle>
          <a:p>
            <a:pPr lvl="0" rtl="0"/>
            <a:r>
              <a:rPr lang="zh-TW" altLang="en-US" noProof="0"/>
              <a:t>按一下以編輯母片文字樣式</a:t>
            </a:r>
          </a:p>
          <a:p>
            <a:pPr lvl="1" rtl="0"/>
            <a:r>
              <a:rPr lang="zh-TW" altLang="en-US" noProof="0"/>
              <a:t>第二層</a:t>
            </a:r>
          </a:p>
          <a:p>
            <a:pPr lvl="2" rtl="0"/>
            <a:r>
              <a:rPr lang="zh-TW" altLang="en-US" noProof="0"/>
              <a:t>第三層</a:t>
            </a:r>
          </a:p>
          <a:p>
            <a:pPr lvl="3" rtl="0"/>
            <a:r>
              <a:rPr lang="zh-TW" altLang="en-US" noProof="0"/>
              <a:t>第四層</a:t>
            </a:r>
          </a:p>
          <a:p>
            <a:pPr lvl="4" rtl="0"/>
            <a:r>
              <a:rPr lang="zh-TW" altLang="en-US" noProof="0"/>
              <a:t>第五層</a:t>
            </a:r>
            <a:endParaRPr lang="zh-TW" altLang="en-US" noProof="0" dirty="0"/>
          </a:p>
        </p:txBody>
      </p:sp>
      <p:sp>
        <p:nvSpPr>
          <p:cNvPr id="5" name="文字預留位置 4"/>
          <p:cNvSpPr>
            <a:spLocks noGrp="1"/>
          </p:cNvSpPr>
          <p:nvPr>
            <p:ph type="body" sz="quarter" idx="3"/>
          </p:nvPr>
        </p:nvSpPr>
        <p:spPr>
          <a:xfrm>
            <a:off x="6327648" y="1828800"/>
            <a:ext cx="4343400" cy="685800"/>
          </a:xfrm>
        </p:spPr>
        <p:txBody>
          <a:bodyPr rtlCol="0" anchor="ctr">
            <a:normAutofit/>
          </a:bodyPr>
          <a:lstStyle>
            <a:lvl1pPr marL="0" indent="0" algn="l" rtl="0">
              <a:spcBef>
                <a:spcPts val="0"/>
              </a:spcBef>
              <a:buNone/>
              <a:defRPr sz="2200" b="0">
                <a:solidFill>
                  <a:schemeClr val="tx1"/>
                </a:solidFill>
              </a:defRPr>
            </a:lvl1pPr>
            <a:lvl2pPr marL="457200" indent="0" algn="l" rtl="0">
              <a:buNone/>
              <a:defRPr sz="2000" b="1"/>
            </a:lvl2pPr>
            <a:lvl3pPr marL="914400" indent="0" algn="l" rtl="0">
              <a:buNone/>
              <a:defRPr sz="1800" b="1"/>
            </a:lvl3pPr>
            <a:lvl4pPr marL="1371600" indent="0" algn="l" rtl="0">
              <a:buNone/>
              <a:defRPr sz="1600" b="1"/>
            </a:lvl4pPr>
            <a:lvl5pPr marL="1828800" indent="0" algn="l" rtl="0">
              <a:buNone/>
              <a:defRPr sz="1600" b="1"/>
            </a:lvl5pPr>
            <a:lvl6pPr marL="2286000" indent="0" algn="l" rtl="0">
              <a:buNone/>
              <a:defRPr sz="1600" b="1"/>
            </a:lvl6pPr>
            <a:lvl7pPr marL="2743200" indent="0" algn="l" rtl="0">
              <a:buNone/>
              <a:defRPr sz="1600" b="1"/>
            </a:lvl7pPr>
            <a:lvl8pPr marL="3200400" indent="0" algn="l" rtl="0">
              <a:buNone/>
              <a:defRPr sz="1600" b="1"/>
            </a:lvl8pPr>
            <a:lvl9pPr marL="3657600" indent="0" algn="l" rtl="0">
              <a:buNone/>
              <a:defRPr sz="1600" b="1"/>
            </a:lvl9pPr>
          </a:lstStyle>
          <a:p>
            <a:pPr lvl="0" rtl="0"/>
            <a:r>
              <a:rPr lang="zh-TW" altLang="en-US" noProof="0"/>
              <a:t>按一下以編輯母片文字樣式</a:t>
            </a:r>
          </a:p>
        </p:txBody>
      </p:sp>
      <p:sp>
        <p:nvSpPr>
          <p:cNvPr id="6" name="內容預留位置 5"/>
          <p:cNvSpPr>
            <a:spLocks noGrp="1"/>
          </p:cNvSpPr>
          <p:nvPr>
            <p:ph sz="quarter" idx="4"/>
          </p:nvPr>
        </p:nvSpPr>
        <p:spPr>
          <a:xfrm>
            <a:off x="6327648" y="2514600"/>
            <a:ext cx="4343400" cy="3581401"/>
          </a:xfrm>
        </p:spPr>
        <p:txBody>
          <a:bodyPr rtlCol="0">
            <a:normAutofit/>
          </a:bodyPr>
          <a:lstStyle>
            <a:lvl1pPr algn="l" rtl="0">
              <a:defRPr sz="2000"/>
            </a:lvl1pPr>
            <a:lvl2pPr algn="l" rtl="0">
              <a:defRPr sz="1800"/>
            </a:lvl2pPr>
            <a:lvl3pPr algn="l" rtl="0">
              <a:defRPr sz="1600"/>
            </a:lvl3pPr>
            <a:lvl4pPr algn="l" rtl="0">
              <a:defRPr sz="1400"/>
            </a:lvl4pPr>
            <a:lvl5pPr algn="l" rtl="0">
              <a:defRPr sz="1400"/>
            </a:lvl5pPr>
            <a:lvl6pPr algn="l" rtl="0">
              <a:defRPr sz="1400"/>
            </a:lvl6pPr>
            <a:lvl7pPr algn="l" rtl="0">
              <a:defRPr sz="1400"/>
            </a:lvl7pPr>
            <a:lvl8pPr algn="l" rtl="0">
              <a:defRPr sz="1400"/>
            </a:lvl8pPr>
            <a:lvl9pPr algn="l" rtl="0">
              <a:defRPr sz="1400"/>
            </a:lvl9pPr>
          </a:lstStyle>
          <a:p>
            <a:pPr lvl="0" rtl="0"/>
            <a:r>
              <a:rPr lang="zh-TW" altLang="en-US" noProof="0"/>
              <a:t>按一下以編輯母片文字樣式</a:t>
            </a:r>
          </a:p>
          <a:p>
            <a:pPr lvl="1" rtl="0"/>
            <a:r>
              <a:rPr lang="zh-TW" altLang="en-US" noProof="0"/>
              <a:t>第二層</a:t>
            </a:r>
          </a:p>
          <a:p>
            <a:pPr lvl="2" rtl="0"/>
            <a:r>
              <a:rPr lang="zh-TW" altLang="en-US" noProof="0"/>
              <a:t>第三層</a:t>
            </a:r>
          </a:p>
          <a:p>
            <a:pPr lvl="3" rtl="0"/>
            <a:r>
              <a:rPr lang="zh-TW" altLang="en-US" noProof="0"/>
              <a:t>第四層</a:t>
            </a:r>
          </a:p>
          <a:p>
            <a:pPr lvl="4" rtl="0"/>
            <a:r>
              <a:rPr lang="zh-TW" altLang="en-US" noProof="0"/>
              <a:t>第五層</a:t>
            </a:r>
            <a:endParaRPr lang="zh-TW" altLang="en-US" noProof="0" dirty="0"/>
          </a:p>
        </p:txBody>
      </p:sp>
      <p:sp>
        <p:nvSpPr>
          <p:cNvPr id="7" name="日期預留位置 6"/>
          <p:cNvSpPr>
            <a:spLocks noGrp="1"/>
          </p:cNvSpPr>
          <p:nvPr>
            <p:ph type="dt" sz="half" idx="10"/>
          </p:nvPr>
        </p:nvSpPr>
        <p:spPr/>
        <p:txBody>
          <a:bodyPr rtlCol="0"/>
          <a:lstStyle>
            <a:lvl1pPr>
              <a:defRPr/>
            </a:lvl1pPr>
          </a:lstStyle>
          <a:p>
            <a:fld id="{1EABB203-527F-46EE-8203-BDFB05878065}" type="datetime1">
              <a:rPr lang="zh-TW" altLang="en-US" smtClean="0"/>
              <a:pPr/>
              <a:t>2022/5/15/Sunday</a:t>
            </a:fld>
            <a:endParaRPr lang="zh-TW" altLang="en-US" dirty="0"/>
          </a:p>
        </p:txBody>
      </p:sp>
      <p:sp>
        <p:nvSpPr>
          <p:cNvPr id="8" name="頁尾預留位置 7"/>
          <p:cNvSpPr>
            <a:spLocks noGrp="1"/>
          </p:cNvSpPr>
          <p:nvPr>
            <p:ph type="ftr" sz="quarter" idx="11"/>
          </p:nvPr>
        </p:nvSpPr>
        <p:spPr/>
        <p:txBody>
          <a:bodyPr rtlCol="0"/>
          <a:lstStyle/>
          <a:p>
            <a:pPr rtl="0"/>
            <a:endParaRPr lang="zh-TW" altLang="en-US" noProof="0" dirty="0"/>
          </a:p>
        </p:txBody>
      </p:sp>
      <p:sp>
        <p:nvSpPr>
          <p:cNvPr id="9" name="投影片編號預留位置 8"/>
          <p:cNvSpPr>
            <a:spLocks noGrp="1"/>
          </p:cNvSpPr>
          <p:nvPr>
            <p:ph type="sldNum" sz="quarter" idx="12"/>
          </p:nvPr>
        </p:nvSpPr>
        <p:spPr/>
        <p:txBody>
          <a:bodyPr rtlCol="0"/>
          <a:lstStyle/>
          <a:p>
            <a:pPr rtl="0"/>
            <a:fld id="{E31375A4-56A4-47D6-9801-1991572033F7}" type="slidenum">
              <a:rPr lang="en-US" altLang="zh-TW" noProof="0" smtClean="0"/>
              <a:t>‹#›</a:t>
            </a:fld>
            <a:endParaRPr lang="zh-TW" altLang="en-US" noProof="0" dirty="0"/>
          </a:p>
        </p:txBody>
      </p:sp>
    </p:spTree>
    <p:extLst>
      <p:ext uri="{BB962C8B-B14F-4D97-AF65-F5344CB8AC3E}">
        <p14:creationId xmlns:p14="http://schemas.microsoft.com/office/powerpoint/2010/main" val="3397906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rtlCol="0"/>
          <a:lstStyle/>
          <a:p>
            <a:pPr rtl="0"/>
            <a:r>
              <a:rPr lang="zh-TW" altLang="en-US" noProof="0"/>
              <a:t>按一下以編輯母片標題樣式</a:t>
            </a:r>
            <a:endParaRPr lang="zh-TW" altLang="en-US" noProof="0" dirty="0"/>
          </a:p>
        </p:txBody>
      </p:sp>
      <p:sp>
        <p:nvSpPr>
          <p:cNvPr id="3" name="日期預留位置 2"/>
          <p:cNvSpPr>
            <a:spLocks noGrp="1"/>
          </p:cNvSpPr>
          <p:nvPr>
            <p:ph type="dt" sz="half" idx="10"/>
          </p:nvPr>
        </p:nvSpPr>
        <p:spPr/>
        <p:txBody>
          <a:bodyPr rtlCol="0"/>
          <a:lstStyle>
            <a:lvl1pPr>
              <a:defRPr/>
            </a:lvl1pPr>
          </a:lstStyle>
          <a:p>
            <a:fld id="{9D06E1E0-FA4C-4124-8ECA-EE8B26177861}" type="datetime1">
              <a:rPr lang="zh-TW" altLang="en-US" smtClean="0"/>
              <a:pPr/>
              <a:t>2022/5/15/Sunday</a:t>
            </a:fld>
            <a:endParaRPr lang="zh-TW" altLang="en-US" dirty="0"/>
          </a:p>
        </p:txBody>
      </p:sp>
      <p:sp>
        <p:nvSpPr>
          <p:cNvPr id="4" name="頁尾預留位置 3"/>
          <p:cNvSpPr>
            <a:spLocks noGrp="1"/>
          </p:cNvSpPr>
          <p:nvPr>
            <p:ph type="ftr" sz="quarter" idx="11"/>
          </p:nvPr>
        </p:nvSpPr>
        <p:spPr/>
        <p:txBody>
          <a:bodyPr rtlCol="0"/>
          <a:lstStyle/>
          <a:p>
            <a:pPr rtl="0"/>
            <a:endParaRPr lang="zh-TW" altLang="en-US" noProof="0" dirty="0"/>
          </a:p>
        </p:txBody>
      </p:sp>
      <p:sp>
        <p:nvSpPr>
          <p:cNvPr id="5" name="投影片編號預留位置 4"/>
          <p:cNvSpPr>
            <a:spLocks noGrp="1"/>
          </p:cNvSpPr>
          <p:nvPr>
            <p:ph type="sldNum" sz="quarter" idx="12"/>
          </p:nvPr>
        </p:nvSpPr>
        <p:spPr/>
        <p:txBody>
          <a:bodyPr rtlCol="0"/>
          <a:lstStyle/>
          <a:p>
            <a:pPr rtl="0"/>
            <a:fld id="{E31375A4-56A4-47D6-9801-1991572033F7}" type="slidenum">
              <a:rPr lang="en-US" altLang="zh-TW" noProof="0" smtClean="0"/>
              <a:t>‹#›</a:t>
            </a:fld>
            <a:endParaRPr lang="zh-TW" altLang="en-US" noProof="0" dirty="0"/>
          </a:p>
        </p:txBody>
      </p:sp>
    </p:spTree>
    <p:extLst>
      <p:ext uri="{BB962C8B-B14F-4D97-AF65-F5344CB8AC3E}">
        <p14:creationId xmlns:p14="http://schemas.microsoft.com/office/powerpoint/2010/main" val="32389767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預留位置 1"/>
          <p:cNvSpPr>
            <a:spLocks noGrp="1"/>
          </p:cNvSpPr>
          <p:nvPr>
            <p:ph type="dt" sz="half" idx="10"/>
          </p:nvPr>
        </p:nvSpPr>
        <p:spPr/>
        <p:txBody>
          <a:bodyPr rtlCol="0"/>
          <a:lstStyle>
            <a:lvl1pPr>
              <a:defRPr/>
            </a:lvl1pPr>
          </a:lstStyle>
          <a:p>
            <a:fld id="{31DB054C-BA51-48C2-A4A7-1C8EEBBBDC57}" type="datetime1">
              <a:rPr lang="zh-TW" altLang="en-US" smtClean="0"/>
              <a:pPr/>
              <a:t>2022/5/15/Sunday</a:t>
            </a:fld>
            <a:endParaRPr lang="zh-TW" altLang="en-US" dirty="0"/>
          </a:p>
        </p:txBody>
      </p:sp>
      <p:sp>
        <p:nvSpPr>
          <p:cNvPr id="3" name="頁尾預留位置 2"/>
          <p:cNvSpPr>
            <a:spLocks noGrp="1"/>
          </p:cNvSpPr>
          <p:nvPr>
            <p:ph type="ftr" sz="quarter" idx="11"/>
          </p:nvPr>
        </p:nvSpPr>
        <p:spPr/>
        <p:txBody>
          <a:bodyPr rtlCol="0"/>
          <a:lstStyle/>
          <a:p>
            <a:pPr rtl="0"/>
            <a:endParaRPr lang="zh-TW" altLang="en-US" noProof="0" dirty="0"/>
          </a:p>
        </p:txBody>
      </p:sp>
      <p:sp>
        <p:nvSpPr>
          <p:cNvPr id="4" name="投影片編號預留位置 3"/>
          <p:cNvSpPr>
            <a:spLocks noGrp="1"/>
          </p:cNvSpPr>
          <p:nvPr>
            <p:ph type="sldNum" sz="quarter" idx="12"/>
          </p:nvPr>
        </p:nvSpPr>
        <p:spPr/>
        <p:txBody>
          <a:bodyPr rtlCol="0"/>
          <a:lstStyle/>
          <a:p>
            <a:pPr rtl="0"/>
            <a:fld id="{E31375A4-56A4-47D6-9801-1991572033F7}" type="slidenum">
              <a:rPr lang="en-US" altLang="zh-TW" noProof="0" smtClean="0"/>
              <a:t>‹#›</a:t>
            </a:fld>
            <a:endParaRPr lang="zh-TW" altLang="en-US" noProof="0" dirty="0"/>
          </a:p>
        </p:txBody>
      </p:sp>
    </p:spTree>
    <p:extLst>
      <p:ext uri="{BB962C8B-B14F-4D97-AF65-F5344CB8AC3E}">
        <p14:creationId xmlns:p14="http://schemas.microsoft.com/office/powerpoint/2010/main" val="21468172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8002587" y="1600200"/>
            <a:ext cx="3122613" cy="1828800"/>
          </a:xfrm>
        </p:spPr>
        <p:txBody>
          <a:bodyPr rtlCol="0" anchor="b">
            <a:normAutofit/>
          </a:bodyPr>
          <a:lstStyle>
            <a:lvl1pPr algn="l" rtl="0">
              <a:defRPr sz="3400"/>
            </a:lvl1pPr>
          </a:lstStyle>
          <a:p>
            <a:pPr rtl="0"/>
            <a:r>
              <a:rPr lang="zh-TW" altLang="en-US" noProof="0"/>
              <a:t>按一下以編輯母片標題樣式</a:t>
            </a:r>
            <a:endParaRPr lang="zh-TW" altLang="en-US" noProof="0" dirty="0"/>
          </a:p>
        </p:txBody>
      </p:sp>
      <p:sp>
        <p:nvSpPr>
          <p:cNvPr id="3" name="內容預留位置 2"/>
          <p:cNvSpPr>
            <a:spLocks noGrp="1"/>
          </p:cNvSpPr>
          <p:nvPr>
            <p:ph idx="1"/>
          </p:nvPr>
        </p:nvSpPr>
        <p:spPr>
          <a:xfrm>
            <a:off x="760412" y="762000"/>
            <a:ext cx="6400800" cy="5334000"/>
          </a:xfrm>
        </p:spPr>
        <p:txBody>
          <a:bodyPr rtlCol="0">
            <a:normAutofit/>
          </a:bodyPr>
          <a:lstStyle>
            <a:lvl1pPr algn="l" rtl="0">
              <a:defRPr sz="2000"/>
            </a:lvl1pPr>
            <a:lvl2pPr algn="l" rtl="0">
              <a:defRPr sz="1800"/>
            </a:lvl2pPr>
            <a:lvl3pPr algn="l" rtl="0">
              <a:defRPr sz="1600"/>
            </a:lvl3pPr>
            <a:lvl4pPr algn="l" rtl="0">
              <a:defRPr sz="1400"/>
            </a:lvl4pPr>
            <a:lvl5pPr algn="l" rtl="0">
              <a:defRPr sz="1400"/>
            </a:lvl5pPr>
            <a:lvl6pPr algn="l" rtl="0">
              <a:defRPr sz="1400"/>
            </a:lvl6pPr>
            <a:lvl7pPr algn="l" rtl="0">
              <a:defRPr sz="1400"/>
            </a:lvl7pPr>
            <a:lvl8pPr algn="l" rtl="0">
              <a:defRPr sz="1400"/>
            </a:lvl8pPr>
            <a:lvl9pPr algn="l" rtl="0">
              <a:defRPr sz="1400"/>
            </a:lvl9pPr>
          </a:lstStyle>
          <a:p>
            <a:pPr lvl="0" rtl="0"/>
            <a:r>
              <a:rPr lang="zh-TW" altLang="en-US" noProof="0"/>
              <a:t>按一下以編輯母片文字樣式</a:t>
            </a:r>
          </a:p>
          <a:p>
            <a:pPr lvl="1" rtl="0"/>
            <a:r>
              <a:rPr lang="zh-TW" altLang="en-US" noProof="0"/>
              <a:t>第二層</a:t>
            </a:r>
          </a:p>
          <a:p>
            <a:pPr lvl="2" rtl="0"/>
            <a:r>
              <a:rPr lang="zh-TW" altLang="en-US" noProof="0"/>
              <a:t>第三層</a:t>
            </a:r>
          </a:p>
          <a:p>
            <a:pPr lvl="3" rtl="0"/>
            <a:r>
              <a:rPr lang="zh-TW" altLang="en-US" noProof="0"/>
              <a:t>第四層</a:t>
            </a:r>
          </a:p>
          <a:p>
            <a:pPr lvl="4" rtl="0"/>
            <a:r>
              <a:rPr lang="zh-TW" altLang="en-US" noProof="0"/>
              <a:t>第五層</a:t>
            </a:r>
            <a:endParaRPr lang="zh-TW" altLang="en-US" noProof="0" dirty="0"/>
          </a:p>
        </p:txBody>
      </p:sp>
      <p:sp>
        <p:nvSpPr>
          <p:cNvPr id="4" name="文字預留位置 3"/>
          <p:cNvSpPr>
            <a:spLocks noGrp="1"/>
          </p:cNvSpPr>
          <p:nvPr>
            <p:ph type="body" sz="half" idx="2"/>
          </p:nvPr>
        </p:nvSpPr>
        <p:spPr>
          <a:xfrm>
            <a:off x="8001039" y="3429000"/>
            <a:ext cx="3124161" cy="1828800"/>
          </a:xfrm>
        </p:spPr>
        <p:txBody>
          <a:bodyPr rtlCol="0"/>
          <a:lstStyle>
            <a:lvl1pPr marL="0" indent="0" algn="l" rtl="0">
              <a:spcBef>
                <a:spcPts val="0"/>
              </a:spcBef>
              <a:buNone/>
              <a:defRPr sz="1600"/>
            </a:lvl1pPr>
            <a:lvl2pPr marL="457200" indent="0" algn="l" rtl="0">
              <a:buNone/>
              <a:defRPr sz="1400"/>
            </a:lvl2pPr>
            <a:lvl3pPr marL="914400" indent="0" algn="l" rtl="0">
              <a:buNone/>
              <a:defRPr sz="1200"/>
            </a:lvl3pPr>
            <a:lvl4pPr marL="1371600" indent="0" algn="l" rtl="0">
              <a:buNone/>
              <a:defRPr sz="1000"/>
            </a:lvl4pPr>
            <a:lvl5pPr marL="1828800" indent="0" algn="l" rtl="0">
              <a:buNone/>
              <a:defRPr sz="1000"/>
            </a:lvl5pPr>
            <a:lvl6pPr marL="2286000" indent="0" algn="l" rtl="0">
              <a:buNone/>
              <a:defRPr sz="1000"/>
            </a:lvl6pPr>
            <a:lvl7pPr marL="2743200" indent="0" algn="l" rtl="0">
              <a:buNone/>
              <a:defRPr sz="1000"/>
            </a:lvl7pPr>
            <a:lvl8pPr marL="3200400" indent="0" algn="l" rtl="0">
              <a:buNone/>
              <a:defRPr sz="1000"/>
            </a:lvl8pPr>
            <a:lvl9pPr marL="3657600" indent="0" algn="l" rtl="0">
              <a:buNone/>
              <a:defRPr sz="1000"/>
            </a:lvl9pPr>
          </a:lstStyle>
          <a:p>
            <a:pPr lvl="0" rtl="0"/>
            <a:r>
              <a:rPr lang="zh-TW" altLang="en-US" noProof="0"/>
              <a:t>按一下以編輯母片文字樣式</a:t>
            </a:r>
          </a:p>
        </p:txBody>
      </p:sp>
      <p:sp>
        <p:nvSpPr>
          <p:cNvPr id="5" name="日期預留位置 4"/>
          <p:cNvSpPr>
            <a:spLocks noGrp="1"/>
          </p:cNvSpPr>
          <p:nvPr>
            <p:ph type="dt" sz="half" idx="10"/>
          </p:nvPr>
        </p:nvSpPr>
        <p:spPr/>
        <p:txBody>
          <a:bodyPr rtlCol="0"/>
          <a:lstStyle>
            <a:lvl1pPr>
              <a:defRPr/>
            </a:lvl1pPr>
          </a:lstStyle>
          <a:p>
            <a:fld id="{D232E5F5-CAC3-417E-8791-C723087DB7DE}" type="datetime1">
              <a:rPr lang="zh-TW" altLang="en-US" smtClean="0"/>
              <a:pPr/>
              <a:t>2022/5/15/Sunday</a:t>
            </a:fld>
            <a:endParaRPr lang="zh-TW" altLang="en-US" dirty="0"/>
          </a:p>
        </p:txBody>
      </p:sp>
      <p:sp>
        <p:nvSpPr>
          <p:cNvPr id="6" name="頁尾預留位置 5"/>
          <p:cNvSpPr>
            <a:spLocks noGrp="1"/>
          </p:cNvSpPr>
          <p:nvPr>
            <p:ph type="ftr" sz="quarter" idx="11"/>
          </p:nvPr>
        </p:nvSpPr>
        <p:spPr/>
        <p:txBody>
          <a:bodyPr rtlCol="0"/>
          <a:lstStyle/>
          <a:p>
            <a:pPr rtl="0"/>
            <a:endParaRPr lang="zh-TW" altLang="en-US" noProof="0" dirty="0"/>
          </a:p>
        </p:txBody>
      </p:sp>
      <p:sp>
        <p:nvSpPr>
          <p:cNvPr id="7" name="投影片編號預留位置 6"/>
          <p:cNvSpPr>
            <a:spLocks noGrp="1"/>
          </p:cNvSpPr>
          <p:nvPr>
            <p:ph type="sldNum" sz="quarter" idx="12"/>
          </p:nvPr>
        </p:nvSpPr>
        <p:spPr/>
        <p:txBody>
          <a:bodyPr rtlCol="0"/>
          <a:lstStyle/>
          <a:p>
            <a:pPr rtl="0"/>
            <a:fld id="{E31375A4-56A4-47D6-9801-1991572033F7}" type="slidenum">
              <a:rPr lang="en-US" altLang="zh-TW" noProof="0" smtClean="0"/>
              <a:t>‹#›</a:t>
            </a:fld>
            <a:endParaRPr lang="zh-TW" altLang="en-US" noProof="0" dirty="0"/>
          </a:p>
        </p:txBody>
      </p:sp>
    </p:spTree>
    <p:extLst>
      <p:ext uri="{BB962C8B-B14F-4D97-AF65-F5344CB8AC3E}">
        <p14:creationId xmlns:p14="http://schemas.microsoft.com/office/powerpoint/2010/main" val="1667374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8" name="矩形 7"/>
          <p:cNvSpPr/>
          <p:nvPr userDrawn="1"/>
        </p:nvSpPr>
        <p:spPr bwMode="blackWhite">
          <a:xfrm>
            <a:off x="644091" y="640080"/>
            <a:ext cx="6675120" cy="5577840"/>
          </a:xfrm>
          <a:prstGeom prst="rect">
            <a:avLst/>
          </a:prstGeom>
          <a:solidFill>
            <a:srgbClr val="000000"/>
          </a:solidFill>
          <a:ln w="10160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TW" altLang="en-US" sz="1600" noProof="0" dirty="0">
              <a:latin typeface="Microsoft JhengHei UI" panose="020B0604030504040204" pitchFamily="34" charset="-120"/>
              <a:ea typeface="Microsoft JhengHei UI" panose="020B0604030504040204" pitchFamily="34" charset="-120"/>
            </a:endParaRPr>
          </a:p>
        </p:txBody>
      </p:sp>
      <p:sp>
        <p:nvSpPr>
          <p:cNvPr id="2" name="標題 1"/>
          <p:cNvSpPr>
            <a:spLocks noGrp="1"/>
          </p:cNvSpPr>
          <p:nvPr>
            <p:ph type="title"/>
          </p:nvPr>
        </p:nvSpPr>
        <p:spPr>
          <a:xfrm>
            <a:off x="7997952" y="1600200"/>
            <a:ext cx="3127248" cy="1828800"/>
          </a:xfrm>
        </p:spPr>
        <p:txBody>
          <a:bodyPr rtlCol="0" anchor="b">
            <a:normAutofit/>
          </a:bodyPr>
          <a:lstStyle>
            <a:lvl1pPr algn="l" rtl="0">
              <a:defRPr sz="3400">
                <a:latin typeface="Microsoft JhengHei UI" panose="020B0604030504040204" pitchFamily="34" charset="-120"/>
                <a:ea typeface="Microsoft JhengHei UI" panose="020B0604030504040204" pitchFamily="34" charset="-120"/>
              </a:defRPr>
            </a:lvl1pPr>
          </a:lstStyle>
          <a:p>
            <a:pPr rtl="0"/>
            <a:r>
              <a:rPr lang="zh-TW" altLang="en-US" noProof="0"/>
              <a:t>按一下以編輯母片標題樣式</a:t>
            </a:r>
            <a:endParaRPr lang="zh-TW" altLang="en-US" noProof="0" dirty="0"/>
          </a:p>
        </p:txBody>
      </p:sp>
      <p:sp>
        <p:nvSpPr>
          <p:cNvPr id="3" name="圖片預留位置 2"/>
          <p:cNvSpPr>
            <a:spLocks noGrp="1"/>
          </p:cNvSpPr>
          <p:nvPr>
            <p:ph type="pic" idx="1"/>
          </p:nvPr>
        </p:nvSpPr>
        <p:spPr>
          <a:xfrm>
            <a:off x="781251" y="777240"/>
            <a:ext cx="6400800" cy="5303520"/>
          </a:xfrm>
        </p:spPr>
        <p:txBody>
          <a:bodyPr tIns="457200" rtlCol="0">
            <a:normAutofit/>
          </a:bodyPr>
          <a:lstStyle>
            <a:lvl1pPr marL="0" indent="0" algn="ctr" rtl="0">
              <a:buNone/>
              <a:defRPr sz="2000">
                <a:latin typeface="Microsoft JhengHei UI" panose="020B0604030504040204" pitchFamily="34" charset="-120"/>
                <a:ea typeface="Microsoft JhengHei UI" panose="020B0604030504040204" pitchFamily="34" charset="-120"/>
              </a:defRPr>
            </a:lvl1pPr>
            <a:lvl2pPr marL="457200" indent="0" algn="l" rtl="0">
              <a:buNone/>
              <a:defRPr sz="2800"/>
            </a:lvl2pPr>
            <a:lvl3pPr marL="914400" indent="0" algn="l" rtl="0">
              <a:buNone/>
              <a:defRPr sz="2400"/>
            </a:lvl3pPr>
            <a:lvl4pPr marL="1371600" indent="0" algn="l" rtl="0">
              <a:buNone/>
              <a:defRPr sz="2000"/>
            </a:lvl4pPr>
            <a:lvl5pPr marL="1828800" indent="0" algn="l" rtl="0">
              <a:buNone/>
              <a:defRPr sz="2000"/>
            </a:lvl5pPr>
            <a:lvl6pPr marL="2286000" indent="0" algn="l" rtl="0">
              <a:buNone/>
              <a:defRPr sz="2000"/>
            </a:lvl6pPr>
            <a:lvl7pPr marL="2743200" indent="0" algn="l" rtl="0">
              <a:buNone/>
              <a:defRPr sz="2000"/>
            </a:lvl7pPr>
            <a:lvl8pPr marL="3200400" indent="0" algn="l" rtl="0">
              <a:buNone/>
              <a:defRPr sz="2000"/>
            </a:lvl8pPr>
            <a:lvl9pPr marL="3657600" indent="0" algn="l" rtl="0">
              <a:buNone/>
              <a:defRPr sz="2000"/>
            </a:lvl9pPr>
          </a:lstStyle>
          <a:p>
            <a:pPr rtl="0"/>
            <a:r>
              <a:rPr lang="zh-TW" altLang="en-US" noProof="0"/>
              <a:t>按一下圖示以新增圖片</a:t>
            </a:r>
            <a:endParaRPr lang="zh-TW" altLang="en-US" noProof="0" dirty="0"/>
          </a:p>
        </p:txBody>
      </p:sp>
      <p:sp>
        <p:nvSpPr>
          <p:cNvPr id="4" name="文字預留位置 3"/>
          <p:cNvSpPr>
            <a:spLocks noGrp="1"/>
          </p:cNvSpPr>
          <p:nvPr>
            <p:ph type="body" sz="half" idx="2"/>
          </p:nvPr>
        </p:nvSpPr>
        <p:spPr>
          <a:xfrm>
            <a:off x="7997952" y="3429000"/>
            <a:ext cx="3127248" cy="1828800"/>
          </a:xfrm>
        </p:spPr>
        <p:txBody>
          <a:bodyPr rtlCol="0"/>
          <a:lstStyle>
            <a:lvl1pPr marL="0" indent="0" algn="l" rtl="0">
              <a:spcBef>
                <a:spcPts val="0"/>
              </a:spcBef>
              <a:buNone/>
              <a:defRPr sz="1600">
                <a:latin typeface="Microsoft JhengHei UI" panose="020B0604030504040204" pitchFamily="34" charset="-120"/>
                <a:ea typeface="Microsoft JhengHei UI" panose="020B0604030504040204" pitchFamily="34" charset="-120"/>
              </a:defRPr>
            </a:lvl1pPr>
            <a:lvl2pPr marL="457200" indent="0" algn="l" rtl="0">
              <a:buNone/>
              <a:defRPr sz="1400"/>
            </a:lvl2pPr>
            <a:lvl3pPr marL="914400" indent="0" algn="l" rtl="0">
              <a:buNone/>
              <a:defRPr sz="1200"/>
            </a:lvl3pPr>
            <a:lvl4pPr marL="1371600" indent="0" algn="l" rtl="0">
              <a:buNone/>
              <a:defRPr sz="1000"/>
            </a:lvl4pPr>
            <a:lvl5pPr marL="1828800" indent="0" algn="l" rtl="0">
              <a:buNone/>
              <a:defRPr sz="1000"/>
            </a:lvl5pPr>
            <a:lvl6pPr marL="2286000" indent="0" algn="l" rtl="0">
              <a:buNone/>
              <a:defRPr sz="1000"/>
            </a:lvl6pPr>
            <a:lvl7pPr marL="2743200" indent="0" algn="l" rtl="0">
              <a:buNone/>
              <a:defRPr sz="1000"/>
            </a:lvl7pPr>
            <a:lvl8pPr marL="3200400" indent="0" algn="l" rtl="0">
              <a:buNone/>
              <a:defRPr sz="1000"/>
            </a:lvl8pPr>
            <a:lvl9pPr marL="3657600" indent="0" algn="l" rtl="0">
              <a:buNone/>
              <a:defRPr sz="1000"/>
            </a:lvl9pPr>
          </a:lstStyle>
          <a:p>
            <a:pPr lvl="0" rtl="0"/>
            <a:r>
              <a:rPr lang="zh-TW" altLang="en-US" noProof="0"/>
              <a:t>按一下以編輯母片文字樣式</a:t>
            </a:r>
          </a:p>
        </p:txBody>
      </p:sp>
      <p:sp>
        <p:nvSpPr>
          <p:cNvPr id="5" name="日期預留位置 4"/>
          <p:cNvSpPr>
            <a:spLocks noGrp="1"/>
          </p:cNvSpPr>
          <p:nvPr>
            <p:ph type="dt" sz="half" idx="10"/>
          </p:nvPr>
        </p:nvSpPr>
        <p:spPr/>
        <p:txBody>
          <a:bodyPr rtlCol="0"/>
          <a:lstStyle>
            <a:lvl1pPr>
              <a:defRPr>
                <a:latin typeface="Microsoft JhengHei UI" panose="020B0604030504040204" pitchFamily="34" charset="-120"/>
                <a:ea typeface="Microsoft JhengHei UI" panose="020B0604030504040204" pitchFamily="34" charset="-120"/>
              </a:defRPr>
            </a:lvl1pPr>
          </a:lstStyle>
          <a:p>
            <a:fld id="{095C52DE-0BFC-4018-9682-B8A996EDF637}" type="datetime1">
              <a:rPr lang="zh-TW" altLang="en-US" smtClean="0"/>
              <a:pPr/>
              <a:t>2022/5/15/Sunday</a:t>
            </a:fld>
            <a:endParaRPr lang="zh-TW" altLang="en-US" dirty="0"/>
          </a:p>
        </p:txBody>
      </p:sp>
      <p:sp>
        <p:nvSpPr>
          <p:cNvPr id="6" name="頁尾預留位置 5"/>
          <p:cNvSpPr>
            <a:spLocks noGrp="1"/>
          </p:cNvSpPr>
          <p:nvPr>
            <p:ph type="ftr" sz="quarter" idx="11"/>
          </p:nvPr>
        </p:nvSpPr>
        <p:spPr/>
        <p:txBody>
          <a:bodyPr rtlCol="0"/>
          <a:lstStyle>
            <a:lvl1pPr>
              <a:defRPr>
                <a:latin typeface="Microsoft JhengHei UI" panose="020B0604030504040204" pitchFamily="34" charset="-120"/>
                <a:ea typeface="Microsoft JhengHei UI" panose="020B0604030504040204" pitchFamily="34" charset="-120"/>
              </a:defRPr>
            </a:lvl1pPr>
          </a:lstStyle>
          <a:p>
            <a:endParaRPr lang="zh-TW" altLang="en-US" noProof="0" dirty="0"/>
          </a:p>
        </p:txBody>
      </p:sp>
      <p:sp>
        <p:nvSpPr>
          <p:cNvPr id="7" name="投影片編號預留位置 6"/>
          <p:cNvSpPr>
            <a:spLocks noGrp="1"/>
          </p:cNvSpPr>
          <p:nvPr>
            <p:ph type="sldNum" sz="quarter" idx="12"/>
          </p:nvPr>
        </p:nvSpPr>
        <p:spPr/>
        <p:txBody>
          <a:bodyPr rtlCol="0"/>
          <a:lstStyle>
            <a:lvl1pPr>
              <a:defRPr>
                <a:latin typeface="Microsoft JhengHei UI" panose="020B0604030504040204" pitchFamily="34" charset="-120"/>
                <a:ea typeface="Microsoft JhengHei UI" panose="020B0604030504040204" pitchFamily="34" charset="-120"/>
              </a:defRPr>
            </a:lvl1pPr>
          </a:lstStyle>
          <a:p>
            <a:fld id="{E31375A4-56A4-47D6-9801-1991572033F7}" type="slidenum">
              <a:rPr lang="en-US" altLang="zh-TW" noProof="0" smtClean="0"/>
              <a:pPr/>
              <a:t>‹#›</a:t>
            </a:fld>
            <a:endParaRPr lang="zh-TW" altLang="en-US" noProof="0" dirty="0"/>
          </a:p>
        </p:txBody>
      </p:sp>
    </p:spTree>
    <p:extLst>
      <p:ext uri="{BB962C8B-B14F-4D97-AF65-F5344CB8AC3E}">
        <p14:creationId xmlns:p14="http://schemas.microsoft.com/office/powerpoint/2010/main" val="29772497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預留位置 1"/>
          <p:cNvSpPr>
            <a:spLocks noGrp="1"/>
          </p:cNvSpPr>
          <p:nvPr>
            <p:ph type="title"/>
          </p:nvPr>
        </p:nvSpPr>
        <p:spPr>
          <a:xfrm>
            <a:off x="1524000" y="457200"/>
            <a:ext cx="9144000" cy="1143000"/>
          </a:xfrm>
          <a:prstGeom prst="rect">
            <a:avLst/>
          </a:prstGeom>
        </p:spPr>
        <p:txBody>
          <a:bodyPr vert="horz" lIns="91440" tIns="45720" rIns="91440" bIns="45720" rtlCol="0" anchor="b">
            <a:normAutofit/>
          </a:bodyPr>
          <a:lstStyle/>
          <a:p>
            <a:pPr rtl="0"/>
            <a:r>
              <a:rPr lang="zh-TW" altLang="en-US" noProof="0" dirty="0"/>
              <a:t>按一下以編輯母片標題樣式</a:t>
            </a:r>
          </a:p>
        </p:txBody>
      </p:sp>
      <p:sp>
        <p:nvSpPr>
          <p:cNvPr id="3" name="文字預留位置 2"/>
          <p:cNvSpPr>
            <a:spLocks noGrp="1"/>
          </p:cNvSpPr>
          <p:nvPr>
            <p:ph type="body" idx="1"/>
          </p:nvPr>
        </p:nvSpPr>
        <p:spPr>
          <a:xfrm>
            <a:off x="1524000" y="1828800"/>
            <a:ext cx="9144000" cy="4267200"/>
          </a:xfrm>
          <a:prstGeom prst="rect">
            <a:avLst/>
          </a:prstGeom>
        </p:spPr>
        <p:txBody>
          <a:bodyPr vert="horz" lIns="91440" tIns="45720" rIns="91440" bIns="45720" rtlCol="0">
            <a:normAutofit/>
          </a:bodyPr>
          <a:lstStyle/>
          <a:p>
            <a:pPr lvl="0" rtl="0"/>
            <a:r>
              <a:rPr lang="zh-TW" altLang="en-US" noProof="0" dirty="0"/>
              <a:t>按一下以編輯母片文字樣式</a:t>
            </a:r>
          </a:p>
          <a:p>
            <a:pPr lvl="1" rtl="0"/>
            <a:r>
              <a:rPr lang="zh-TW" altLang="en-US" noProof="0" dirty="0"/>
              <a:t>第二層</a:t>
            </a:r>
          </a:p>
          <a:p>
            <a:pPr lvl="2" rtl="0"/>
            <a:r>
              <a:rPr lang="zh-TW" altLang="en-US" noProof="0" dirty="0"/>
              <a:t>第三層</a:t>
            </a:r>
          </a:p>
          <a:p>
            <a:pPr lvl="3" rtl="0"/>
            <a:r>
              <a:rPr lang="zh-TW" altLang="en-US" noProof="0" dirty="0"/>
              <a:t>第四層</a:t>
            </a:r>
          </a:p>
          <a:p>
            <a:pPr lvl="4" rtl="0"/>
            <a:r>
              <a:rPr lang="zh-TW" altLang="en-US" noProof="0" dirty="0"/>
              <a:t>第五層</a:t>
            </a:r>
          </a:p>
        </p:txBody>
      </p:sp>
      <p:sp>
        <p:nvSpPr>
          <p:cNvPr id="4" name="日期預留位置 3"/>
          <p:cNvSpPr>
            <a:spLocks noGrp="1"/>
          </p:cNvSpPr>
          <p:nvPr>
            <p:ph type="dt" sz="half" idx="2"/>
          </p:nvPr>
        </p:nvSpPr>
        <p:spPr>
          <a:xfrm>
            <a:off x="8610600" y="6362700"/>
            <a:ext cx="990600" cy="257176"/>
          </a:xfrm>
          <a:prstGeom prst="rect">
            <a:avLst/>
          </a:prstGeom>
        </p:spPr>
        <p:txBody>
          <a:bodyPr vert="horz" lIns="91440" tIns="45720" rIns="91440" bIns="45720" rtlCol="0" anchor="ctr"/>
          <a:lstStyle>
            <a:lvl1pPr algn="r" rtl="0">
              <a:defRPr sz="800">
                <a:solidFill>
                  <a:schemeClr val="tx1">
                    <a:lumMod val="85000"/>
                  </a:schemeClr>
                </a:solidFill>
                <a:latin typeface="Microsoft JhengHei UI" panose="020B0604030504040204" pitchFamily="34" charset="-120"/>
                <a:ea typeface="Microsoft JhengHei UI" panose="020B0604030504040204" pitchFamily="34" charset="-120"/>
              </a:defRPr>
            </a:lvl1pPr>
          </a:lstStyle>
          <a:p>
            <a:fld id="{0D742896-0FCD-44B4-B448-DD813322AFA3}" type="datetime1">
              <a:rPr lang="zh-TW" altLang="en-US" smtClean="0"/>
              <a:pPr/>
              <a:t>2022/5/15/Sunday</a:t>
            </a:fld>
            <a:endParaRPr lang="zh-TW" altLang="en-US" dirty="0"/>
          </a:p>
        </p:txBody>
      </p:sp>
      <p:sp>
        <p:nvSpPr>
          <p:cNvPr id="5" name="頁尾預留位置 4"/>
          <p:cNvSpPr>
            <a:spLocks noGrp="1"/>
          </p:cNvSpPr>
          <p:nvPr>
            <p:ph type="ftr" sz="quarter" idx="3"/>
          </p:nvPr>
        </p:nvSpPr>
        <p:spPr>
          <a:xfrm>
            <a:off x="1524000" y="6362700"/>
            <a:ext cx="6881553" cy="257176"/>
          </a:xfrm>
          <a:prstGeom prst="rect">
            <a:avLst/>
          </a:prstGeom>
        </p:spPr>
        <p:txBody>
          <a:bodyPr vert="horz" lIns="91440" tIns="45720" rIns="91440" bIns="45720" rtlCol="0" anchor="ctr"/>
          <a:lstStyle>
            <a:lvl1pPr algn="l" rtl="0">
              <a:defRPr sz="800">
                <a:solidFill>
                  <a:schemeClr val="tx1">
                    <a:lumMod val="85000"/>
                  </a:schemeClr>
                </a:solidFill>
                <a:latin typeface="Microsoft JhengHei UI" panose="020B0604030504040204" pitchFamily="34" charset="-120"/>
                <a:ea typeface="Microsoft JhengHei UI" panose="020B0604030504040204" pitchFamily="34" charset="-120"/>
              </a:defRPr>
            </a:lvl1pPr>
          </a:lstStyle>
          <a:p>
            <a:endParaRPr lang="zh-TW" altLang="en-US" noProof="0" dirty="0"/>
          </a:p>
        </p:txBody>
      </p:sp>
      <p:sp>
        <p:nvSpPr>
          <p:cNvPr id="6" name="投影片編號預留位置 5"/>
          <p:cNvSpPr>
            <a:spLocks noGrp="1"/>
          </p:cNvSpPr>
          <p:nvPr>
            <p:ph type="sldNum" sz="quarter" idx="4"/>
          </p:nvPr>
        </p:nvSpPr>
        <p:spPr>
          <a:xfrm>
            <a:off x="9829800" y="6362700"/>
            <a:ext cx="838200" cy="257176"/>
          </a:xfrm>
          <a:prstGeom prst="rect">
            <a:avLst/>
          </a:prstGeom>
        </p:spPr>
        <p:txBody>
          <a:bodyPr vert="horz" lIns="91440" tIns="45720" rIns="91440" bIns="45720" rtlCol="0" anchor="ctr"/>
          <a:lstStyle>
            <a:lvl1pPr algn="r" rtl="0">
              <a:defRPr sz="800">
                <a:solidFill>
                  <a:schemeClr val="tx1">
                    <a:lumMod val="85000"/>
                  </a:schemeClr>
                </a:solidFill>
                <a:latin typeface="Microsoft JhengHei UI" panose="020B0604030504040204" pitchFamily="34" charset="-120"/>
                <a:ea typeface="Microsoft JhengHei UI" panose="020B0604030504040204" pitchFamily="34" charset="-120"/>
              </a:defRPr>
            </a:lvl1pPr>
          </a:lstStyle>
          <a:p>
            <a:fld id="{E31375A4-56A4-47D6-9801-1991572033F7}" type="slidenum">
              <a:rPr lang="en-US" altLang="zh-TW" smtClean="0"/>
              <a:pPr/>
              <a:t>‹#›</a:t>
            </a:fld>
            <a:endParaRPr lang="zh-TW" altLang="en-US" dirty="0"/>
          </a:p>
        </p:txBody>
      </p:sp>
    </p:spTree>
    <p:extLst>
      <p:ext uri="{BB962C8B-B14F-4D97-AF65-F5344CB8AC3E}">
        <p14:creationId xmlns:p14="http://schemas.microsoft.com/office/powerpoint/2010/main" val="1943259863"/>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400" kern="1200">
          <a:solidFill>
            <a:schemeClr val="accent1"/>
          </a:solidFill>
          <a:latin typeface="Microsoft JhengHei UI" panose="020B0604030504040204" pitchFamily="34" charset="-120"/>
          <a:ea typeface="Microsoft JhengHei UI" panose="020B0604030504040204" pitchFamily="34" charset="-120"/>
          <a:cs typeface="+mj-cs"/>
        </a:defRPr>
      </a:lvl1pPr>
    </p:titleStyle>
    <p:body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icrosoft JhengHei UI" panose="020B0604030504040204" pitchFamily="34" charset="-120"/>
          <a:ea typeface="Microsoft JhengHei UI" panose="020B0604030504040204" pitchFamily="34" charset="-120"/>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icrosoft JhengHei UI" panose="020B0604030504040204" pitchFamily="34" charset="-120"/>
          <a:ea typeface="Microsoft JhengHei UI" panose="020B0604030504040204" pitchFamily="34" charset="-120"/>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icrosoft JhengHei UI" panose="020B0604030504040204" pitchFamily="34" charset="-120"/>
          <a:ea typeface="Microsoft JhengHei UI" panose="020B0604030504040204" pitchFamily="34" charset="-120"/>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icrosoft JhengHei UI" panose="020B0604030504040204" pitchFamily="34" charset="-120"/>
          <a:ea typeface="Microsoft JhengHei UI" panose="020B0604030504040204" pitchFamily="34" charset="-120"/>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icrosoft JhengHei UI" panose="020B0604030504040204" pitchFamily="34" charset="-120"/>
          <a:ea typeface="Microsoft JhengHei UI" panose="020B0604030504040204" pitchFamily="34" charset="-120"/>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1066800" y="3165763"/>
            <a:ext cx="10058400" cy="983317"/>
          </a:xfrm>
        </p:spPr>
        <p:txBody>
          <a:bodyPr rtlCol="0"/>
          <a:lstStyle/>
          <a:p>
            <a:pPr rtl="0"/>
            <a:r>
              <a:rPr lang="en-US" altLang="zh-TW" dirty="0">
                <a:latin typeface="Microsoft JhengHei UI" panose="020B0604030504040204" pitchFamily="34" charset="-120"/>
                <a:ea typeface="Microsoft JhengHei UI" panose="020B0604030504040204" pitchFamily="34" charset="-120"/>
              </a:rPr>
              <a:t>Let's Downgrade Let's Encrypt</a:t>
            </a:r>
            <a:endParaRPr lang="zh-TW" altLang="en-US" dirty="0">
              <a:latin typeface="Microsoft JhengHei UI" panose="020B0604030504040204" pitchFamily="34" charset="-120"/>
              <a:ea typeface="Microsoft JhengHei UI" panose="020B0604030504040204" pitchFamily="34" charset="-120"/>
            </a:endParaRPr>
          </a:p>
        </p:txBody>
      </p:sp>
      <p:sp>
        <p:nvSpPr>
          <p:cNvPr id="3" name="副標題 2"/>
          <p:cNvSpPr>
            <a:spLocks noGrp="1"/>
          </p:cNvSpPr>
          <p:nvPr>
            <p:ph type="subTitle" idx="1"/>
          </p:nvPr>
        </p:nvSpPr>
        <p:spPr>
          <a:xfrm>
            <a:off x="1066800" y="4655482"/>
            <a:ext cx="10058400" cy="983317"/>
          </a:xfrm>
        </p:spPr>
        <p:txBody>
          <a:bodyPr rtlCol="0">
            <a:normAutofit lnSpcReduction="10000"/>
          </a:bodyPr>
          <a:lstStyle/>
          <a:p>
            <a:pPr rtl="0"/>
            <a:r>
              <a:rPr lang="en-US" altLang="zh-TW" sz="2400" dirty="0"/>
              <a:t>110064537	</a:t>
            </a:r>
            <a:r>
              <a:rPr lang="zh-TW" altLang="en-US" sz="2400" dirty="0">
                <a:latin typeface="Microsoft JhengHei UI" panose="020B0604030504040204" pitchFamily="34" charset="-120"/>
                <a:ea typeface="Microsoft JhengHei UI" panose="020B0604030504040204" pitchFamily="34" charset="-120"/>
              </a:rPr>
              <a:t>李嘉淳</a:t>
            </a:r>
            <a:endParaRPr lang="en-US" altLang="zh-TW" sz="2400" dirty="0">
              <a:latin typeface="Microsoft JhengHei UI" panose="020B0604030504040204" pitchFamily="34" charset="-120"/>
              <a:ea typeface="Microsoft JhengHei UI" panose="020B0604030504040204" pitchFamily="34" charset="-120"/>
            </a:endParaRPr>
          </a:p>
          <a:p>
            <a:pPr rtl="0"/>
            <a:endParaRPr lang="en-US" altLang="zh-TW" sz="2400" dirty="0">
              <a:latin typeface="Microsoft JhengHei UI" panose="020B0604030504040204" pitchFamily="34" charset="-120"/>
              <a:ea typeface="Microsoft JhengHei UI" panose="020B0604030504040204" pitchFamily="34" charset="-120"/>
            </a:endParaRPr>
          </a:p>
          <a:p>
            <a:pPr rtl="0"/>
            <a:r>
              <a:rPr lang="en-US" altLang="zh-TW" sz="2400" dirty="0"/>
              <a:t>2022/05/19</a:t>
            </a:r>
          </a:p>
        </p:txBody>
      </p:sp>
    </p:spTree>
    <p:extLst>
      <p:ext uri="{BB962C8B-B14F-4D97-AF65-F5344CB8AC3E}">
        <p14:creationId xmlns:p14="http://schemas.microsoft.com/office/powerpoint/2010/main" val="2424538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C038221A-151B-E628-933D-459D92A5786D}"/>
              </a:ext>
            </a:extLst>
          </p:cNvPr>
          <p:cNvSpPr>
            <a:spLocks noGrp="1"/>
          </p:cNvSpPr>
          <p:nvPr>
            <p:ph type="title"/>
          </p:nvPr>
        </p:nvSpPr>
        <p:spPr/>
        <p:txBody>
          <a:bodyPr/>
          <a:lstStyle/>
          <a:p>
            <a:r>
              <a:rPr lang="en-US" altLang="zh-TW" dirty="0"/>
              <a:t>Part II :</a:t>
            </a:r>
            <a:endParaRPr lang="zh-TW" altLang="en-US" dirty="0"/>
          </a:p>
        </p:txBody>
      </p:sp>
      <p:sp>
        <p:nvSpPr>
          <p:cNvPr id="5" name="文字版面配置區 4">
            <a:extLst>
              <a:ext uri="{FF2B5EF4-FFF2-40B4-BE49-F238E27FC236}">
                <a16:creationId xmlns:a16="http://schemas.microsoft.com/office/drawing/2014/main" id="{49D2B749-F222-1331-6A33-29E44ED77591}"/>
              </a:ext>
            </a:extLst>
          </p:cNvPr>
          <p:cNvSpPr>
            <a:spLocks noGrp="1"/>
          </p:cNvSpPr>
          <p:nvPr>
            <p:ph type="body" idx="1"/>
          </p:nvPr>
        </p:nvSpPr>
        <p:spPr/>
        <p:txBody>
          <a:bodyPr>
            <a:normAutofit/>
          </a:bodyPr>
          <a:lstStyle/>
          <a:p>
            <a:r>
              <a:rPr lang="en-US" altLang="zh-TW" sz="3600" dirty="0"/>
              <a:t>Downgrade Attack</a:t>
            </a:r>
            <a:endParaRPr lang="zh-TW" altLang="en-US" sz="3600" dirty="0"/>
          </a:p>
        </p:txBody>
      </p:sp>
    </p:spTree>
    <p:extLst>
      <p:ext uri="{BB962C8B-B14F-4D97-AF65-F5344CB8AC3E}">
        <p14:creationId xmlns:p14="http://schemas.microsoft.com/office/powerpoint/2010/main" val="7683848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C7B0771A-2B3C-4D69-3211-9C492A909D87}"/>
              </a:ext>
            </a:extLst>
          </p:cNvPr>
          <p:cNvSpPr>
            <a:spLocks noGrp="1"/>
          </p:cNvSpPr>
          <p:nvPr>
            <p:ph type="title"/>
          </p:nvPr>
        </p:nvSpPr>
        <p:spPr/>
        <p:txBody>
          <a:bodyPr/>
          <a:lstStyle/>
          <a:p>
            <a:r>
              <a:rPr lang="en-US" altLang="zh-TW" dirty="0"/>
              <a:t>What is Downgrade Attack?</a:t>
            </a:r>
            <a:endParaRPr lang="zh-TW" altLang="en-US" dirty="0"/>
          </a:p>
        </p:txBody>
      </p:sp>
      <p:sp>
        <p:nvSpPr>
          <p:cNvPr id="5" name="內容版面配置區 4">
            <a:extLst>
              <a:ext uri="{FF2B5EF4-FFF2-40B4-BE49-F238E27FC236}">
                <a16:creationId xmlns:a16="http://schemas.microsoft.com/office/drawing/2014/main" id="{103A3809-909B-9D66-977E-90F0426D0F7E}"/>
              </a:ext>
            </a:extLst>
          </p:cNvPr>
          <p:cNvSpPr>
            <a:spLocks noGrp="1"/>
          </p:cNvSpPr>
          <p:nvPr>
            <p:ph idx="1"/>
          </p:nvPr>
        </p:nvSpPr>
        <p:spPr/>
        <p:txBody>
          <a:bodyPr/>
          <a:lstStyle/>
          <a:p>
            <a:r>
              <a:rPr lang="zh-TW" altLang="en-US" sz="2400" dirty="0"/>
              <a:t>攻擊者故意使系統放棄新式、安全性高的工作方式</a:t>
            </a:r>
            <a:r>
              <a:rPr lang="en-US" altLang="zh-TW" sz="2400" dirty="0"/>
              <a:t>(</a:t>
            </a:r>
            <a:r>
              <a:rPr lang="zh-TW" altLang="en-US" sz="2400" dirty="0"/>
              <a:t>如加密連接</a:t>
            </a:r>
            <a:r>
              <a:rPr lang="en-US" altLang="zh-TW" sz="2400" dirty="0"/>
              <a:t>)</a:t>
            </a:r>
            <a:r>
              <a:rPr lang="zh-TW" altLang="en-US" sz="2400" dirty="0"/>
              <a:t>，</a:t>
            </a:r>
            <a:br>
              <a:rPr lang="en-US" altLang="zh-TW" sz="2400" dirty="0"/>
            </a:br>
            <a:r>
              <a:rPr lang="zh-TW" altLang="en-US" sz="2400" dirty="0"/>
              <a:t>反而使用為向下相容而準備的老式、安全性差的工作方式。</a:t>
            </a:r>
            <a:endParaRPr lang="en-US" altLang="zh-TW" sz="2400" dirty="0"/>
          </a:p>
          <a:p>
            <a:endParaRPr lang="en-US" altLang="zh-TW" dirty="0"/>
          </a:p>
          <a:p>
            <a:endParaRPr lang="en-US" altLang="zh-TW" dirty="0"/>
          </a:p>
          <a:p>
            <a:r>
              <a:rPr lang="zh-TW" altLang="en-US" sz="2800" dirty="0"/>
              <a:t>本篇</a:t>
            </a:r>
            <a:r>
              <a:rPr lang="en-US" altLang="zh-TW" sz="2800" dirty="0"/>
              <a:t>Paper</a:t>
            </a:r>
            <a:r>
              <a:rPr lang="zh-TW" altLang="en-US" sz="2800" dirty="0"/>
              <a:t>中，</a:t>
            </a:r>
            <a:r>
              <a:rPr lang="en-US" altLang="zh-TW" sz="2800" dirty="0"/>
              <a:t>Downgrade Attack</a:t>
            </a:r>
            <a:r>
              <a:rPr lang="zh-TW" altLang="en-US" sz="2800" dirty="0"/>
              <a:t>作法為：</a:t>
            </a:r>
            <a:endParaRPr lang="en-US" altLang="zh-TW" sz="2800" dirty="0"/>
          </a:p>
          <a:p>
            <a:pPr lvl="1"/>
            <a:r>
              <a:rPr lang="zh-TW" altLang="en-US" sz="2000" dirty="0">
                <a:solidFill>
                  <a:srgbClr val="FFC000"/>
                </a:solidFill>
              </a:rPr>
              <a:t>將多個</a:t>
            </a:r>
            <a:r>
              <a:rPr lang="en-US" altLang="zh-TW" sz="2000" dirty="0">
                <a:solidFill>
                  <a:srgbClr val="FFC000"/>
                </a:solidFill>
              </a:rPr>
              <a:t>Nameserver(NS)</a:t>
            </a:r>
            <a:r>
              <a:rPr lang="zh-TW" altLang="en-US" sz="2000" dirty="0">
                <a:solidFill>
                  <a:srgbClr val="FFC000"/>
                </a:solidFill>
              </a:rPr>
              <a:t>的驗證減少成單一個</a:t>
            </a:r>
            <a:r>
              <a:rPr lang="en-US" altLang="zh-TW" sz="2000" dirty="0">
                <a:solidFill>
                  <a:srgbClr val="FFC000"/>
                </a:solidFill>
              </a:rPr>
              <a:t>NS</a:t>
            </a:r>
            <a:r>
              <a:rPr lang="zh-TW" altLang="en-US" sz="2000" dirty="0">
                <a:solidFill>
                  <a:srgbClr val="FFC000"/>
                </a:solidFill>
              </a:rPr>
              <a:t>的驗證。</a:t>
            </a:r>
          </a:p>
        </p:txBody>
      </p:sp>
    </p:spTree>
    <p:extLst>
      <p:ext uri="{BB962C8B-B14F-4D97-AF65-F5344CB8AC3E}">
        <p14:creationId xmlns:p14="http://schemas.microsoft.com/office/powerpoint/2010/main" val="34444352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F4EEF20-9536-4FE5-5C06-5466DE4E9970}"/>
              </a:ext>
            </a:extLst>
          </p:cNvPr>
          <p:cNvSpPr>
            <a:spLocks noGrp="1"/>
          </p:cNvSpPr>
          <p:nvPr>
            <p:ph type="title"/>
          </p:nvPr>
        </p:nvSpPr>
        <p:spPr/>
        <p:txBody>
          <a:bodyPr/>
          <a:lstStyle/>
          <a:p>
            <a:r>
              <a:rPr lang="en-US" altLang="zh-TW" dirty="0"/>
              <a:t>Problems on Single NS</a:t>
            </a:r>
            <a:endParaRPr lang="zh-TW" altLang="en-US" dirty="0"/>
          </a:p>
        </p:txBody>
      </p:sp>
      <p:sp>
        <p:nvSpPr>
          <p:cNvPr id="3" name="內容版面配置區 2">
            <a:extLst>
              <a:ext uri="{FF2B5EF4-FFF2-40B4-BE49-F238E27FC236}">
                <a16:creationId xmlns:a16="http://schemas.microsoft.com/office/drawing/2014/main" id="{5EEE802D-E155-3103-D892-BEB2C3BCC795}"/>
              </a:ext>
            </a:extLst>
          </p:cNvPr>
          <p:cNvSpPr>
            <a:spLocks noGrp="1"/>
          </p:cNvSpPr>
          <p:nvPr>
            <p:ph idx="1"/>
          </p:nvPr>
        </p:nvSpPr>
        <p:spPr/>
        <p:txBody>
          <a:bodyPr/>
          <a:lstStyle/>
          <a:p>
            <a:r>
              <a:rPr lang="zh-TW" altLang="en-US"/>
              <a:t>一般而言，一個</a:t>
            </a:r>
            <a:r>
              <a:rPr lang="en-US" altLang="zh-TW"/>
              <a:t>Domain</a:t>
            </a:r>
            <a:r>
              <a:rPr lang="zh-TW" altLang="en-US"/>
              <a:t>會配置多個</a:t>
            </a:r>
            <a:r>
              <a:rPr lang="en-US" altLang="zh-TW"/>
              <a:t>NS</a:t>
            </a:r>
            <a:r>
              <a:rPr lang="zh-TW" altLang="en-US"/>
              <a:t>來進行查詢</a:t>
            </a:r>
            <a:endParaRPr lang="en-US" altLang="zh-TW"/>
          </a:p>
          <a:p>
            <a:r>
              <a:rPr lang="zh-TW" altLang="en-US"/>
              <a:t>攻擊者想要劫持域名，在多個</a:t>
            </a:r>
            <a:r>
              <a:rPr lang="en-US" altLang="zh-TW"/>
              <a:t>NS</a:t>
            </a:r>
            <a:r>
              <a:rPr lang="zh-TW" altLang="en-US"/>
              <a:t>存在的情況下較難成功</a:t>
            </a:r>
            <a:endParaRPr lang="en-US" altLang="zh-TW"/>
          </a:p>
          <a:p>
            <a:r>
              <a:rPr lang="zh-TW" altLang="en-US"/>
              <a:t>利用各種手段，使</a:t>
            </a:r>
            <a:r>
              <a:rPr lang="en-US" altLang="zh-TW"/>
              <a:t>VAs</a:t>
            </a:r>
            <a:r>
              <a:rPr lang="zh-TW" altLang="en-US"/>
              <a:t>只向攻擊者指定的</a:t>
            </a:r>
            <a:r>
              <a:rPr lang="en-US" altLang="zh-TW"/>
              <a:t>NS</a:t>
            </a:r>
            <a:r>
              <a:rPr lang="zh-TW" altLang="en-US"/>
              <a:t>進行查詢請求</a:t>
            </a:r>
            <a:endParaRPr lang="en-US" altLang="zh-TW"/>
          </a:p>
          <a:p>
            <a:endParaRPr lang="zh-TW" altLang="en-US" dirty="0"/>
          </a:p>
        </p:txBody>
      </p:sp>
    </p:spTree>
    <p:extLst>
      <p:ext uri="{BB962C8B-B14F-4D97-AF65-F5344CB8AC3E}">
        <p14:creationId xmlns:p14="http://schemas.microsoft.com/office/powerpoint/2010/main" val="11385171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C0C152C-A49B-E762-7A52-47D03A4AFAAF}"/>
              </a:ext>
            </a:extLst>
          </p:cNvPr>
          <p:cNvSpPr>
            <a:spLocks noGrp="1"/>
          </p:cNvSpPr>
          <p:nvPr>
            <p:ph type="title"/>
          </p:nvPr>
        </p:nvSpPr>
        <p:spPr/>
        <p:txBody>
          <a:bodyPr/>
          <a:lstStyle/>
          <a:p>
            <a:r>
              <a:rPr lang="en-US" altLang="zh-TW" dirty="0"/>
              <a:t>Attack Method</a:t>
            </a:r>
            <a:endParaRPr lang="zh-TW" altLang="en-US" dirty="0"/>
          </a:p>
        </p:txBody>
      </p:sp>
      <p:sp>
        <p:nvSpPr>
          <p:cNvPr id="3" name="內容版面配置區 2">
            <a:extLst>
              <a:ext uri="{FF2B5EF4-FFF2-40B4-BE49-F238E27FC236}">
                <a16:creationId xmlns:a16="http://schemas.microsoft.com/office/drawing/2014/main" id="{A30024C3-79EB-9D37-B9E8-89FA69EF8942}"/>
              </a:ext>
            </a:extLst>
          </p:cNvPr>
          <p:cNvSpPr>
            <a:spLocks noGrp="1"/>
          </p:cNvSpPr>
          <p:nvPr>
            <p:ph idx="1"/>
          </p:nvPr>
        </p:nvSpPr>
        <p:spPr/>
        <p:txBody>
          <a:bodyPr/>
          <a:lstStyle/>
          <a:p>
            <a:pPr marL="0" indent="0">
              <a:buNone/>
            </a:pPr>
            <a:r>
              <a:rPr lang="zh-TW" altLang="en-US" dirty="0"/>
              <a:t>每个</a:t>
            </a:r>
            <a:r>
              <a:rPr lang="af-ZA" altLang="zh-TW" dirty="0"/>
              <a:t>VA</a:t>
            </a:r>
            <a:r>
              <a:rPr lang="zh-TW" altLang="en-US" dirty="0"/>
              <a:t>的</a:t>
            </a:r>
            <a:r>
              <a:rPr lang="af-ZA" altLang="zh-TW" dirty="0"/>
              <a:t>DNS</a:t>
            </a:r>
            <a:r>
              <a:rPr lang="zh-TW" altLang="en-US" dirty="0"/>
              <a:t>软件会随机统一地选择发送查询的名字服务器。</a:t>
            </a:r>
          </a:p>
          <a:p>
            <a:pPr marL="0" indent="0">
              <a:buNone/>
            </a:pPr>
            <a:r>
              <a:rPr lang="zh-TW" altLang="en-US" dirty="0"/>
              <a:t>这是必要的，以便将来自所有</a:t>
            </a:r>
            <a:r>
              <a:rPr lang="af-ZA" altLang="zh-TW" dirty="0"/>
              <a:t>VA</a:t>
            </a:r>
            <a:r>
              <a:rPr lang="zh-TW" altLang="en-US" dirty="0"/>
              <a:t>的负载均匀地分配给所有的名字</a:t>
            </a:r>
          </a:p>
          <a:p>
            <a:pPr marL="0" indent="0">
              <a:buNone/>
            </a:pPr>
            <a:r>
              <a:rPr lang="zh-TW" altLang="en-US" dirty="0"/>
              <a:t>服务器，以及由</a:t>
            </a:r>
            <a:r>
              <a:rPr lang="af-ZA" altLang="zh-TW" dirty="0"/>
              <a:t>VA</a:t>
            </a:r>
            <a:r>
              <a:rPr lang="zh-TW" altLang="en-US" dirty="0"/>
              <a:t>创造不可预测的名字服务器选择，最后，通过</a:t>
            </a:r>
          </a:p>
          <a:p>
            <a:pPr marL="0" indent="0">
              <a:buNone/>
            </a:pPr>
            <a:r>
              <a:rPr lang="zh-TW" altLang="en-US" dirty="0"/>
              <a:t>避免性能差的名字服务器来确保良好的性能。</a:t>
            </a:r>
          </a:p>
          <a:p>
            <a:pPr marL="0" indent="0">
              <a:buNone/>
            </a:pPr>
            <a:r>
              <a:rPr lang="zh-TW" altLang="en-US" dirty="0"/>
              <a:t>攻击者从一小部分固定的节点中选择，而这些节点是攻击者所知</a:t>
            </a:r>
          </a:p>
          <a:p>
            <a:pPr marL="0" indent="0">
              <a:buNone/>
            </a:pPr>
            <a:r>
              <a:rPr lang="zh-TW" altLang="en-US" dirty="0"/>
              <a:t>道的，这一事实允许攻击者在为其不控制的域申请欺诈性证书之前</a:t>
            </a:r>
          </a:p>
          <a:p>
            <a:pPr marL="0" indent="0">
              <a:buNone/>
            </a:pPr>
            <a:r>
              <a:rPr lang="zh-TW" altLang="en-US" dirty="0"/>
              <a:t>，提前操纵服务器选择机制。</a:t>
            </a:r>
          </a:p>
        </p:txBody>
      </p:sp>
    </p:spTree>
    <p:extLst>
      <p:ext uri="{BB962C8B-B14F-4D97-AF65-F5344CB8AC3E}">
        <p14:creationId xmlns:p14="http://schemas.microsoft.com/office/powerpoint/2010/main" val="39875501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FBA006DD-915F-6570-4CBF-F76B8FBDA042}"/>
              </a:ext>
            </a:extLst>
          </p:cNvPr>
          <p:cNvSpPr>
            <a:spLocks noGrp="1"/>
          </p:cNvSpPr>
          <p:nvPr>
            <p:ph type="title"/>
          </p:nvPr>
        </p:nvSpPr>
        <p:spPr/>
        <p:txBody>
          <a:bodyPr/>
          <a:lstStyle/>
          <a:p>
            <a:r>
              <a:rPr lang="en-US" altLang="zh-TW" dirty="0"/>
              <a:t>NS Chosen</a:t>
            </a:r>
            <a:endParaRPr lang="zh-TW" altLang="en-US" dirty="0"/>
          </a:p>
        </p:txBody>
      </p:sp>
      <p:sp>
        <p:nvSpPr>
          <p:cNvPr id="5" name="內容版面配置區 4">
            <a:extLst>
              <a:ext uri="{FF2B5EF4-FFF2-40B4-BE49-F238E27FC236}">
                <a16:creationId xmlns:a16="http://schemas.microsoft.com/office/drawing/2014/main" id="{DD5664AF-936A-E031-AF1B-10A1CA3E8B10}"/>
              </a:ext>
            </a:extLst>
          </p:cNvPr>
          <p:cNvSpPr>
            <a:spLocks noGrp="1"/>
          </p:cNvSpPr>
          <p:nvPr>
            <p:ph idx="1"/>
          </p:nvPr>
        </p:nvSpPr>
        <p:spPr/>
        <p:txBody>
          <a:bodyPr/>
          <a:lstStyle/>
          <a:p>
            <a:endParaRPr lang="zh-TW" altLang="en-US"/>
          </a:p>
        </p:txBody>
      </p:sp>
    </p:spTree>
    <p:extLst>
      <p:ext uri="{BB962C8B-B14F-4D97-AF65-F5344CB8AC3E}">
        <p14:creationId xmlns:p14="http://schemas.microsoft.com/office/powerpoint/2010/main" val="12056704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942EA98-E96F-9F9A-150C-2AB60DBF127C}"/>
              </a:ext>
            </a:extLst>
          </p:cNvPr>
          <p:cNvSpPr>
            <a:spLocks noGrp="1"/>
          </p:cNvSpPr>
          <p:nvPr>
            <p:ph type="title"/>
          </p:nvPr>
        </p:nvSpPr>
        <p:spPr/>
        <p:txBody>
          <a:bodyPr/>
          <a:lstStyle/>
          <a:p>
            <a:r>
              <a:rPr lang="en-US" altLang="zh-TW" dirty="0"/>
              <a:t>Analysis of chosen by Let’s Encrypt Server</a:t>
            </a:r>
            <a:endParaRPr lang="zh-TW" altLang="en-US" dirty="0"/>
          </a:p>
        </p:txBody>
      </p:sp>
      <p:sp>
        <p:nvSpPr>
          <p:cNvPr id="3" name="內容版面配置區 2">
            <a:extLst>
              <a:ext uri="{FF2B5EF4-FFF2-40B4-BE49-F238E27FC236}">
                <a16:creationId xmlns:a16="http://schemas.microsoft.com/office/drawing/2014/main" id="{6B80345D-5BF5-852E-438B-82A985913B8D}"/>
              </a:ext>
            </a:extLst>
          </p:cNvPr>
          <p:cNvSpPr>
            <a:spLocks noGrp="1"/>
          </p:cNvSpPr>
          <p:nvPr>
            <p:ph idx="1"/>
          </p:nvPr>
        </p:nvSpPr>
        <p:spPr/>
        <p:txBody>
          <a:bodyPr/>
          <a:lstStyle/>
          <a:p>
            <a:r>
              <a:rPr lang="zh-TW" altLang="en-US" dirty="0"/>
              <a:t>設置</a:t>
            </a:r>
            <a:endParaRPr lang="en-US" altLang="zh-TW" dirty="0"/>
          </a:p>
          <a:p>
            <a:pPr lvl="1"/>
            <a:r>
              <a:rPr lang="en-US" altLang="zh-TW" dirty="0"/>
              <a:t>20</a:t>
            </a:r>
            <a:r>
              <a:rPr lang="zh-TW" altLang="en-US" dirty="0"/>
              <a:t>個註冊的</a:t>
            </a:r>
            <a:r>
              <a:rPr lang="en-US" altLang="zh-TW" dirty="0"/>
              <a:t>Domain</a:t>
            </a:r>
          </a:p>
          <a:p>
            <a:pPr lvl="1"/>
            <a:r>
              <a:rPr lang="en-US" altLang="zh-TW" dirty="0"/>
              <a:t>5</a:t>
            </a:r>
            <a:r>
              <a:rPr lang="zh-TW" altLang="en-US" dirty="0"/>
              <a:t>個</a:t>
            </a:r>
            <a:r>
              <a:rPr lang="en-US" altLang="zh-TW" dirty="0"/>
              <a:t>NS</a:t>
            </a:r>
            <a:r>
              <a:rPr lang="zh-TW" altLang="en-US" dirty="0"/>
              <a:t>，分散在不同區域</a:t>
            </a:r>
            <a:endParaRPr lang="en-US" altLang="zh-TW" dirty="0"/>
          </a:p>
          <a:p>
            <a:pPr lvl="1"/>
            <a:r>
              <a:rPr lang="en-US" altLang="zh-TW" dirty="0"/>
              <a:t>TTL</a:t>
            </a:r>
            <a:r>
              <a:rPr lang="zh-TW" altLang="en-US" dirty="0"/>
              <a:t>為</a:t>
            </a:r>
            <a:r>
              <a:rPr lang="en-US" altLang="zh-TW" dirty="0"/>
              <a:t>10</a:t>
            </a:r>
            <a:r>
              <a:rPr lang="zh-TW" altLang="en-US" dirty="0"/>
              <a:t>秒</a:t>
            </a:r>
            <a:endParaRPr lang="en-US" altLang="zh-TW" dirty="0"/>
          </a:p>
          <a:p>
            <a:pPr lvl="1"/>
            <a:r>
              <a:rPr lang="zh-TW" altLang="en-US" dirty="0"/>
              <a:t>與</a:t>
            </a:r>
            <a:r>
              <a:rPr lang="en-US" altLang="zh-TW" dirty="0"/>
              <a:t>Let’s Encrypt</a:t>
            </a:r>
            <a:r>
              <a:rPr lang="zh-TW" altLang="en-US" dirty="0"/>
              <a:t>的延遲為</a:t>
            </a:r>
            <a:r>
              <a:rPr lang="en-US" altLang="zh-TW" dirty="0"/>
              <a:t>50~200ms</a:t>
            </a:r>
          </a:p>
          <a:p>
            <a:pPr lvl="1"/>
            <a:endParaRPr lang="en-US" altLang="zh-TW" dirty="0"/>
          </a:p>
        </p:txBody>
      </p:sp>
    </p:spTree>
    <p:extLst>
      <p:ext uri="{BB962C8B-B14F-4D97-AF65-F5344CB8AC3E}">
        <p14:creationId xmlns:p14="http://schemas.microsoft.com/office/powerpoint/2010/main" val="27013861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942EA98-E96F-9F9A-150C-2AB60DBF127C}"/>
              </a:ext>
            </a:extLst>
          </p:cNvPr>
          <p:cNvSpPr>
            <a:spLocks noGrp="1"/>
          </p:cNvSpPr>
          <p:nvPr>
            <p:ph type="title"/>
          </p:nvPr>
        </p:nvSpPr>
        <p:spPr/>
        <p:txBody>
          <a:bodyPr/>
          <a:lstStyle/>
          <a:p>
            <a:r>
              <a:rPr lang="en-US" altLang="zh-TW"/>
              <a:t>Analysis of chosen by Let’s Encrypt Server</a:t>
            </a:r>
            <a:endParaRPr lang="zh-TW" altLang="en-US"/>
          </a:p>
        </p:txBody>
      </p:sp>
      <p:sp>
        <p:nvSpPr>
          <p:cNvPr id="3" name="內容版面配置區 2">
            <a:extLst>
              <a:ext uri="{FF2B5EF4-FFF2-40B4-BE49-F238E27FC236}">
                <a16:creationId xmlns:a16="http://schemas.microsoft.com/office/drawing/2014/main" id="{6B80345D-5BF5-852E-438B-82A985913B8D}"/>
              </a:ext>
            </a:extLst>
          </p:cNvPr>
          <p:cNvSpPr>
            <a:spLocks noGrp="1"/>
          </p:cNvSpPr>
          <p:nvPr>
            <p:ph idx="1"/>
          </p:nvPr>
        </p:nvSpPr>
        <p:spPr/>
        <p:txBody>
          <a:bodyPr/>
          <a:lstStyle/>
          <a:p>
            <a:r>
              <a:rPr lang="zh-TW" altLang="en-US" dirty="0"/>
              <a:t>評估</a:t>
            </a:r>
            <a:endParaRPr lang="en-US" altLang="zh-TW" dirty="0"/>
          </a:p>
          <a:p>
            <a:pPr lvl="1"/>
            <a:r>
              <a:rPr lang="zh-TW" altLang="en-US" dirty="0"/>
              <a:t>透過</a:t>
            </a:r>
            <a:r>
              <a:rPr lang="en-US" altLang="zh-TW" dirty="0" err="1"/>
              <a:t>Certbot</a:t>
            </a:r>
            <a:r>
              <a:rPr lang="zh-TW" altLang="en-US" dirty="0"/>
              <a:t>來申請憑證</a:t>
            </a:r>
            <a:endParaRPr lang="en-US" altLang="zh-TW" dirty="0"/>
          </a:p>
          <a:p>
            <a:pPr lvl="1"/>
            <a:r>
              <a:rPr lang="zh-TW" altLang="en-US" dirty="0"/>
              <a:t>監控</a:t>
            </a:r>
            <a:r>
              <a:rPr lang="en-US" altLang="zh-TW" dirty="0"/>
              <a:t>NS</a:t>
            </a:r>
            <a:r>
              <a:rPr lang="zh-TW" altLang="en-US" dirty="0"/>
              <a:t>收到的</a:t>
            </a:r>
            <a:r>
              <a:rPr lang="en-US" altLang="zh-TW" dirty="0"/>
              <a:t>DNS</a:t>
            </a:r>
            <a:r>
              <a:rPr lang="zh-TW" altLang="en-US" dirty="0"/>
              <a:t>請求</a:t>
            </a:r>
            <a:endParaRPr lang="en-US" altLang="zh-TW" dirty="0"/>
          </a:p>
          <a:p>
            <a:pPr lvl="1"/>
            <a:r>
              <a:rPr lang="zh-TW" altLang="en-US" dirty="0"/>
              <a:t>透過</a:t>
            </a:r>
            <a:r>
              <a:rPr lang="en-US" altLang="zh-TW" dirty="0"/>
              <a:t>TXT</a:t>
            </a:r>
            <a:r>
              <a:rPr lang="zh-TW" altLang="en-US" dirty="0"/>
              <a:t>來進行所有權驗證</a:t>
            </a:r>
            <a:endParaRPr lang="en-US" altLang="zh-TW" dirty="0"/>
          </a:p>
          <a:p>
            <a:pPr lvl="1"/>
            <a:r>
              <a:rPr lang="zh-TW" altLang="en-US" dirty="0"/>
              <a:t>重複</a:t>
            </a:r>
            <a:r>
              <a:rPr lang="en-US" altLang="zh-TW" dirty="0"/>
              <a:t>20</a:t>
            </a:r>
            <a:r>
              <a:rPr lang="zh-TW" altLang="en-US" dirty="0"/>
              <a:t>次並持續監控</a:t>
            </a:r>
            <a:endParaRPr lang="en-US" altLang="zh-TW" dirty="0"/>
          </a:p>
          <a:p>
            <a:r>
              <a:rPr lang="zh-TW" altLang="en-US" dirty="0"/>
              <a:t>第一階段</a:t>
            </a:r>
            <a:endParaRPr lang="en-US" altLang="zh-TW" dirty="0"/>
          </a:p>
          <a:p>
            <a:pPr lvl="1"/>
            <a:r>
              <a:rPr lang="zh-TW" altLang="en-US" dirty="0"/>
              <a:t>正常不更改參數</a:t>
            </a:r>
            <a:endParaRPr lang="en-US" altLang="zh-TW" dirty="0"/>
          </a:p>
          <a:p>
            <a:r>
              <a:rPr lang="zh-TW" altLang="en-US" dirty="0"/>
              <a:t>第二階段</a:t>
            </a:r>
            <a:endParaRPr lang="en-US" altLang="zh-TW" dirty="0"/>
          </a:p>
          <a:p>
            <a:pPr lvl="1"/>
            <a:r>
              <a:rPr lang="zh-TW" altLang="en-US" dirty="0"/>
              <a:t>加入</a:t>
            </a:r>
            <a:r>
              <a:rPr lang="en-US" altLang="zh-TW" dirty="0"/>
              <a:t>loss</a:t>
            </a:r>
            <a:r>
              <a:rPr lang="zh-TW" altLang="en-US" dirty="0"/>
              <a:t>和額外封包延遲</a:t>
            </a:r>
            <a:r>
              <a:rPr lang="en-US" altLang="zh-TW" dirty="0"/>
              <a:t>(300ms~500ms)</a:t>
            </a:r>
          </a:p>
          <a:p>
            <a:pPr lvl="1"/>
            <a:endParaRPr lang="en-US" altLang="zh-TW" dirty="0"/>
          </a:p>
          <a:p>
            <a:endParaRPr lang="en-US" altLang="zh-TW" dirty="0"/>
          </a:p>
        </p:txBody>
      </p:sp>
    </p:spTree>
    <p:extLst>
      <p:ext uri="{BB962C8B-B14F-4D97-AF65-F5344CB8AC3E}">
        <p14:creationId xmlns:p14="http://schemas.microsoft.com/office/powerpoint/2010/main" val="616057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942EA98-E96F-9F9A-150C-2AB60DBF127C}"/>
              </a:ext>
            </a:extLst>
          </p:cNvPr>
          <p:cNvSpPr>
            <a:spLocks noGrp="1"/>
          </p:cNvSpPr>
          <p:nvPr>
            <p:ph type="title"/>
          </p:nvPr>
        </p:nvSpPr>
        <p:spPr/>
        <p:txBody>
          <a:bodyPr/>
          <a:lstStyle/>
          <a:p>
            <a:r>
              <a:rPr lang="en-US" altLang="zh-TW"/>
              <a:t>Analysis of chosen by Let’s Encrypt Server</a:t>
            </a:r>
            <a:endParaRPr lang="zh-TW" altLang="en-US"/>
          </a:p>
        </p:txBody>
      </p:sp>
      <p:sp>
        <p:nvSpPr>
          <p:cNvPr id="3" name="內容版面配置區 2">
            <a:extLst>
              <a:ext uri="{FF2B5EF4-FFF2-40B4-BE49-F238E27FC236}">
                <a16:creationId xmlns:a16="http://schemas.microsoft.com/office/drawing/2014/main" id="{6B80345D-5BF5-852E-438B-82A985913B8D}"/>
              </a:ext>
            </a:extLst>
          </p:cNvPr>
          <p:cNvSpPr>
            <a:spLocks noGrp="1"/>
          </p:cNvSpPr>
          <p:nvPr>
            <p:ph idx="1"/>
          </p:nvPr>
        </p:nvSpPr>
        <p:spPr/>
        <p:txBody>
          <a:bodyPr/>
          <a:lstStyle/>
          <a:p>
            <a:pPr marL="0" indent="0">
              <a:buNone/>
            </a:pPr>
            <a:r>
              <a:rPr lang="zh-TW" altLang="en-US" dirty="0"/>
              <a:t>實驗結果</a:t>
            </a:r>
            <a:endParaRPr lang="en-US" altLang="zh-TW" dirty="0"/>
          </a:p>
          <a:p>
            <a:r>
              <a:rPr lang="zh-TW" altLang="en-US" dirty="0"/>
              <a:t>第一階段：</a:t>
            </a:r>
            <a:endParaRPr lang="en-US" altLang="zh-TW" dirty="0"/>
          </a:p>
          <a:p>
            <a:pPr lvl="1"/>
            <a:r>
              <a:rPr lang="zh-TW" altLang="en-US" dirty="0"/>
              <a:t>每個 </a:t>
            </a:r>
            <a:r>
              <a:rPr lang="en-US" altLang="zh-TW" dirty="0"/>
              <a:t>VA </a:t>
            </a:r>
            <a:r>
              <a:rPr lang="zh-TW" altLang="en-US" dirty="0"/>
              <a:t>以同樣的機率向每個</a:t>
            </a:r>
            <a:r>
              <a:rPr lang="en-US" altLang="zh-TW" dirty="0"/>
              <a:t>NS</a:t>
            </a:r>
            <a:r>
              <a:rPr lang="zh-TW" altLang="en-US" dirty="0"/>
              <a:t>發送查詢</a:t>
            </a:r>
            <a:endParaRPr lang="en-US" altLang="zh-TW" dirty="0"/>
          </a:p>
          <a:p>
            <a:pPr lvl="1"/>
            <a:r>
              <a:rPr lang="zh-TW" altLang="en-US" dirty="0"/>
              <a:t>每個 </a:t>
            </a:r>
            <a:r>
              <a:rPr lang="en-US" altLang="zh-TW" dirty="0"/>
              <a:t>NS</a:t>
            </a:r>
            <a:r>
              <a:rPr lang="zh-TW" altLang="en-US" dirty="0"/>
              <a:t> 從每個 </a:t>
            </a:r>
            <a:r>
              <a:rPr lang="en-US" altLang="zh-TW" dirty="0"/>
              <a:t>VA </a:t>
            </a:r>
            <a:r>
              <a:rPr lang="zh-TW" altLang="en-US" dirty="0"/>
              <a:t>接收大致相同的查詢結果</a:t>
            </a:r>
            <a:endParaRPr lang="en-US" altLang="zh-TW" dirty="0"/>
          </a:p>
          <a:p>
            <a:r>
              <a:rPr lang="zh-TW" altLang="en-US" dirty="0"/>
              <a:t>第二階段：</a:t>
            </a:r>
            <a:endParaRPr lang="en-US" altLang="zh-TW" dirty="0"/>
          </a:p>
          <a:p>
            <a:pPr lvl="1"/>
            <a:r>
              <a:rPr lang="zh-TW" altLang="en-US" dirty="0"/>
              <a:t>隨機分佈在延遲低於 </a:t>
            </a:r>
            <a:r>
              <a:rPr lang="en-US" altLang="zh-TW" dirty="0"/>
              <a:t>400 </a:t>
            </a:r>
            <a:r>
              <a:rPr lang="en-US" altLang="zh-TW" dirty="0" err="1"/>
              <a:t>ms</a:t>
            </a:r>
            <a:r>
              <a:rPr lang="en-US" altLang="zh-TW" dirty="0"/>
              <a:t> </a:t>
            </a:r>
            <a:r>
              <a:rPr lang="zh-TW" altLang="en-US" dirty="0"/>
              <a:t>的</a:t>
            </a:r>
            <a:r>
              <a:rPr lang="en-US" altLang="zh-TW" dirty="0"/>
              <a:t>NS</a:t>
            </a:r>
            <a:r>
              <a:rPr lang="zh-TW" altLang="en-US" dirty="0"/>
              <a:t>之間</a:t>
            </a:r>
            <a:endParaRPr lang="en-US" altLang="zh-TW" dirty="0"/>
          </a:p>
          <a:p>
            <a:pPr lvl="1"/>
            <a:r>
              <a:rPr lang="zh-TW" altLang="en-US" dirty="0"/>
              <a:t> </a:t>
            </a:r>
            <a:r>
              <a:rPr lang="en-US" altLang="zh-TW" dirty="0"/>
              <a:t>VA </a:t>
            </a:r>
            <a:r>
              <a:rPr lang="zh-TW" altLang="en-US" dirty="0"/>
              <a:t>避免查詢效能差的</a:t>
            </a:r>
            <a:r>
              <a:rPr lang="en-US" altLang="zh-TW" dirty="0"/>
              <a:t>NS</a:t>
            </a:r>
            <a:r>
              <a:rPr lang="zh-TW" altLang="en-US" dirty="0"/>
              <a:t>（</a:t>
            </a:r>
            <a:r>
              <a:rPr lang="en-US" altLang="zh-TW" dirty="0"/>
              <a:t>Ex</a:t>
            </a:r>
            <a:r>
              <a:rPr lang="zh-TW" altLang="en-US" dirty="0"/>
              <a:t> </a:t>
            </a:r>
            <a:r>
              <a:rPr lang="en-US" altLang="zh-TW" dirty="0"/>
              <a:t>:</a:t>
            </a:r>
            <a:r>
              <a:rPr lang="zh-TW" altLang="en-US" dirty="0"/>
              <a:t> 延遲超過 </a:t>
            </a:r>
            <a:r>
              <a:rPr lang="en-US" altLang="zh-TW" dirty="0"/>
              <a:t>400 </a:t>
            </a:r>
            <a:r>
              <a:rPr lang="en-US" altLang="zh-TW" dirty="0" err="1"/>
              <a:t>ms</a:t>
            </a:r>
            <a:r>
              <a:rPr lang="zh-TW" altLang="en-US" dirty="0"/>
              <a:t>）</a:t>
            </a:r>
            <a:endParaRPr lang="en-US" altLang="zh-TW" dirty="0"/>
          </a:p>
          <a:p>
            <a:pPr lvl="1"/>
            <a:r>
              <a:rPr lang="zh-TW" altLang="en-US" dirty="0"/>
              <a:t> </a:t>
            </a:r>
            <a:r>
              <a:rPr lang="en-US" altLang="zh-TW" dirty="0"/>
              <a:t>VA</a:t>
            </a:r>
            <a:r>
              <a:rPr lang="zh-TW" altLang="en-US" dirty="0"/>
              <a:t> 會避免使用連續丟包</a:t>
            </a:r>
            <a:r>
              <a:rPr lang="en-US" altLang="zh-TW" dirty="0"/>
              <a:t>2~3</a:t>
            </a:r>
            <a:r>
              <a:rPr lang="zh-TW" altLang="en-US" dirty="0"/>
              <a:t>次的</a:t>
            </a:r>
            <a:r>
              <a:rPr lang="en-US" altLang="zh-TW" dirty="0"/>
              <a:t>NS</a:t>
            </a:r>
          </a:p>
          <a:p>
            <a:pPr lvl="1"/>
            <a:r>
              <a:rPr lang="en-US" altLang="zh-TW" dirty="0"/>
              <a:t>10 </a:t>
            </a:r>
            <a:r>
              <a:rPr lang="zh-TW" altLang="en-US" dirty="0"/>
              <a:t>分鐘 </a:t>
            </a:r>
            <a:r>
              <a:rPr lang="en-US" altLang="zh-TW" dirty="0"/>
              <a:t>VA </a:t>
            </a:r>
            <a:r>
              <a:rPr lang="zh-TW" altLang="en-US" dirty="0"/>
              <a:t>會再次檢測</a:t>
            </a:r>
            <a:r>
              <a:rPr lang="en-US" altLang="zh-TW" dirty="0"/>
              <a:t>NS</a:t>
            </a:r>
            <a:r>
              <a:rPr lang="zh-TW" altLang="en-US" dirty="0"/>
              <a:t>確認其效能是否有提高</a:t>
            </a:r>
          </a:p>
        </p:txBody>
      </p:sp>
    </p:spTree>
    <p:extLst>
      <p:ext uri="{BB962C8B-B14F-4D97-AF65-F5344CB8AC3E}">
        <p14:creationId xmlns:p14="http://schemas.microsoft.com/office/powerpoint/2010/main" val="10139467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942EA98-E96F-9F9A-150C-2AB60DBF127C}"/>
              </a:ext>
            </a:extLst>
          </p:cNvPr>
          <p:cNvSpPr>
            <a:spLocks noGrp="1"/>
          </p:cNvSpPr>
          <p:nvPr>
            <p:ph type="title"/>
          </p:nvPr>
        </p:nvSpPr>
        <p:spPr>
          <a:xfrm>
            <a:off x="1524000" y="457200"/>
            <a:ext cx="9144000" cy="1143000"/>
          </a:xfrm>
        </p:spPr>
        <p:txBody>
          <a:bodyPr anchor="b">
            <a:normAutofit/>
          </a:bodyPr>
          <a:lstStyle/>
          <a:p>
            <a:r>
              <a:rPr lang="en-US" altLang="zh-TW" dirty="0"/>
              <a:t>Analysis on Experimental Platform</a:t>
            </a:r>
            <a:endParaRPr lang="zh-TW" altLang="en-US" dirty="0"/>
          </a:p>
        </p:txBody>
      </p:sp>
      <p:sp>
        <p:nvSpPr>
          <p:cNvPr id="3" name="內容版面配置區 2">
            <a:extLst>
              <a:ext uri="{FF2B5EF4-FFF2-40B4-BE49-F238E27FC236}">
                <a16:creationId xmlns:a16="http://schemas.microsoft.com/office/drawing/2014/main" id="{6B80345D-5BF5-852E-438B-82A985913B8D}"/>
              </a:ext>
            </a:extLst>
          </p:cNvPr>
          <p:cNvSpPr>
            <a:spLocks noGrp="1"/>
          </p:cNvSpPr>
          <p:nvPr>
            <p:ph sz="half" idx="1"/>
          </p:nvPr>
        </p:nvSpPr>
        <p:spPr>
          <a:xfrm>
            <a:off x="697594" y="2168860"/>
            <a:ext cx="5758446" cy="3927140"/>
          </a:xfrm>
        </p:spPr>
        <p:txBody>
          <a:bodyPr>
            <a:normAutofit/>
          </a:bodyPr>
          <a:lstStyle/>
          <a:p>
            <a:r>
              <a:rPr lang="zh-TW" altLang="en-US" dirty="0"/>
              <a:t>對比</a:t>
            </a:r>
            <a:r>
              <a:rPr lang="en-US" altLang="zh-TW" dirty="0"/>
              <a:t>Let’s Encrypt</a:t>
            </a:r>
            <a:r>
              <a:rPr lang="zh-TW" altLang="en-US" dirty="0"/>
              <a:t>實驗與現今主流的</a:t>
            </a:r>
            <a:r>
              <a:rPr lang="en-US" altLang="zh-TW" dirty="0"/>
              <a:t>DNS</a:t>
            </a:r>
            <a:r>
              <a:rPr lang="zh-TW" altLang="en-US" dirty="0"/>
              <a:t>軟體</a:t>
            </a:r>
            <a:endParaRPr lang="en-US" altLang="zh-TW" dirty="0"/>
          </a:p>
          <a:p>
            <a:r>
              <a:rPr lang="zh-TW" altLang="en-US" dirty="0"/>
              <a:t>定位</a:t>
            </a:r>
            <a:r>
              <a:rPr lang="en-US" altLang="zh-TW" dirty="0"/>
              <a:t>Let’s Encrypt</a:t>
            </a:r>
            <a:r>
              <a:rPr lang="zh-TW" altLang="en-US" dirty="0"/>
              <a:t>使用的軟體</a:t>
            </a:r>
            <a:endParaRPr lang="en-US" altLang="zh-TW" dirty="0"/>
          </a:p>
          <a:p>
            <a:r>
              <a:rPr lang="zh-TW" altLang="en-US" dirty="0"/>
              <a:t>使用開源平台 </a:t>
            </a:r>
            <a:r>
              <a:rPr lang="en-US" altLang="zh-TW" dirty="0"/>
              <a:t>“maze” </a:t>
            </a:r>
            <a:r>
              <a:rPr lang="zh-TW" altLang="en-US" dirty="0"/>
              <a:t>來重現前面的實驗</a:t>
            </a:r>
            <a:endParaRPr lang="en-US" altLang="zh-TW" dirty="0"/>
          </a:p>
          <a:p>
            <a:r>
              <a:rPr lang="zh-TW" altLang="en-US" dirty="0"/>
              <a:t>透過網路模擬器來加入延遲和封包</a:t>
            </a:r>
            <a:r>
              <a:rPr lang="en-US" altLang="zh-TW" dirty="0"/>
              <a:t>loss</a:t>
            </a:r>
          </a:p>
          <a:p>
            <a:r>
              <a:rPr lang="zh-TW" altLang="en-US" dirty="0"/>
              <a:t>測試</a:t>
            </a:r>
            <a:r>
              <a:rPr lang="en-US" altLang="zh-TW" dirty="0"/>
              <a:t>5</a:t>
            </a:r>
            <a:r>
              <a:rPr lang="zh-TW" altLang="en-US" dirty="0"/>
              <a:t>種</a:t>
            </a:r>
            <a:r>
              <a:rPr lang="en-US" altLang="zh-TW" dirty="0"/>
              <a:t>DNS</a:t>
            </a:r>
            <a:r>
              <a:rPr lang="zh-TW" altLang="en-US" dirty="0"/>
              <a:t>解析軟體</a:t>
            </a:r>
            <a:br>
              <a:rPr lang="en-US" altLang="zh-TW" dirty="0"/>
            </a:br>
            <a:r>
              <a:rPr lang="en-US" altLang="zh-TW" sz="1600" dirty="0"/>
              <a:t>(Knot</a:t>
            </a:r>
            <a:r>
              <a:rPr lang="zh-TW" altLang="en-US" sz="1600" dirty="0"/>
              <a:t>、</a:t>
            </a:r>
            <a:r>
              <a:rPr lang="en-US" altLang="zh-TW" sz="1600" dirty="0"/>
              <a:t>Bind</a:t>
            </a:r>
            <a:r>
              <a:rPr lang="zh-TW" altLang="en-US" sz="1600" dirty="0"/>
              <a:t>、</a:t>
            </a:r>
            <a:r>
              <a:rPr lang="en-US" altLang="zh-TW" sz="1600" dirty="0"/>
              <a:t>Unbound</a:t>
            </a:r>
            <a:r>
              <a:rPr lang="zh-TW" altLang="en-US" sz="1600" dirty="0"/>
              <a:t>、</a:t>
            </a:r>
            <a:r>
              <a:rPr lang="en-US" altLang="zh-TW" sz="1600" dirty="0"/>
              <a:t>Power DNS</a:t>
            </a:r>
            <a:r>
              <a:rPr lang="zh-TW" altLang="en-US" sz="1600" dirty="0"/>
              <a:t>、</a:t>
            </a:r>
            <a:r>
              <a:rPr lang="en-US" altLang="zh-TW" sz="1600" dirty="0"/>
              <a:t>Microsoft DNS)</a:t>
            </a:r>
          </a:p>
          <a:p>
            <a:r>
              <a:rPr lang="en-US" altLang="zh-TW" dirty="0">
                <a:solidFill>
                  <a:srgbClr val="FFC000"/>
                </a:solidFill>
              </a:rPr>
              <a:t>Unbound</a:t>
            </a:r>
            <a:r>
              <a:rPr lang="zh-TW" altLang="en-US" dirty="0">
                <a:solidFill>
                  <a:srgbClr val="FFC000"/>
                </a:solidFill>
              </a:rPr>
              <a:t> </a:t>
            </a:r>
            <a:r>
              <a:rPr lang="en-US" altLang="zh-TW" dirty="0">
                <a:solidFill>
                  <a:srgbClr val="FFC000"/>
                </a:solidFill>
              </a:rPr>
              <a:t>DNS</a:t>
            </a:r>
            <a:r>
              <a:rPr lang="zh-TW" altLang="en-US" dirty="0">
                <a:solidFill>
                  <a:srgbClr val="FFC000"/>
                </a:solidFill>
              </a:rPr>
              <a:t>與</a:t>
            </a:r>
            <a:r>
              <a:rPr lang="en-US" altLang="zh-TW" dirty="0">
                <a:solidFill>
                  <a:srgbClr val="FFC000"/>
                </a:solidFill>
              </a:rPr>
              <a:t>Let’s Encrypt</a:t>
            </a:r>
            <a:r>
              <a:rPr lang="zh-TW" altLang="en-US" dirty="0">
                <a:solidFill>
                  <a:srgbClr val="FFC000"/>
                </a:solidFill>
              </a:rPr>
              <a:t>的</a:t>
            </a:r>
            <a:r>
              <a:rPr lang="en-US" altLang="zh-TW" dirty="0">
                <a:solidFill>
                  <a:srgbClr val="FFC000"/>
                </a:solidFill>
              </a:rPr>
              <a:t>VA</a:t>
            </a:r>
            <a:br>
              <a:rPr lang="en-US" altLang="zh-TW" dirty="0">
                <a:solidFill>
                  <a:srgbClr val="FFC000"/>
                </a:solidFill>
              </a:rPr>
            </a:br>
            <a:r>
              <a:rPr lang="zh-TW" altLang="en-US" dirty="0">
                <a:solidFill>
                  <a:srgbClr val="FFC000"/>
                </a:solidFill>
              </a:rPr>
              <a:t>具有相同查詢模式</a:t>
            </a:r>
          </a:p>
        </p:txBody>
      </p:sp>
      <p:pic>
        <p:nvPicPr>
          <p:cNvPr id="5" name="圖片 4" descr="一張含有 桌 的圖片&#10;&#10;自動產生的描述">
            <a:extLst>
              <a:ext uri="{FF2B5EF4-FFF2-40B4-BE49-F238E27FC236}">
                <a16:creationId xmlns:a16="http://schemas.microsoft.com/office/drawing/2014/main" id="{B108492E-5F02-0F4D-B8E3-D0B8001D972B}"/>
              </a:ext>
            </a:extLst>
          </p:cNvPr>
          <p:cNvPicPr>
            <a:picLocks noChangeAspect="1"/>
          </p:cNvPicPr>
          <p:nvPr/>
        </p:nvPicPr>
        <p:blipFill>
          <a:blip r:embed="rId3"/>
          <a:stretch>
            <a:fillRect/>
          </a:stretch>
        </p:blipFill>
        <p:spPr>
          <a:xfrm>
            <a:off x="6672064" y="2872290"/>
            <a:ext cx="5169806" cy="2520280"/>
          </a:xfrm>
          <a:prstGeom prst="rect">
            <a:avLst/>
          </a:prstGeom>
          <a:noFill/>
        </p:spPr>
      </p:pic>
    </p:spTree>
    <p:extLst>
      <p:ext uri="{BB962C8B-B14F-4D97-AF65-F5344CB8AC3E}">
        <p14:creationId xmlns:p14="http://schemas.microsoft.com/office/powerpoint/2010/main" val="9040672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標題 4">
            <a:extLst>
              <a:ext uri="{FF2B5EF4-FFF2-40B4-BE49-F238E27FC236}">
                <a16:creationId xmlns:a16="http://schemas.microsoft.com/office/drawing/2014/main" id="{B524256A-5363-6862-18FF-2BA81468C423}"/>
              </a:ext>
            </a:extLst>
          </p:cNvPr>
          <p:cNvSpPr>
            <a:spLocks noGrp="1"/>
          </p:cNvSpPr>
          <p:nvPr>
            <p:ph type="title"/>
          </p:nvPr>
        </p:nvSpPr>
        <p:spPr/>
        <p:txBody>
          <a:bodyPr/>
          <a:lstStyle/>
          <a:p>
            <a:r>
              <a:rPr lang="en-US" altLang="zh-TW" dirty="0"/>
              <a:t>Code Analysis of Unbound DNS</a:t>
            </a:r>
            <a:endParaRPr lang="zh-TW" altLang="en-US" dirty="0"/>
          </a:p>
        </p:txBody>
      </p:sp>
      <p:sp>
        <p:nvSpPr>
          <p:cNvPr id="6" name="內容版面配置區 5">
            <a:extLst>
              <a:ext uri="{FF2B5EF4-FFF2-40B4-BE49-F238E27FC236}">
                <a16:creationId xmlns:a16="http://schemas.microsoft.com/office/drawing/2014/main" id="{FC68CDDD-2B32-3C01-54BF-43459D11B312}"/>
              </a:ext>
            </a:extLst>
          </p:cNvPr>
          <p:cNvSpPr>
            <a:spLocks noGrp="1"/>
          </p:cNvSpPr>
          <p:nvPr>
            <p:ph idx="1"/>
          </p:nvPr>
        </p:nvSpPr>
        <p:spPr/>
        <p:txBody>
          <a:bodyPr/>
          <a:lstStyle/>
          <a:p>
            <a:r>
              <a:rPr lang="zh-TW" altLang="en-US" dirty="0"/>
              <a:t>選擇過程在</a:t>
            </a:r>
            <a:r>
              <a:rPr lang="en-US" altLang="zh-TW" dirty="0" err="1"/>
              <a:t>iter_util.c</a:t>
            </a:r>
            <a:r>
              <a:rPr lang="zh-TW" altLang="en-US" dirty="0"/>
              <a:t>的函數</a:t>
            </a:r>
            <a:r>
              <a:rPr lang="en-US" altLang="zh-TW" dirty="0" err="1"/>
              <a:t>iter_server_selection</a:t>
            </a:r>
            <a:r>
              <a:rPr lang="zh-TW" altLang="en-US" dirty="0"/>
              <a:t>中定義</a:t>
            </a:r>
            <a:endParaRPr lang="en-US" altLang="zh-TW" dirty="0"/>
          </a:p>
          <a:p>
            <a:r>
              <a:rPr lang="zh-TW" altLang="en-US" dirty="0"/>
              <a:t>通過指數退避實現</a:t>
            </a:r>
            <a:r>
              <a:rPr lang="en-US" altLang="zh-TW" dirty="0"/>
              <a:t>timeout</a:t>
            </a:r>
            <a:r>
              <a:rPr lang="zh-TW" altLang="en-US" dirty="0"/>
              <a:t>管理</a:t>
            </a:r>
            <a:endParaRPr lang="en-US" altLang="zh-TW" dirty="0"/>
          </a:p>
          <a:p>
            <a:r>
              <a:rPr lang="zh-TW" altLang="en-US" dirty="0"/>
              <a:t>實現了 </a:t>
            </a:r>
            <a:r>
              <a:rPr lang="en-US" altLang="zh-TW" dirty="0"/>
              <a:t>[RFC2988] </a:t>
            </a:r>
            <a:r>
              <a:rPr lang="zh-TW" altLang="en-US" dirty="0"/>
              <a:t>中的算法</a:t>
            </a:r>
            <a:endParaRPr lang="en-US" altLang="zh-TW" dirty="0"/>
          </a:p>
          <a:p>
            <a:r>
              <a:rPr lang="zh-TW" altLang="en-US" dirty="0"/>
              <a:t>隨機選擇 </a:t>
            </a:r>
            <a:r>
              <a:rPr lang="en-US" altLang="zh-TW" dirty="0"/>
              <a:t>RTT </a:t>
            </a:r>
            <a:r>
              <a:rPr lang="zh-TW" altLang="en-US" dirty="0"/>
              <a:t>介於最低和最低 </a:t>
            </a:r>
            <a:r>
              <a:rPr lang="en-US" altLang="zh-TW" dirty="0"/>
              <a:t>+ 400 </a:t>
            </a:r>
            <a:r>
              <a:rPr lang="en-US" altLang="zh-TW" dirty="0" err="1"/>
              <a:t>ms</a:t>
            </a:r>
            <a:r>
              <a:rPr lang="zh-TW" altLang="en-US" dirty="0"/>
              <a:t>之間的任何伺服器</a:t>
            </a:r>
            <a:endParaRPr lang="en-US" altLang="zh-TW" dirty="0"/>
          </a:p>
          <a:p>
            <a:r>
              <a:rPr lang="zh-TW" altLang="en-US" dirty="0"/>
              <a:t>發生</a:t>
            </a:r>
            <a:r>
              <a:rPr lang="en-US" altLang="zh-TW" dirty="0"/>
              <a:t>timeout</a:t>
            </a:r>
            <a:r>
              <a:rPr lang="zh-TW" altLang="en-US" dirty="0"/>
              <a:t>將會被禁止</a:t>
            </a:r>
            <a:r>
              <a:rPr lang="en-US" altLang="zh-TW" dirty="0"/>
              <a:t>900</a:t>
            </a:r>
            <a:r>
              <a:rPr lang="zh-TW" altLang="en-US" dirty="0"/>
              <a:t>秒再重新探測</a:t>
            </a:r>
            <a:endParaRPr lang="en-US" altLang="zh-TW" dirty="0"/>
          </a:p>
        </p:txBody>
      </p:sp>
    </p:spTree>
    <p:extLst>
      <p:ext uri="{BB962C8B-B14F-4D97-AF65-F5344CB8AC3E}">
        <p14:creationId xmlns:p14="http://schemas.microsoft.com/office/powerpoint/2010/main" val="19869192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標題 12"/>
          <p:cNvSpPr>
            <a:spLocks noGrp="1"/>
          </p:cNvSpPr>
          <p:nvPr>
            <p:ph type="title"/>
          </p:nvPr>
        </p:nvSpPr>
        <p:spPr/>
        <p:txBody>
          <a:bodyPr rtlCol="0"/>
          <a:lstStyle/>
          <a:p>
            <a:pPr rtl="0"/>
            <a:r>
              <a:rPr lang="en-US" altLang="zh-TW" dirty="0">
                <a:latin typeface="Microsoft JhengHei UI" panose="020B0604030504040204" pitchFamily="34" charset="-120"/>
                <a:ea typeface="Microsoft JhengHei UI" panose="020B0604030504040204" pitchFamily="34" charset="-120"/>
              </a:rPr>
              <a:t>Outline</a:t>
            </a:r>
            <a:endParaRPr lang="zh-TW" altLang="en-US" dirty="0">
              <a:latin typeface="Microsoft JhengHei UI" panose="020B0604030504040204" pitchFamily="34" charset="-120"/>
              <a:ea typeface="Microsoft JhengHei UI" panose="020B0604030504040204" pitchFamily="34" charset="-120"/>
            </a:endParaRPr>
          </a:p>
        </p:txBody>
      </p:sp>
      <p:sp>
        <p:nvSpPr>
          <p:cNvPr id="14" name="內容預留位置 13"/>
          <p:cNvSpPr>
            <a:spLocks noGrp="1"/>
          </p:cNvSpPr>
          <p:nvPr>
            <p:ph idx="1"/>
          </p:nvPr>
        </p:nvSpPr>
        <p:spPr/>
        <p:txBody>
          <a:bodyPr rtlCol="0"/>
          <a:lstStyle/>
          <a:p>
            <a:pPr rtl="0"/>
            <a:r>
              <a:rPr lang="en-US" altLang="zh-TW" dirty="0">
                <a:latin typeface="Microsoft JhengHei UI" panose="020B0604030504040204" pitchFamily="34" charset="-120"/>
                <a:ea typeface="Microsoft JhengHei UI" panose="020B0604030504040204" pitchFamily="34" charset="-120"/>
              </a:rPr>
              <a:t>INTRODUCTION</a:t>
            </a:r>
          </a:p>
          <a:p>
            <a:pPr rtl="0"/>
            <a:r>
              <a:rPr lang="zh-TW" altLang="en-US" dirty="0"/>
              <a:t>降級攻擊做法</a:t>
            </a:r>
            <a:endParaRPr lang="en-US" altLang="zh-TW" dirty="0"/>
          </a:p>
          <a:p>
            <a:pPr rtl="0"/>
            <a:r>
              <a:rPr lang="zh-TW" altLang="en-US" dirty="0">
                <a:latin typeface="Microsoft JhengHei UI" panose="020B0604030504040204" pitchFamily="34" charset="-120"/>
                <a:ea typeface="Microsoft JhengHei UI" panose="020B0604030504040204" pitchFamily="34" charset="-120"/>
              </a:rPr>
              <a:t>伺服器消除方法</a:t>
            </a:r>
            <a:endParaRPr lang="en-US" altLang="zh-TW" dirty="0">
              <a:latin typeface="Microsoft JhengHei UI" panose="020B0604030504040204" pitchFamily="34" charset="-120"/>
              <a:ea typeface="Microsoft JhengHei UI" panose="020B0604030504040204" pitchFamily="34" charset="-120"/>
            </a:endParaRPr>
          </a:p>
          <a:p>
            <a:pPr rtl="0"/>
            <a:r>
              <a:rPr lang="zh-TW" altLang="en-US" dirty="0"/>
              <a:t>針對</a:t>
            </a:r>
            <a:r>
              <a:rPr lang="en-US" altLang="zh-TW" dirty="0"/>
              <a:t>Let’s Encrypt</a:t>
            </a:r>
            <a:r>
              <a:rPr lang="zh-TW" altLang="en-US" dirty="0"/>
              <a:t>攻擊</a:t>
            </a:r>
            <a:endParaRPr lang="en-US" altLang="zh-TW" dirty="0"/>
          </a:p>
          <a:p>
            <a:pPr rtl="0"/>
            <a:r>
              <a:rPr lang="zh-TW" altLang="en-US" dirty="0"/>
              <a:t>解決措施</a:t>
            </a:r>
            <a:endParaRPr lang="en-US" altLang="zh-TW" dirty="0"/>
          </a:p>
          <a:p>
            <a:pPr rtl="0"/>
            <a:r>
              <a:rPr lang="en-US" altLang="zh-TW" dirty="0"/>
              <a:t>CONCLUSION</a:t>
            </a:r>
          </a:p>
          <a:p>
            <a:pPr rtl="0"/>
            <a:endParaRPr lang="en-US" altLang="zh-TW" dirty="0">
              <a:latin typeface="Microsoft JhengHei UI" panose="020B0604030504040204" pitchFamily="34" charset="-120"/>
              <a:ea typeface="Microsoft JhengHei UI" panose="020B0604030504040204" pitchFamily="34" charset="-120"/>
            </a:endParaRPr>
          </a:p>
          <a:p>
            <a:pPr rtl="0"/>
            <a:endParaRPr lang="zh-TW" altLang="en-US" dirty="0">
              <a:latin typeface="Microsoft JhengHei UI" panose="020B0604030504040204" pitchFamily="34" charset="-120"/>
              <a:ea typeface="Microsoft JhengHei UI" panose="020B0604030504040204" pitchFamily="34" charset="-120"/>
            </a:endParaRPr>
          </a:p>
          <a:p>
            <a:pPr rtl="0"/>
            <a:endParaRPr lang="zh-TW" altLang="en-US" dirty="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30428263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DEE3BE3-F770-8B77-EAE3-01E4F1A41F46}"/>
              </a:ext>
            </a:extLst>
          </p:cNvPr>
          <p:cNvSpPr>
            <a:spLocks noGrp="1"/>
          </p:cNvSpPr>
          <p:nvPr>
            <p:ph type="title"/>
          </p:nvPr>
        </p:nvSpPr>
        <p:spPr/>
        <p:txBody>
          <a:bodyPr/>
          <a:lstStyle/>
          <a:p>
            <a:r>
              <a:rPr lang="en-US" altLang="zh-TW" dirty="0"/>
              <a:t>Downgrade by Elimination</a:t>
            </a:r>
            <a:endParaRPr lang="zh-TW" altLang="en-US" dirty="0"/>
          </a:p>
        </p:txBody>
      </p:sp>
      <p:sp>
        <p:nvSpPr>
          <p:cNvPr id="3" name="內容版面配置區 2">
            <a:extLst>
              <a:ext uri="{FF2B5EF4-FFF2-40B4-BE49-F238E27FC236}">
                <a16:creationId xmlns:a16="http://schemas.microsoft.com/office/drawing/2014/main" id="{AE818105-1E1B-8261-C062-769B8419A9AD}"/>
              </a:ext>
            </a:extLst>
          </p:cNvPr>
          <p:cNvSpPr>
            <a:spLocks noGrp="1"/>
          </p:cNvSpPr>
          <p:nvPr>
            <p:ph idx="1"/>
          </p:nvPr>
        </p:nvSpPr>
        <p:spPr/>
        <p:txBody>
          <a:bodyPr/>
          <a:lstStyle/>
          <a:p>
            <a:r>
              <a:rPr lang="zh-TW" altLang="en-US" dirty="0"/>
              <a:t>減少 </a:t>
            </a:r>
            <a:r>
              <a:rPr lang="en-US" altLang="zh-TW" dirty="0"/>
              <a:t>Let’s Encrypt </a:t>
            </a:r>
            <a:r>
              <a:rPr lang="zh-TW" altLang="en-US" dirty="0"/>
              <a:t>的每個 </a:t>
            </a:r>
            <a:r>
              <a:rPr lang="en-US" altLang="zh-TW" dirty="0"/>
              <a:t>VA </a:t>
            </a:r>
            <a:r>
              <a:rPr lang="zh-TW" altLang="en-US" dirty="0"/>
              <a:t>能查詢的可用</a:t>
            </a:r>
            <a:r>
              <a:rPr lang="en-US" altLang="zh-TW" dirty="0"/>
              <a:t>NS</a:t>
            </a:r>
          </a:p>
          <a:p>
            <a:r>
              <a:rPr lang="zh-TW" altLang="en-US" dirty="0"/>
              <a:t>利用</a:t>
            </a:r>
            <a:r>
              <a:rPr lang="en-US" altLang="zh-TW" dirty="0" err="1"/>
              <a:t>Certbot</a:t>
            </a:r>
            <a:r>
              <a:rPr lang="zh-TW" altLang="en-US" dirty="0"/>
              <a:t>申請憑證，並觸發</a:t>
            </a:r>
            <a:r>
              <a:rPr lang="en-US" altLang="zh-TW" dirty="0"/>
              <a:t>Let’s Encrypt</a:t>
            </a:r>
            <a:r>
              <a:rPr lang="zh-TW" altLang="en-US" dirty="0"/>
              <a:t>上</a:t>
            </a:r>
            <a:r>
              <a:rPr lang="en-US" altLang="zh-TW" dirty="0"/>
              <a:t>4</a:t>
            </a:r>
            <a:r>
              <a:rPr lang="zh-TW" altLang="en-US" dirty="0"/>
              <a:t>個</a:t>
            </a:r>
            <a:r>
              <a:rPr lang="en-US" altLang="zh-TW" dirty="0"/>
              <a:t>VA</a:t>
            </a:r>
            <a:r>
              <a:rPr lang="zh-TW" altLang="en-US" dirty="0"/>
              <a:t>的</a:t>
            </a:r>
            <a:r>
              <a:rPr lang="en-US" altLang="zh-TW" dirty="0"/>
              <a:t>DNS</a:t>
            </a:r>
            <a:r>
              <a:rPr lang="zh-TW" altLang="en-US" dirty="0"/>
              <a:t>解析器進行查詢</a:t>
            </a:r>
            <a:endParaRPr lang="en-US" altLang="zh-TW" dirty="0"/>
          </a:p>
          <a:p>
            <a:r>
              <a:rPr lang="zh-TW" altLang="en-US" dirty="0"/>
              <a:t>只有一個</a:t>
            </a:r>
            <a:r>
              <a:rPr lang="en-US" altLang="zh-TW" dirty="0"/>
              <a:t>NS</a:t>
            </a:r>
            <a:r>
              <a:rPr lang="zh-TW" altLang="en-US" dirty="0"/>
              <a:t>能正常</a:t>
            </a:r>
            <a:r>
              <a:rPr lang="en-US" altLang="zh-TW" dirty="0"/>
              <a:t>reply</a:t>
            </a:r>
          </a:p>
          <a:p>
            <a:r>
              <a:rPr lang="en-US" altLang="zh-TW" dirty="0"/>
              <a:t>Challenges:</a:t>
            </a:r>
          </a:p>
          <a:p>
            <a:pPr lvl="1"/>
            <a:r>
              <a:rPr lang="zh-TW" altLang="en-US" dirty="0"/>
              <a:t>如何選中正確的</a:t>
            </a:r>
            <a:r>
              <a:rPr lang="en-US" altLang="zh-TW" dirty="0"/>
              <a:t>NS?</a:t>
            </a:r>
          </a:p>
          <a:p>
            <a:pPr lvl="1"/>
            <a:r>
              <a:rPr lang="zh-TW" altLang="en-US" dirty="0"/>
              <a:t>需要重複攻擊幾次才能移除所有</a:t>
            </a:r>
            <a:r>
              <a:rPr lang="en-US" altLang="zh-TW" dirty="0"/>
              <a:t>NS?</a:t>
            </a:r>
          </a:p>
          <a:p>
            <a:pPr lvl="1"/>
            <a:r>
              <a:rPr lang="zh-TW" altLang="en-US" dirty="0"/>
              <a:t>如何使回應</a:t>
            </a:r>
            <a:r>
              <a:rPr lang="en-US" altLang="zh-TW" dirty="0"/>
              <a:t>timeout?</a:t>
            </a:r>
          </a:p>
          <a:p>
            <a:endParaRPr lang="en-US" altLang="zh-TW" dirty="0"/>
          </a:p>
          <a:p>
            <a:endParaRPr lang="en-US" altLang="zh-TW" dirty="0"/>
          </a:p>
          <a:p>
            <a:endParaRPr lang="en-US" altLang="zh-TW" dirty="0"/>
          </a:p>
        </p:txBody>
      </p:sp>
    </p:spTree>
    <p:extLst>
      <p:ext uri="{BB962C8B-B14F-4D97-AF65-F5344CB8AC3E}">
        <p14:creationId xmlns:p14="http://schemas.microsoft.com/office/powerpoint/2010/main" val="6806727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1B7F78B-1E4A-4B51-0314-81093B945867}"/>
              </a:ext>
            </a:extLst>
          </p:cNvPr>
          <p:cNvSpPr>
            <a:spLocks noGrp="1"/>
          </p:cNvSpPr>
          <p:nvPr>
            <p:ph type="title"/>
          </p:nvPr>
        </p:nvSpPr>
        <p:spPr/>
        <p:txBody>
          <a:bodyPr>
            <a:normAutofit/>
          </a:bodyPr>
          <a:lstStyle/>
          <a:p>
            <a:r>
              <a:rPr lang="zh-TW" altLang="en-US" dirty="0"/>
              <a:t>如何選中正確的</a:t>
            </a:r>
            <a:r>
              <a:rPr lang="en-US" altLang="zh-TW" dirty="0"/>
              <a:t>NS?</a:t>
            </a:r>
            <a:br>
              <a:rPr lang="en-US" altLang="zh-TW" dirty="0"/>
            </a:br>
            <a:r>
              <a:rPr lang="en-US" altLang="zh-TW" sz="2400" dirty="0"/>
              <a:t>how to hit the correct nameserver?</a:t>
            </a:r>
            <a:endParaRPr lang="zh-TW" altLang="en-US" dirty="0"/>
          </a:p>
        </p:txBody>
      </p:sp>
      <p:sp>
        <p:nvSpPr>
          <p:cNvPr id="3" name="內容版面配置區 2">
            <a:extLst>
              <a:ext uri="{FF2B5EF4-FFF2-40B4-BE49-F238E27FC236}">
                <a16:creationId xmlns:a16="http://schemas.microsoft.com/office/drawing/2014/main" id="{97855384-68E8-4C1D-8629-E3E5DA5CD22B}"/>
              </a:ext>
            </a:extLst>
          </p:cNvPr>
          <p:cNvSpPr>
            <a:spLocks noGrp="1"/>
          </p:cNvSpPr>
          <p:nvPr>
            <p:ph idx="1"/>
          </p:nvPr>
        </p:nvSpPr>
        <p:spPr/>
        <p:txBody>
          <a:bodyPr>
            <a:normAutofit/>
          </a:bodyPr>
          <a:lstStyle/>
          <a:p>
            <a:pPr marL="0" indent="0">
              <a:buNone/>
            </a:pPr>
            <a:r>
              <a:rPr lang="zh-TW" altLang="en-US" dirty="0"/>
              <a:t>原因：</a:t>
            </a:r>
            <a:endParaRPr lang="en-US" altLang="zh-TW" dirty="0"/>
          </a:p>
          <a:p>
            <a:r>
              <a:rPr lang="zh-TW" altLang="en-US" dirty="0"/>
              <a:t>每次 </a:t>
            </a:r>
            <a:r>
              <a:rPr lang="en-US" altLang="zh-TW" dirty="0"/>
              <a:t>VA </a:t>
            </a:r>
            <a:r>
              <a:rPr lang="zh-TW" altLang="en-US" dirty="0"/>
              <a:t>發送或重新發送查詢時，攻擊者並不會知道查詢會發送到哪個</a:t>
            </a:r>
            <a:r>
              <a:rPr lang="en-US" altLang="zh-TW" dirty="0"/>
              <a:t>NS</a:t>
            </a:r>
          </a:p>
          <a:p>
            <a:r>
              <a:rPr lang="zh-TW" altLang="en-US" dirty="0"/>
              <a:t>攻擊者需要使 𝑛 </a:t>
            </a:r>
            <a:r>
              <a:rPr lang="en-US" altLang="zh-TW" dirty="0"/>
              <a:t>- 1 </a:t>
            </a:r>
            <a:r>
              <a:rPr lang="zh-TW" altLang="en-US" dirty="0"/>
              <a:t>個名稱服務器的查詢</a:t>
            </a:r>
            <a:r>
              <a:rPr lang="en-US" altLang="zh-TW" dirty="0"/>
              <a:t>timeout</a:t>
            </a:r>
          </a:p>
          <a:p>
            <a:r>
              <a:rPr lang="zh-TW" altLang="en-US" dirty="0"/>
              <a:t>攻擊者希望 </a:t>
            </a:r>
            <a:r>
              <a:rPr lang="en-US" altLang="zh-TW" dirty="0"/>
              <a:t>VA </a:t>
            </a:r>
            <a:r>
              <a:rPr lang="zh-TW" altLang="en-US" dirty="0"/>
              <a:t>只查詢其選擇的</a:t>
            </a:r>
            <a:r>
              <a:rPr lang="en-US" altLang="zh-TW" dirty="0"/>
              <a:t>NS</a:t>
            </a:r>
            <a:r>
              <a:rPr lang="zh-TW" altLang="en-US" dirty="0"/>
              <a:t>。</a:t>
            </a:r>
            <a:endParaRPr lang="en-US" altLang="zh-TW" dirty="0"/>
          </a:p>
          <a:p>
            <a:pPr marL="0" indent="0">
              <a:buNone/>
            </a:pPr>
            <a:r>
              <a:rPr lang="zh-TW" altLang="en-US" dirty="0"/>
              <a:t>採用的方法：</a:t>
            </a:r>
            <a:endParaRPr lang="en-US" altLang="zh-TW" dirty="0"/>
          </a:p>
          <a:p>
            <a:r>
              <a:rPr lang="zh-TW" altLang="en-US" dirty="0"/>
              <a:t>在每個 </a:t>
            </a:r>
            <a:r>
              <a:rPr lang="en-US" altLang="zh-TW" dirty="0"/>
              <a:t>RTO </a:t>
            </a:r>
            <a:r>
              <a:rPr lang="zh-TW" altLang="en-US" dirty="0"/>
              <a:t>發起攻擊</a:t>
            </a:r>
            <a:endParaRPr lang="en-US" altLang="zh-TW" dirty="0"/>
          </a:p>
          <a:p>
            <a:pPr lvl="1"/>
            <a:r>
              <a:rPr lang="zh-TW" altLang="en-US" dirty="0"/>
              <a:t>使查詢每 </a:t>
            </a:r>
            <a:r>
              <a:rPr lang="en-US" altLang="zh-TW" dirty="0"/>
              <a:t>RTO=376ms timeout</a:t>
            </a:r>
            <a:r>
              <a:rPr lang="zh-TW" altLang="en-US" dirty="0"/>
              <a:t>一次 </a:t>
            </a:r>
            <a:r>
              <a:rPr lang="en-US" altLang="zh-TW" dirty="0"/>
              <a:t>(</a:t>
            </a:r>
            <a:r>
              <a:rPr lang="zh-TW" altLang="en-US" dirty="0"/>
              <a:t>來自</a:t>
            </a:r>
            <a:r>
              <a:rPr lang="en-US" altLang="zh-TW" dirty="0"/>
              <a:t>Unbound</a:t>
            </a:r>
            <a:r>
              <a:rPr lang="zh-TW" altLang="en-US" dirty="0"/>
              <a:t>解析器的參數</a:t>
            </a:r>
            <a:r>
              <a:rPr lang="en-US" altLang="zh-TW" dirty="0"/>
              <a:t>)</a:t>
            </a:r>
          </a:p>
          <a:p>
            <a:pPr lvl="1"/>
            <a:r>
              <a:rPr lang="zh-TW" altLang="en-US" dirty="0"/>
              <a:t>每次都能“命中”來自 </a:t>
            </a:r>
            <a:r>
              <a:rPr lang="en-US" altLang="zh-TW" dirty="0"/>
              <a:t>VA </a:t>
            </a:r>
            <a:r>
              <a:rPr lang="zh-TW" altLang="en-US" dirty="0"/>
              <a:t>的查詢</a:t>
            </a:r>
            <a:endParaRPr lang="en-US" altLang="zh-TW" dirty="0"/>
          </a:p>
          <a:p>
            <a:pPr marL="0" indent="0">
              <a:buNone/>
            </a:pPr>
            <a:r>
              <a:rPr lang="en-US" altLang="zh-TW" dirty="0"/>
              <a:t>     -&gt; VA</a:t>
            </a:r>
            <a:r>
              <a:rPr lang="zh-TW" altLang="en-US" dirty="0"/>
              <a:t>只會查詢攻擊者指定的</a:t>
            </a:r>
            <a:r>
              <a:rPr lang="en-US" altLang="zh-TW" dirty="0"/>
              <a:t>NS</a:t>
            </a:r>
          </a:p>
          <a:p>
            <a:endParaRPr lang="zh-TW" altLang="en-US" dirty="0"/>
          </a:p>
        </p:txBody>
      </p:sp>
    </p:spTree>
    <p:extLst>
      <p:ext uri="{BB962C8B-B14F-4D97-AF65-F5344CB8AC3E}">
        <p14:creationId xmlns:p14="http://schemas.microsoft.com/office/powerpoint/2010/main" val="19817380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040FAF5-8A20-2D4B-CA52-0F36DB29F707}"/>
              </a:ext>
            </a:extLst>
          </p:cNvPr>
          <p:cNvSpPr>
            <a:spLocks noGrp="1"/>
          </p:cNvSpPr>
          <p:nvPr>
            <p:ph type="title"/>
          </p:nvPr>
        </p:nvSpPr>
        <p:spPr/>
        <p:txBody>
          <a:bodyPr>
            <a:normAutofit/>
          </a:bodyPr>
          <a:lstStyle/>
          <a:p>
            <a:r>
              <a:rPr lang="zh-TW" altLang="en-US" dirty="0"/>
              <a:t>需要重複攻擊幾次才能移除所有</a:t>
            </a:r>
            <a:r>
              <a:rPr lang="en-US" altLang="zh-TW" dirty="0"/>
              <a:t>NS?</a:t>
            </a:r>
            <a:br>
              <a:rPr lang="en-US" altLang="zh-TW" dirty="0"/>
            </a:br>
            <a:r>
              <a:rPr lang="en-US" altLang="zh-TW" sz="2400" dirty="0"/>
              <a:t>how many attack iterations required?</a:t>
            </a:r>
            <a:endParaRPr lang="zh-TW" altLang="en-US" dirty="0"/>
          </a:p>
        </p:txBody>
      </p:sp>
      <p:sp>
        <p:nvSpPr>
          <p:cNvPr id="3" name="內容版面配置區 2">
            <a:extLst>
              <a:ext uri="{FF2B5EF4-FFF2-40B4-BE49-F238E27FC236}">
                <a16:creationId xmlns:a16="http://schemas.microsoft.com/office/drawing/2014/main" id="{9A996CC1-A0FD-7F24-5067-4C8EFF2430E5}"/>
              </a:ext>
            </a:extLst>
          </p:cNvPr>
          <p:cNvSpPr>
            <a:spLocks noGrp="1"/>
          </p:cNvSpPr>
          <p:nvPr>
            <p:ph idx="1"/>
          </p:nvPr>
        </p:nvSpPr>
        <p:spPr>
          <a:xfrm>
            <a:off x="1524000" y="2060848"/>
            <a:ext cx="9144000" cy="3688432"/>
          </a:xfrm>
        </p:spPr>
        <p:txBody>
          <a:bodyPr>
            <a:normAutofit/>
          </a:bodyPr>
          <a:lstStyle/>
          <a:p>
            <a:r>
              <a:rPr lang="en-US" altLang="zh-TW" sz="1800" dirty="0"/>
              <a:t>95% </a:t>
            </a:r>
            <a:r>
              <a:rPr lang="zh-TW" altLang="en-US" sz="1800" dirty="0"/>
              <a:t>的域最多有 </a:t>
            </a:r>
            <a:r>
              <a:rPr lang="en-US" altLang="zh-TW" sz="1800" dirty="0"/>
              <a:t>6 </a:t>
            </a:r>
            <a:r>
              <a:rPr lang="zh-TW" altLang="en-US" sz="1800" dirty="0"/>
              <a:t>個</a:t>
            </a:r>
            <a:r>
              <a:rPr lang="en-US" altLang="zh-TW" sz="1800" dirty="0"/>
              <a:t>NS</a:t>
            </a:r>
          </a:p>
          <a:p>
            <a:r>
              <a:rPr lang="zh-TW" altLang="en-US" sz="1800" dirty="0"/>
              <a:t>攻擊者通過單次查詢可以產生 </a:t>
            </a:r>
            <a:r>
              <a:rPr lang="en-US" altLang="zh-TW" sz="1800" dirty="0"/>
              <a:t>32 </a:t>
            </a:r>
            <a:r>
              <a:rPr lang="zh-TW" altLang="en-US" sz="1800" dirty="0"/>
              <a:t>次</a:t>
            </a:r>
            <a:r>
              <a:rPr lang="en-US" altLang="zh-TW" sz="1800" dirty="0"/>
              <a:t>timeout</a:t>
            </a:r>
          </a:p>
          <a:p>
            <a:r>
              <a:rPr lang="en-US" altLang="zh-TW" sz="1800" dirty="0"/>
              <a:t>DNS </a:t>
            </a:r>
            <a:r>
              <a:rPr lang="zh-TW" altLang="en-US" sz="1800" dirty="0"/>
              <a:t>軟體重試 </a:t>
            </a:r>
            <a:r>
              <a:rPr lang="en-US" altLang="zh-TW" sz="1800" dirty="0"/>
              <a:t>32 </a:t>
            </a:r>
            <a:r>
              <a:rPr lang="zh-TW" altLang="en-US" sz="1800" dirty="0"/>
              <a:t>次可以阻止域中的 </a:t>
            </a:r>
            <a:r>
              <a:rPr lang="en-US" altLang="zh-TW" sz="1800" dirty="0"/>
              <a:t>6 </a:t>
            </a:r>
            <a:r>
              <a:rPr lang="zh-TW" altLang="en-US" sz="1800" dirty="0"/>
              <a:t>個</a:t>
            </a:r>
            <a:r>
              <a:rPr lang="en-US" altLang="zh-TW" sz="1800" dirty="0"/>
              <a:t>NS</a:t>
            </a:r>
          </a:p>
          <a:p>
            <a:r>
              <a:rPr lang="zh-TW" altLang="en-US" sz="1800" dirty="0"/>
              <a:t>單次查詢足以阻止大多數域的名稱服務器</a:t>
            </a:r>
            <a:endParaRPr lang="en-US" altLang="zh-TW" sz="1800" dirty="0"/>
          </a:p>
          <a:p>
            <a:endParaRPr lang="en-US" altLang="zh-TW" sz="1800" dirty="0"/>
          </a:p>
          <a:p>
            <a:r>
              <a:rPr lang="zh-TW" altLang="en-US" sz="1800" dirty="0"/>
              <a:t>每個 </a:t>
            </a:r>
            <a:r>
              <a:rPr lang="en-US" altLang="zh-TW" sz="1800" dirty="0"/>
              <a:t>VA </a:t>
            </a:r>
            <a:r>
              <a:rPr lang="zh-TW" altLang="en-US" sz="1800" dirty="0"/>
              <a:t>在每個憑證申請期間至少傳送兩個 </a:t>
            </a:r>
            <a:r>
              <a:rPr lang="en-US" altLang="zh-TW" sz="1800" dirty="0"/>
              <a:t>DNS </a:t>
            </a:r>
            <a:r>
              <a:rPr lang="zh-TW" altLang="en-US" sz="1800" dirty="0"/>
              <a:t>請求</a:t>
            </a:r>
            <a:endParaRPr lang="en-US" altLang="zh-TW" sz="1800" dirty="0"/>
          </a:p>
          <a:p>
            <a:r>
              <a:rPr lang="zh-TW" altLang="en-US" sz="1800" dirty="0"/>
              <a:t>可以通過單一憑證的申請來阻擋</a:t>
            </a:r>
            <a:r>
              <a:rPr lang="en-US" altLang="zh-TW" sz="1800" dirty="0"/>
              <a:t>12-13 </a:t>
            </a:r>
            <a:r>
              <a:rPr lang="zh-TW" altLang="en-US" sz="1800" dirty="0"/>
              <a:t>個 </a:t>
            </a:r>
            <a:r>
              <a:rPr lang="en-US" altLang="zh-TW" sz="1800" dirty="0"/>
              <a:t>NS</a:t>
            </a:r>
          </a:p>
          <a:p>
            <a:r>
              <a:rPr lang="zh-TW" altLang="en-US" sz="1800" dirty="0"/>
              <a:t>可以透過申請更多憑證來阻擋更多</a:t>
            </a:r>
            <a:r>
              <a:rPr lang="en-US" altLang="zh-TW" sz="1800" dirty="0"/>
              <a:t>NS</a:t>
            </a:r>
            <a:endParaRPr lang="zh-TW" altLang="en-US" sz="1800" dirty="0"/>
          </a:p>
        </p:txBody>
      </p:sp>
    </p:spTree>
    <p:extLst>
      <p:ext uri="{BB962C8B-B14F-4D97-AF65-F5344CB8AC3E}">
        <p14:creationId xmlns:p14="http://schemas.microsoft.com/office/powerpoint/2010/main" val="20627908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A347E1C-A4B5-1AB0-D337-C51CCCB54F49}"/>
              </a:ext>
            </a:extLst>
          </p:cNvPr>
          <p:cNvSpPr>
            <a:spLocks noGrp="1"/>
          </p:cNvSpPr>
          <p:nvPr>
            <p:ph type="title"/>
          </p:nvPr>
        </p:nvSpPr>
        <p:spPr/>
        <p:txBody>
          <a:bodyPr/>
          <a:lstStyle/>
          <a:p>
            <a:r>
              <a:rPr lang="zh-TW" altLang="en-US" dirty="0"/>
              <a:t>如何使回應</a:t>
            </a:r>
            <a:r>
              <a:rPr lang="en-US" altLang="zh-TW" dirty="0"/>
              <a:t>timeout?</a:t>
            </a:r>
            <a:br>
              <a:rPr lang="en-US" altLang="zh-TW" dirty="0"/>
            </a:br>
            <a:r>
              <a:rPr lang="en-US" altLang="zh-TW" sz="2400" dirty="0"/>
              <a:t>how to cause responses to timeout?</a:t>
            </a:r>
            <a:endParaRPr lang="zh-TW" altLang="en-US" dirty="0"/>
          </a:p>
        </p:txBody>
      </p:sp>
      <p:sp>
        <p:nvSpPr>
          <p:cNvPr id="3" name="內容版面配置區 2">
            <a:extLst>
              <a:ext uri="{FF2B5EF4-FFF2-40B4-BE49-F238E27FC236}">
                <a16:creationId xmlns:a16="http://schemas.microsoft.com/office/drawing/2014/main" id="{DEC43781-8547-2421-17DB-4C23269A659C}"/>
              </a:ext>
            </a:extLst>
          </p:cNvPr>
          <p:cNvSpPr>
            <a:spLocks noGrp="1"/>
          </p:cNvSpPr>
          <p:nvPr>
            <p:ph idx="1"/>
          </p:nvPr>
        </p:nvSpPr>
        <p:spPr/>
        <p:txBody>
          <a:bodyPr/>
          <a:lstStyle/>
          <a:p>
            <a:r>
              <a:rPr lang="zh-TW" altLang="en-US" dirty="0"/>
              <a:t>讓</a:t>
            </a:r>
            <a:r>
              <a:rPr lang="en-US" altLang="zh-TW" dirty="0"/>
              <a:t>Let’s Encrypt</a:t>
            </a:r>
            <a:r>
              <a:rPr lang="zh-TW" altLang="en-US" dirty="0"/>
              <a:t>認為目標服務器的連接性好像很差</a:t>
            </a:r>
            <a:endParaRPr lang="en-US" altLang="zh-TW" dirty="0"/>
          </a:p>
          <a:p>
            <a:r>
              <a:rPr lang="zh-TW" altLang="en-US" dirty="0"/>
              <a:t>例如：</a:t>
            </a:r>
            <a:endParaRPr lang="en-US" altLang="zh-TW" dirty="0"/>
          </a:p>
          <a:p>
            <a:pPr lvl="1"/>
            <a:r>
              <a:rPr lang="en-US" altLang="zh-TW" dirty="0"/>
              <a:t>IP</a:t>
            </a:r>
            <a:r>
              <a:rPr lang="zh-TW" altLang="en-US" dirty="0"/>
              <a:t>片段重組，使其被解析器丟棄</a:t>
            </a:r>
            <a:endParaRPr lang="en-US" altLang="zh-TW" dirty="0"/>
          </a:p>
          <a:p>
            <a:pPr lvl="1"/>
            <a:r>
              <a:rPr lang="en-US" altLang="zh-TW" dirty="0"/>
              <a:t>NS</a:t>
            </a:r>
            <a:r>
              <a:rPr lang="zh-TW" altLang="en-US" dirty="0"/>
              <a:t>的速率限制功能過濾來自解析器的查詢</a:t>
            </a:r>
            <a:endParaRPr lang="en-US" altLang="zh-TW" dirty="0"/>
          </a:p>
          <a:p>
            <a:endParaRPr lang="zh-TW" altLang="en-US" dirty="0"/>
          </a:p>
        </p:txBody>
      </p:sp>
    </p:spTree>
    <p:extLst>
      <p:ext uri="{BB962C8B-B14F-4D97-AF65-F5344CB8AC3E}">
        <p14:creationId xmlns:p14="http://schemas.microsoft.com/office/powerpoint/2010/main" val="24588471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C038221A-151B-E628-933D-459D92A5786D}"/>
              </a:ext>
            </a:extLst>
          </p:cNvPr>
          <p:cNvSpPr>
            <a:spLocks noGrp="1"/>
          </p:cNvSpPr>
          <p:nvPr>
            <p:ph type="title"/>
          </p:nvPr>
        </p:nvSpPr>
        <p:spPr/>
        <p:txBody>
          <a:bodyPr/>
          <a:lstStyle/>
          <a:p>
            <a:r>
              <a:rPr lang="en-US" altLang="zh-TW" dirty="0"/>
              <a:t>Part III</a:t>
            </a:r>
            <a:r>
              <a:rPr lang="zh-TW" altLang="en-US" dirty="0"/>
              <a:t> </a:t>
            </a:r>
            <a:r>
              <a:rPr lang="en-US" altLang="zh-TW" dirty="0"/>
              <a:t>: </a:t>
            </a:r>
            <a:endParaRPr lang="zh-TW" altLang="en-US" dirty="0"/>
          </a:p>
        </p:txBody>
      </p:sp>
      <p:sp>
        <p:nvSpPr>
          <p:cNvPr id="5" name="文字版面配置區 4">
            <a:extLst>
              <a:ext uri="{FF2B5EF4-FFF2-40B4-BE49-F238E27FC236}">
                <a16:creationId xmlns:a16="http://schemas.microsoft.com/office/drawing/2014/main" id="{49D2B749-F222-1331-6A33-29E44ED77591}"/>
              </a:ext>
            </a:extLst>
          </p:cNvPr>
          <p:cNvSpPr>
            <a:spLocks noGrp="1"/>
          </p:cNvSpPr>
          <p:nvPr>
            <p:ph type="body" idx="1"/>
          </p:nvPr>
        </p:nvSpPr>
        <p:spPr/>
        <p:txBody>
          <a:bodyPr>
            <a:normAutofit/>
          </a:bodyPr>
          <a:lstStyle/>
          <a:p>
            <a:r>
              <a:rPr lang="en-US" altLang="zh-TW" sz="3200" dirty="0"/>
              <a:t>SERVER-ELIMINATION METHODOLOGIES</a:t>
            </a:r>
            <a:endParaRPr lang="zh-TW" altLang="en-US" sz="3200" dirty="0"/>
          </a:p>
        </p:txBody>
      </p:sp>
    </p:spTree>
    <p:extLst>
      <p:ext uri="{BB962C8B-B14F-4D97-AF65-F5344CB8AC3E}">
        <p14:creationId xmlns:p14="http://schemas.microsoft.com/office/powerpoint/2010/main" val="25483849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3AD9C5B9-8DCB-F46B-D548-0C050A8D1A7F}"/>
              </a:ext>
            </a:extLst>
          </p:cNvPr>
          <p:cNvSpPr>
            <a:spLocks noGrp="1"/>
          </p:cNvSpPr>
          <p:nvPr>
            <p:ph type="title"/>
          </p:nvPr>
        </p:nvSpPr>
        <p:spPr/>
        <p:txBody>
          <a:bodyPr/>
          <a:lstStyle/>
          <a:p>
            <a:r>
              <a:rPr lang="en-US" altLang="zh-TW" dirty="0"/>
              <a:t>Datasets</a:t>
            </a:r>
            <a:endParaRPr lang="zh-TW" altLang="en-US" dirty="0"/>
          </a:p>
        </p:txBody>
      </p:sp>
      <p:sp>
        <p:nvSpPr>
          <p:cNvPr id="5" name="內容版面配置區 4">
            <a:extLst>
              <a:ext uri="{FF2B5EF4-FFF2-40B4-BE49-F238E27FC236}">
                <a16:creationId xmlns:a16="http://schemas.microsoft.com/office/drawing/2014/main" id="{EEEB6D96-4C4F-9BC4-1330-2519BF0497B4}"/>
              </a:ext>
            </a:extLst>
          </p:cNvPr>
          <p:cNvSpPr>
            <a:spLocks noGrp="1"/>
          </p:cNvSpPr>
          <p:nvPr>
            <p:ph idx="1"/>
          </p:nvPr>
        </p:nvSpPr>
        <p:spPr/>
        <p:txBody>
          <a:bodyPr/>
          <a:lstStyle/>
          <a:p>
            <a:r>
              <a:rPr lang="zh-TW" altLang="en-US" dirty="0"/>
              <a:t>包含經過</a:t>
            </a:r>
            <a:r>
              <a:rPr lang="en-US" altLang="zh-TW" dirty="0"/>
              <a:t>Let's Encrypt</a:t>
            </a:r>
            <a:r>
              <a:rPr lang="zh-TW" altLang="en-US" dirty="0"/>
              <a:t>認證的域名</a:t>
            </a:r>
            <a:endParaRPr lang="en-US" altLang="zh-TW" dirty="0"/>
          </a:p>
          <a:p>
            <a:r>
              <a:rPr lang="zh-TW" altLang="en-US" dirty="0"/>
              <a:t>以及</a:t>
            </a:r>
            <a:r>
              <a:rPr lang="en-US" altLang="zh-TW" dirty="0"/>
              <a:t>100</a:t>
            </a:r>
            <a:r>
              <a:rPr lang="zh-TW" altLang="en-US" dirty="0"/>
              <a:t>萬個頂級</a:t>
            </a:r>
            <a:r>
              <a:rPr lang="en-US" altLang="zh-TW" dirty="0"/>
              <a:t>Alexa</a:t>
            </a:r>
            <a:r>
              <a:rPr lang="zh-TW" altLang="en-US" dirty="0"/>
              <a:t>域名，其中只有</a:t>
            </a:r>
            <a:r>
              <a:rPr lang="en-US" altLang="zh-TW" dirty="0"/>
              <a:t>85.7</a:t>
            </a:r>
            <a:r>
              <a:rPr lang="zh-TW" altLang="en-US" dirty="0"/>
              <a:t>萬個域名是有效的</a:t>
            </a:r>
          </a:p>
          <a:p>
            <a:endParaRPr lang="en-US" altLang="zh-TW" dirty="0"/>
          </a:p>
          <a:p>
            <a:endParaRPr lang="zh-TW" altLang="en-US" dirty="0"/>
          </a:p>
        </p:txBody>
      </p:sp>
      <p:graphicFrame>
        <p:nvGraphicFramePr>
          <p:cNvPr id="6" name="表格 6">
            <a:extLst>
              <a:ext uri="{FF2B5EF4-FFF2-40B4-BE49-F238E27FC236}">
                <a16:creationId xmlns:a16="http://schemas.microsoft.com/office/drawing/2014/main" id="{28831F87-2F91-A860-814E-2F2C5376AB46}"/>
              </a:ext>
            </a:extLst>
          </p:cNvPr>
          <p:cNvGraphicFramePr>
            <a:graphicFrameLocks noGrp="1"/>
          </p:cNvGraphicFramePr>
          <p:nvPr>
            <p:extLst>
              <p:ext uri="{D42A27DB-BD31-4B8C-83A1-F6EECF244321}">
                <p14:modId xmlns:p14="http://schemas.microsoft.com/office/powerpoint/2010/main" val="1491817317"/>
              </p:ext>
            </p:extLst>
          </p:nvPr>
        </p:nvGraphicFramePr>
        <p:xfrm>
          <a:off x="1524000" y="3789040"/>
          <a:ext cx="8128000" cy="1483360"/>
        </p:xfrm>
        <a:graphic>
          <a:graphicData uri="http://schemas.openxmlformats.org/drawingml/2006/table">
            <a:tbl>
              <a:tblPr firstRow="1" bandRow="1">
                <a:tableStyleId>{073A0DAA-6AF3-43AB-8588-CEC1D06C72B9}</a:tableStyleId>
              </a:tblPr>
              <a:tblGrid>
                <a:gridCol w="1625600">
                  <a:extLst>
                    <a:ext uri="{9D8B030D-6E8A-4147-A177-3AD203B41FA5}">
                      <a16:colId xmlns:a16="http://schemas.microsoft.com/office/drawing/2014/main" val="3750368245"/>
                    </a:ext>
                  </a:extLst>
                </a:gridCol>
                <a:gridCol w="1625600">
                  <a:extLst>
                    <a:ext uri="{9D8B030D-6E8A-4147-A177-3AD203B41FA5}">
                      <a16:colId xmlns:a16="http://schemas.microsoft.com/office/drawing/2014/main" val="3184146422"/>
                    </a:ext>
                  </a:extLst>
                </a:gridCol>
                <a:gridCol w="1625600">
                  <a:extLst>
                    <a:ext uri="{9D8B030D-6E8A-4147-A177-3AD203B41FA5}">
                      <a16:colId xmlns:a16="http://schemas.microsoft.com/office/drawing/2014/main" val="452531836"/>
                    </a:ext>
                  </a:extLst>
                </a:gridCol>
                <a:gridCol w="1625600">
                  <a:extLst>
                    <a:ext uri="{9D8B030D-6E8A-4147-A177-3AD203B41FA5}">
                      <a16:colId xmlns:a16="http://schemas.microsoft.com/office/drawing/2014/main" val="410397595"/>
                    </a:ext>
                  </a:extLst>
                </a:gridCol>
                <a:gridCol w="1625600">
                  <a:extLst>
                    <a:ext uri="{9D8B030D-6E8A-4147-A177-3AD203B41FA5}">
                      <a16:colId xmlns:a16="http://schemas.microsoft.com/office/drawing/2014/main" val="1486915952"/>
                    </a:ext>
                  </a:extLst>
                </a:gridCol>
              </a:tblGrid>
              <a:tr h="370840">
                <a:tc>
                  <a:txBody>
                    <a:bodyPr/>
                    <a:lstStyle/>
                    <a:p>
                      <a:endParaRPr lang="zh-TW" altLang="en-US" dirty="0"/>
                    </a:p>
                  </a:txBody>
                  <a:tcPr/>
                </a:tc>
                <a:tc>
                  <a:txBody>
                    <a:bodyPr/>
                    <a:lstStyle/>
                    <a:p>
                      <a:r>
                        <a:rPr lang="en-US" altLang="zh-TW" sz="1800" b="0" u="none" strike="noStrike" kern="1200" baseline="0" dirty="0">
                          <a:solidFill>
                            <a:schemeClr val="lt1"/>
                          </a:solidFill>
                        </a:rPr>
                        <a:t>#Domains</a:t>
                      </a:r>
                      <a:endParaRPr lang="zh-TW" altLang="en-US" dirty="0"/>
                    </a:p>
                  </a:txBody>
                  <a:tcPr/>
                </a:tc>
                <a:tc>
                  <a:txBody>
                    <a:bodyPr/>
                    <a:lstStyle/>
                    <a:p>
                      <a:r>
                        <a:rPr lang="en-US" altLang="zh-TW" sz="1800" b="0" u="none" strike="noStrike" kern="1200" baseline="0" dirty="0">
                          <a:solidFill>
                            <a:schemeClr val="lt1"/>
                          </a:solidFill>
                        </a:rPr>
                        <a:t>#Nameservers</a:t>
                      </a:r>
                      <a:endParaRPr lang="zh-TW" altLang="en-US" dirty="0"/>
                    </a:p>
                  </a:txBody>
                  <a:tcPr/>
                </a:tc>
                <a:tc>
                  <a:txBody>
                    <a:bodyPr/>
                    <a:lstStyle/>
                    <a:p>
                      <a:r>
                        <a:rPr lang="en-US" altLang="zh-TW" sz="1800" b="0" u="none" strike="noStrike" kern="1200" baseline="0" dirty="0">
                          <a:solidFill>
                            <a:schemeClr val="lt1"/>
                          </a:solidFill>
                        </a:rPr>
                        <a:t>#ASes</a:t>
                      </a:r>
                      <a:endParaRPr lang="zh-TW" altLang="en-US" dirty="0"/>
                    </a:p>
                  </a:txBody>
                  <a:tcPr/>
                </a:tc>
                <a:tc>
                  <a:txBody>
                    <a:bodyPr/>
                    <a:lstStyle/>
                    <a:p>
                      <a:r>
                        <a:rPr lang="en-US" altLang="zh-TW" sz="1800" b="0" u="none" strike="noStrike" kern="1200" baseline="0" dirty="0">
                          <a:solidFill>
                            <a:schemeClr val="lt1"/>
                          </a:solidFill>
                        </a:rPr>
                        <a:t>Vuln.</a:t>
                      </a:r>
                      <a:endParaRPr lang="zh-TW" altLang="en-US" dirty="0"/>
                    </a:p>
                  </a:txBody>
                  <a:tcPr/>
                </a:tc>
                <a:extLst>
                  <a:ext uri="{0D108BD9-81ED-4DB2-BD59-A6C34878D82A}">
                    <a16:rowId xmlns:a16="http://schemas.microsoft.com/office/drawing/2014/main" val="41923059"/>
                  </a:ext>
                </a:extLst>
              </a:tr>
              <a:tr h="370840">
                <a:tc>
                  <a:txBody>
                    <a:bodyPr/>
                    <a:lstStyle/>
                    <a:p>
                      <a:r>
                        <a:rPr lang="en-US" altLang="zh-TW" sz="1800" b="0" u="none" strike="noStrike" kern="1200" baseline="0" dirty="0">
                          <a:solidFill>
                            <a:schemeClr val="dk1"/>
                          </a:solidFill>
                        </a:rPr>
                        <a:t>Let’s Encrypt</a:t>
                      </a:r>
                      <a:endParaRPr lang="zh-TW" altLang="en-US" dirty="0"/>
                    </a:p>
                  </a:txBody>
                  <a:tcPr/>
                </a:tc>
                <a:tc>
                  <a:txBody>
                    <a:bodyPr/>
                    <a:lstStyle/>
                    <a:p>
                      <a:r>
                        <a:rPr lang="en-US" altLang="zh-TW" sz="1800" b="0" u="none" strike="noStrike" kern="1200" baseline="0" dirty="0">
                          <a:solidFill>
                            <a:schemeClr val="dk1"/>
                          </a:solidFill>
                        </a:rPr>
                        <a:t>1,014,056</a:t>
                      </a:r>
                      <a:endParaRPr lang="zh-TW" altLang="en-US" dirty="0"/>
                    </a:p>
                  </a:txBody>
                  <a:tcPr/>
                </a:tc>
                <a:tc>
                  <a:txBody>
                    <a:bodyPr/>
                    <a:lstStyle/>
                    <a:p>
                      <a:r>
                        <a:rPr lang="en-US" altLang="zh-TW" sz="1800" b="0" u="none" strike="noStrike" kern="1200" baseline="0" dirty="0">
                          <a:solidFill>
                            <a:schemeClr val="dk1"/>
                          </a:solidFill>
                        </a:rPr>
                        <a:t>98,502</a:t>
                      </a:r>
                      <a:endParaRPr lang="zh-TW" altLang="en-US" dirty="0"/>
                    </a:p>
                  </a:txBody>
                  <a:tcPr/>
                </a:tc>
                <a:tc>
                  <a:txBody>
                    <a:bodyPr/>
                    <a:lstStyle/>
                    <a:p>
                      <a:r>
                        <a:rPr lang="en-US" altLang="zh-TW" sz="1800" b="0" u="none" strike="noStrike" kern="1200" baseline="0" dirty="0">
                          <a:solidFill>
                            <a:schemeClr val="dk1"/>
                          </a:solidFill>
                        </a:rPr>
                        <a:t>8,205</a:t>
                      </a:r>
                      <a:endParaRPr lang="zh-TW" altLang="en-US" dirty="0"/>
                    </a:p>
                  </a:txBody>
                  <a:tcPr/>
                </a:tc>
                <a:tc>
                  <a:txBody>
                    <a:bodyPr/>
                    <a:lstStyle/>
                    <a:p>
                      <a:r>
                        <a:rPr lang="en-US" altLang="zh-TW" sz="1800" b="0" u="none" strike="noStrike" kern="1200" baseline="0" dirty="0">
                          <a:solidFill>
                            <a:schemeClr val="dk1"/>
                          </a:solidFill>
                        </a:rPr>
                        <a:t>24.53%</a:t>
                      </a:r>
                      <a:endParaRPr lang="zh-TW" altLang="en-US" dirty="0"/>
                    </a:p>
                  </a:txBody>
                  <a:tcPr/>
                </a:tc>
                <a:extLst>
                  <a:ext uri="{0D108BD9-81ED-4DB2-BD59-A6C34878D82A}">
                    <a16:rowId xmlns:a16="http://schemas.microsoft.com/office/drawing/2014/main" val="456317787"/>
                  </a:ext>
                </a:extLst>
              </a:tr>
              <a:tr h="370840">
                <a:tc>
                  <a:txBody>
                    <a:bodyPr/>
                    <a:lstStyle/>
                    <a:p>
                      <a:r>
                        <a:rPr lang="en-US" altLang="zh-TW" sz="1800" b="0" u="none" strike="noStrike" kern="1200" baseline="0" dirty="0">
                          <a:solidFill>
                            <a:schemeClr val="dk1"/>
                          </a:solidFill>
                        </a:rPr>
                        <a:t>Alexa</a:t>
                      </a:r>
                      <a:endParaRPr lang="zh-TW" altLang="en-US" dirty="0"/>
                    </a:p>
                  </a:txBody>
                  <a:tcPr/>
                </a:tc>
                <a:tc>
                  <a:txBody>
                    <a:bodyPr/>
                    <a:lstStyle/>
                    <a:p>
                      <a:r>
                        <a:rPr lang="en-US" altLang="zh-TW" sz="1800" b="0" u="none" strike="noStrike" kern="1200" baseline="0" dirty="0">
                          <a:solidFill>
                            <a:schemeClr val="dk1"/>
                          </a:solidFill>
                        </a:rPr>
                        <a:t>856,887</a:t>
                      </a:r>
                      <a:endParaRPr lang="zh-TW" altLang="en-US" dirty="0"/>
                    </a:p>
                  </a:txBody>
                  <a:tcPr/>
                </a:tc>
                <a:tc>
                  <a:txBody>
                    <a:bodyPr/>
                    <a:lstStyle/>
                    <a:p>
                      <a:r>
                        <a:rPr lang="en-US" altLang="zh-TW" sz="1800" b="0" u="none" strike="noStrike" kern="1200" baseline="0" dirty="0">
                          <a:solidFill>
                            <a:schemeClr val="dk1"/>
                          </a:solidFill>
                        </a:rPr>
                        <a:t>171,656</a:t>
                      </a:r>
                      <a:endParaRPr lang="zh-TW" altLang="en-US" dirty="0"/>
                    </a:p>
                  </a:txBody>
                  <a:tcPr/>
                </a:tc>
                <a:tc>
                  <a:txBody>
                    <a:bodyPr/>
                    <a:lstStyle/>
                    <a:p>
                      <a:r>
                        <a:rPr lang="en-US" altLang="zh-TW" sz="1800" b="0" u="none" strike="noStrike" kern="1200" baseline="0" dirty="0">
                          <a:solidFill>
                            <a:schemeClr val="dk1"/>
                          </a:solidFill>
                        </a:rPr>
                        <a:t>15,899</a:t>
                      </a:r>
                      <a:endParaRPr lang="zh-TW" altLang="en-US" dirty="0"/>
                    </a:p>
                  </a:txBody>
                  <a:tcPr/>
                </a:tc>
                <a:tc>
                  <a:txBody>
                    <a:bodyPr/>
                    <a:lstStyle/>
                    <a:p>
                      <a:r>
                        <a:rPr lang="en-US" altLang="zh-TW" sz="1800" b="0" u="none" strike="noStrike" kern="1200" baseline="0" dirty="0">
                          <a:solidFill>
                            <a:schemeClr val="dk1"/>
                          </a:solidFill>
                        </a:rPr>
                        <a:t>20.92%</a:t>
                      </a:r>
                      <a:endParaRPr lang="zh-TW" altLang="en-US" dirty="0"/>
                    </a:p>
                  </a:txBody>
                  <a:tcPr/>
                </a:tc>
                <a:extLst>
                  <a:ext uri="{0D108BD9-81ED-4DB2-BD59-A6C34878D82A}">
                    <a16:rowId xmlns:a16="http://schemas.microsoft.com/office/drawing/2014/main" val="2831939547"/>
                  </a:ext>
                </a:extLst>
              </a:tr>
              <a:tr h="370840">
                <a:tc>
                  <a:txBody>
                    <a:bodyPr/>
                    <a:lstStyle/>
                    <a:p>
                      <a:r>
                        <a:rPr lang="en-US" altLang="zh-TW" sz="1800" b="0" u="none" strike="noStrike" kern="1200" baseline="0" dirty="0">
                          <a:solidFill>
                            <a:schemeClr val="dk1"/>
                          </a:solidFill>
                        </a:rPr>
                        <a:t>Total</a:t>
                      </a:r>
                      <a:endParaRPr lang="zh-TW" altLang="en-US" dirty="0"/>
                    </a:p>
                  </a:txBody>
                  <a:tcPr/>
                </a:tc>
                <a:tc>
                  <a:txBody>
                    <a:bodyPr/>
                    <a:lstStyle/>
                    <a:p>
                      <a:r>
                        <a:rPr lang="en-US" altLang="zh-TW" sz="1800" b="0" u="none" strike="noStrike" kern="1200" baseline="0" dirty="0">
                          <a:solidFill>
                            <a:schemeClr val="dk1"/>
                          </a:solidFill>
                        </a:rPr>
                        <a:t>1,858,165</a:t>
                      </a:r>
                      <a:endParaRPr lang="zh-TW" altLang="en-US" dirty="0"/>
                    </a:p>
                  </a:txBody>
                  <a:tcPr/>
                </a:tc>
                <a:tc>
                  <a:txBody>
                    <a:bodyPr/>
                    <a:lstStyle/>
                    <a:p>
                      <a:r>
                        <a:rPr lang="en-US" altLang="zh-TW" sz="1800" b="0" u="none" strike="noStrike" kern="1200" baseline="0" dirty="0">
                          <a:solidFill>
                            <a:schemeClr val="dk1"/>
                          </a:solidFill>
                        </a:rPr>
                        <a:t>227,734</a:t>
                      </a:r>
                      <a:endParaRPr lang="zh-TW" altLang="en-US" dirty="0"/>
                    </a:p>
                  </a:txBody>
                  <a:tcPr/>
                </a:tc>
                <a:tc>
                  <a:txBody>
                    <a:bodyPr/>
                    <a:lstStyle/>
                    <a:p>
                      <a:r>
                        <a:rPr lang="en-US" altLang="zh-TW" sz="1800" b="0" u="none" strike="noStrike" kern="1200" baseline="0" dirty="0">
                          <a:solidFill>
                            <a:schemeClr val="dk1"/>
                          </a:solidFill>
                        </a:rPr>
                        <a:t>17,864</a:t>
                      </a:r>
                      <a:endParaRPr lang="zh-TW" altLang="en-US" dirty="0"/>
                    </a:p>
                  </a:txBody>
                  <a:tcPr/>
                </a:tc>
                <a:tc>
                  <a:txBody>
                    <a:bodyPr/>
                    <a:lstStyle/>
                    <a:p>
                      <a:r>
                        <a:rPr lang="en-US" altLang="zh-TW" sz="1800" b="0" u="none" strike="noStrike" kern="1200" baseline="0" dirty="0">
                          <a:solidFill>
                            <a:schemeClr val="dk1"/>
                          </a:solidFill>
                        </a:rPr>
                        <a:t>22.76%</a:t>
                      </a:r>
                      <a:endParaRPr lang="zh-TW" altLang="en-US" dirty="0"/>
                    </a:p>
                  </a:txBody>
                  <a:tcPr/>
                </a:tc>
                <a:extLst>
                  <a:ext uri="{0D108BD9-81ED-4DB2-BD59-A6C34878D82A}">
                    <a16:rowId xmlns:a16="http://schemas.microsoft.com/office/drawing/2014/main" val="618253287"/>
                  </a:ext>
                </a:extLst>
              </a:tr>
            </a:tbl>
          </a:graphicData>
        </a:graphic>
      </p:graphicFrame>
    </p:spTree>
    <p:extLst>
      <p:ext uri="{BB962C8B-B14F-4D97-AF65-F5344CB8AC3E}">
        <p14:creationId xmlns:p14="http://schemas.microsoft.com/office/powerpoint/2010/main" val="29301563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CBA388C-CCC0-11A6-EBB1-0A1662B0CC1B}"/>
              </a:ext>
            </a:extLst>
          </p:cNvPr>
          <p:cNvSpPr>
            <a:spLocks noGrp="1"/>
          </p:cNvSpPr>
          <p:nvPr>
            <p:ph type="title"/>
          </p:nvPr>
        </p:nvSpPr>
        <p:spPr>
          <a:xfrm>
            <a:off x="1524000" y="457200"/>
            <a:ext cx="9144000" cy="1143000"/>
          </a:xfrm>
        </p:spPr>
        <p:txBody>
          <a:bodyPr anchor="b">
            <a:normAutofit/>
          </a:bodyPr>
          <a:lstStyle/>
          <a:p>
            <a:r>
              <a:rPr lang="en-US" altLang="zh-TW" dirty="0"/>
              <a:t>Elimination via Fragmentation</a:t>
            </a:r>
            <a:endParaRPr lang="zh-TW" altLang="en-US" dirty="0"/>
          </a:p>
        </p:txBody>
      </p:sp>
      <p:sp>
        <p:nvSpPr>
          <p:cNvPr id="12" name="Content Placeholder 2">
            <a:extLst>
              <a:ext uri="{FF2B5EF4-FFF2-40B4-BE49-F238E27FC236}">
                <a16:creationId xmlns:a16="http://schemas.microsoft.com/office/drawing/2014/main" id="{C5119A6C-B4B3-678C-267A-B213C9024BD6}"/>
              </a:ext>
            </a:extLst>
          </p:cNvPr>
          <p:cNvSpPr>
            <a:spLocks noGrp="1"/>
          </p:cNvSpPr>
          <p:nvPr>
            <p:ph sz="half" idx="1"/>
          </p:nvPr>
        </p:nvSpPr>
        <p:spPr>
          <a:xfrm>
            <a:off x="1524000" y="1825625"/>
            <a:ext cx="4572000" cy="4270375"/>
          </a:xfrm>
        </p:spPr>
        <p:txBody>
          <a:bodyPr/>
          <a:lstStyle/>
          <a:p>
            <a:r>
              <a:rPr lang="en-US" altLang="zh-TW" dirty="0"/>
              <a:t>IP</a:t>
            </a:r>
            <a:r>
              <a:rPr lang="zh-TW" altLang="en-US" dirty="0"/>
              <a:t>分片</a:t>
            </a:r>
            <a:r>
              <a:rPr lang="en-US" altLang="zh-TW" dirty="0"/>
              <a:t>?</a:t>
            </a:r>
          </a:p>
          <a:p>
            <a:pPr lvl="1"/>
            <a:r>
              <a:rPr lang="zh-TW" altLang="en-US" dirty="0"/>
              <a:t>將數據包調整到網路支援的最大尺寸</a:t>
            </a:r>
            <a:endParaRPr lang="en-US" altLang="zh-TW" dirty="0"/>
          </a:p>
          <a:p>
            <a:pPr lvl="1"/>
            <a:r>
              <a:rPr lang="zh-TW" altLang="en-US" dirty="0"/>
              <a:t>超過的會被切成分片</a:t>
            </a:r>
            <a:endParaRPr lang="en-US" altLang="zh-TW" dirty="0"/>
          </a:p>
          <a:p>
            <a:pPr lvl="1"/>
            <a:r>
              <a:rPr lang="zh-TW" altLang="en-US" dirty="0"/>
              <a:t>最後由墓地端重新組合</a:t>
            </a:r>
            <a:endParaRPr lang="en-US" altLang="zh-TW" dirty="0"/>
          </a:p>
          <a:p>
            <a:r>
              <a:rPr lang="zh-TW" altLang="en-US" dirty="0"/>
              <a:t>攻擊想法 </a:t>
            </a:r>
            <a:r>
              <a:rPr lang="en-US" altLang="zh-TW" dirty="0"/>
              <a:t>:</a:t>
            </a:r>
            <a:r>
              <a:rPr lang="zh-TW" altLang="en-US" dirty="0"/>
              <a:t> </a:t>
            </a:r>
            <a:endParaRPr lang="en-US" altLang="zh-TW" dirty="0"/>
          </a:p>
          <a:p>
            <a:pPr lvl="1"/>
            <a:r>
              <a:rPr lang="zh-TW" altLang="en-US" dirty="0"/>
              <a:t>創造封包分片</a:t>
            </a:r>
            <a:endParaRPr lang="en-US" altLang="zh-TW" dirty="0"/>
          </a:p>
          <a:p>
            <a:pPr lvl="1"/>
            <a:r>
              <a:rPr lang="zh-TW" altLang="en-US" dirty="0"/>
              <a:t>故意錯誤組合</a:t>
            </a:r>
            <a:endParaRPr lang="en-US" altLang="zh-TW" dirty="0"/>
          </a:p>
          <a:p>
            <a:pPr lvl="1"/>
            <a:r>
              <a:rPr lang="zh-TW" altLang="en-US" dirty="0"/>
              <a:t>伺服器丟棄封包</a:t>
            </a:r>
            <a:endParaRPr lang="en-US" altLang="zh-TW" dirty="0"/>
          </a:p>
        </p:txBody>
      </p:sp>
      <p:pic>
        <p:nvPicPr>
          <p:cNvPr id="7" name="內容版面配置區 6">
            <a:extLst>
              <a:ext uri="{FF2B5EF4-FFF2-40B4-BE49-F238E27FC236}">
                <a16:creationId xmlns:a16="http://schemas.microsoft.com/office/drawing/2014/main" id="{A56A7028-80C5-9568-ABD9-F4B11B5328DF}"/>
              </a:ext>
            </a:extLst>
          </p:cNvPr>
          <p:cNvPicPr>
            <a:picLocks noGrp="1" noChangeAspect="1"/>
          </p:cNvPicPr>
          <p:nvPr>
            <p:ph sz="half" idx="2"/>
          </p:nvPr>
        </p:nvPicPr>
        <p:blipFill>
          <a:blip r:embed="rId3"/>
          <a:stretch>
            <a:fillRect/>
          </a:stretch>
        </p:blipFill>
        <p:spPr>
          <a:xfrm>
            <a:off x="6312024" y="2108679"/>
            <a:ext cx="5388024" cy="3704266"/>
          </a:xfrm>
          <a:noFill/>
        </p:spPr>
      </p:pic>
    </p:spTree>
    <p:extLst>
      <p:ext uri="{BB962C8B-B14F-4D97-AF65-F5344CB8AC3E}">
        <p14:creationId xmlns:p14="http://schemas.microsoft.com/office/powerpoint/2010/main" val="28363091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CBA388C-CCC0-11A6-EBB1-0A1662B0CC1B}"/>
              </a:ext>
            </a:extLst>
          </p:cNvPr>
          <p:cNvSpPr>
            <a:spLocks noGrp="1"/>
          </p:cNvSpPr>
          <p:nvPr>
            <p:ph type="title"/>
          </p:nvPr>
        </p:nvSpPr>
        <p:spPr>
          <a:xfrm>
            <a:off x="1524000" y="457200"/>
            <a:ext cx="9144000" cy="1143000"/>
          </a:xfrm>
        </p:spPr>
        <p:txBody>
          <a:bodyPr anchor="b">
            <a:normAutofit/>
          </a:bodyPr>
          <a:lstStyle/>
          <a:p>
            <a:r>
              <a:rPr lang="en-US" altLang="zh-TW" dirty="0"/>
              <a:t>Elimination via Fragmentation</a:t>
            </a:r>
            <a:endParaRPr lang="zh-TW" altLang="en-US" dirty="0"/>
          </a:p>
        </p:txBody>
      </p:sp>
      <p:sp>
        <p:nvSpPr>
          <p:cNvPr id="12" name="Content Placeholder 2">
            <a:extLst>
              <a:ext uri="{FF2B5EF4-FFF2-40B4-BE49-F238E27FC236}">
                <a16:creationId xmlns:a16="http://schemas.microsoft.com/office/drawing/2014/main" id="{C5119A6C-B4B3-678C-267A-B213C9024BD6}"/>
              </a:ext>
            </a:extLst>
          </p:cNvPr>
          <p:cNvSpPr>
            <a:spLocks noGrp="1"/>
          </p:cNvSpPr>
          <p:nvPr>
            <p:ph sz="half" idx="1"/>
          </p:nvPr>
        </p:nvSpPr>
        <p:spPr>
          <a:xfrm>
            <a:off x="491952" y="1844824"/>
            <a:ext cx="5604048" cy="4270375"/>
          </a:xfrm>
        </p:spPr>
        <p:txBody>
          <a:bodyPr/>
          <a:lstStyle/>
          <a:p>
            <a:pPr marL="0" indent="0">
              <a:buNone/>
            </a:pPr>
            <a:r>
              <a:rPr lang="en-US" altLang="zh-TW" dirty="0"/>
              <a:t>Attack </a:t>
            </a:r>
            <a:r>
              <a:rPr lang="zh-TW" altLang="en-US" dirty="0"/>
              <a:t>步驟</a:t>
            </a:r>
            <a:endParaRPr lang="en-US" altLang="zh-TW" dirty="0"/>
          </a:p>
          <a:p>
            <a:r>
              <a:rPr lang="en-US" altLang="zh-TW" dirty="0"/>
              <a:t>Step A</a:t>
            </a:r>
            <a:r>
              <a:rPr lang="zh-TW" altLang="en-US" dirty="0"/>
              <a:t> </a:t>
            </a:r>
            <a:r>
              <a:rPr lang="en-US" altLang="zh-TW" dirty="0"/>
              <a:t>: </a:t>
            </a:r>
            <a:r>
              <a:rPr lang="zh-TW" altLang="en-US" sz="1800" dirty="0"/>
              <a:t>攻擊者對</a:t>
            </a:r>
            <a:r>
              <a:rPr lang="en-US" altLang="zh-TW" sz="1800" dirty="0"/>
              <a:t>VA</a:t>
            </a:r>
            <a:r>
              <a:rPr lang="zh-TW" altLang="en-US" sz="1800" dirty="0"/>
              <a:t>發送一個</a:t>
            </a:r>
            <a:r>
              <a:rPr lang="en-US" altLang="zh-TW" sz="1800" dirty="0"/>
              <a:t>IP</a:t>
            </a:r>
            <a:r>
              <a:rPr lang="zh-TW" altLang="en-US" sz="1800" dirty="0"/>
              <a:t>片段，使其能合併到真正</a:t>
            </a:r>
            <a:r>
              <a:rPr lang="en-US" altLang="zh-TW" sz="1800" dirty="0"/>
              <a:t>NS</a:t>
            </a:r>
            <a:r>
              <a:rPr lang="zh-TW" altLang="en-US" sz="1800" dirty="0"/>
              <a:t>發送的數據包中的第二個片段中</a:t>
            </a:r>
            <a:endParaRPr lang="en-US" altLang="zh-TW" dirty="0"/>
          </a:p>
          <a:p>
            <a:r>
              <a:rPr lang="en-US" dirty="0"/>
              <a:t>Step B :</a:t>
            </a:r>
            <a:r>
              <a:rPr lang="zh-TW" altLang="en-US" dirty="0"/>
              <a:t> </a:t>
            </a:r>
            <a:r>
              <a:rPr lang="zh-TW" altLang="en-US" sz="1800" dirty="0"/>
              <a:t>將此片段存在暫存區中</a:t>
            </a:r>
            <a:r>
              <a:rPr lang="en-US" altLang="zh-TW" sz="1800" dirty="0"/>
              <a:t>30</a:t>
            </a:r>
            <a:r>
              <a:rPr lang="zh-TW" altLang="en-US" sz="1800" dirty="0"/>
              <a:t>秒</a:t>
            </a:r>
            <a:endParaRPr lang="en-US" sz="1800" dirty="0"/>
          </a:p>
          <a:p>
            <a:r>
              <a:rPr lang="en-US" dirty="0"/>
              <a:t>Step C :</a:t>
            </a:r>
            <a:r>
              <a:rPr lang="zh-TW" altLang="en-US" dirty="0"/>
              <a:t> 發送目標域的憑證申請要求</a:t>
            </a:r>
            <a:endParaRPr lang="en-US" dirty="0"/>
          </a:p>
          <a:p>
            <a:r>
              <a:rPr lang="en-US" dirty="0"/>
              <a:t>Step D :</a:t>
            </a:r>
            <a:r>
              <a:rPr lang="zh-TW" altLang="en-US" dirty="0"/>
              <a:t> </a:t>
            </a:r>
            <a:r>
              <a:rPr lang="zh-TW" altLang="en-US" sz="1800" dirty="0"/>
              <a:t>對</a:t>
            </a:r>
            <a:r>
              <a:rPr lang="en-US" altLang="zh-TW" sz="1800" dirty="0"/>
              <a:t>NS</a:t>
            </a:r>
            <a:r>
              <a:rPr lang="zh-TW" altLang="en-US" sz="1800" dirty="0"/>
              <a:t>請求</a:t>
            </a:r>
            <a:r>
              <a:rPr lang="en-US" altLang="zh-TW" sz="1800" dirty="0"/>
              <a:t>DNS</a:t>
            </a:r>
            <a:r>
              <a:rPr lang="zh-TW" altLang="en-US" sz="1800" dirty="0"/>
              <a:t>查詢</a:t>
            </a:r>
            <a:endParaRPr lang="en-US" dirty="0"/>
          </a:p>
        </p:txBody>
      </p:sp>
      <p:pic>
        <p:nvPicPr>
          <p:cNvPr id="7" name="內容版面配置區 6">
            <a:extLst>
              <a:ext uri="{FF2B5EF4-FFF2-40B4-BE49-F238E27FC236}">
                <a16:creationId xmlns:a16="http://schemas.microsoft.com/office/drawing/2014/main" id="{A56A7028-80C5-9568-ABD9-F4B11B5328DF}"/>
              </a:ext>
            </a:extLst>
          </p:cNvPr>
          <p:cNvPicPr>
            <a:picLocks noGrp="1" noChangeAspect="1"/>
          </p:cNvPicPr>
          <p:nvPr>
            <p:ph sz="half" idx="2"/>
          </p:nvPr>
        </p:nvPicPr>
        <p:blipFill>
          <a:blip r:embed="rId3"/>
          <a:stretch>
            <a:fillRect/>
          </a:stretch>
        </p:blipFill>
        <p:spPr>
          <a:xfrm>
            <a:off x="6312024" y="2108679"/>
            <a:ext cx="5388024" cy="3704266"/>
          </a:xfrm>
          <a:noFill/>
        </p:spPr>
      </p:pic>
    </p:spTree>
    <p:extLst>
      <p:ext uri="{BB962C8B-B14F-4D97-AF65-F5344CB8AC3E}">
        <p14:creationId xmlns:p14="http://schemas.microsoft.com/office/powerpoint/2010/main" val="15653640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CBA388C-CCC0-11A6-EBB1-0A1662B0CC1B}"/>
              </a:ext>
            </a:extLst>
          </p:cNvPr>
          <p:cNvSpPr>
            <a:spLocks noGrp="1"/>
          </p:cNvSpPr>
          <p:nvPr>
            <p:ph type="title"/>
          </p:nvPr>
        </p:nvSpPr>
        <p:spPr>
          <a:xfrm>
            <a:off x="1524000" y="457200"/>
            <a:ext cx="9144000" cy="1143000"/>
          </a:xfrm>
        </p:spPr>
        <p:txBody>
          <a:bodyPr anchor="b">
            <a:normAutofit/>
          </a:bodyPr>
          <a:lstStyle/>
          <a:p>
            <a:r>
              <a:rPr lang="en-US" altLang="zh-TW" dirty="0"/>
              <a:t>Elimination via Fragmentation</a:t>
            </a:r>
            <a:endParaRPr lang="zh-TW" altLang="en-US" dirty="0"/>
          </a:p>
        </p:txBody>
      </p:sp>
      <p:sp>
        <p:nvSpPr>
          <p:cNvPr id="12" name="Content Placeholder 2">
            <a:extLst>
              <a:ext uri="{FF2B5EF4-FFF2-40B4-BE49-F238E27FC236}">
                <a16:creationId xmlns:a16="http://schemas.microsoft.com/office/drawing/2014/main" id="{C5119A6C-B4B3-678C-267A-B213C9024BD6}"/>
              </a:ext>
            </a:extLst>
          </p:cNvPr>
          <p:cNvSpPr>
            <a:spLocks noGrp="1"/>
          </p:cNvSpPr>
          <p:nvPr>
            <p:ph sz="half" idx="1"/>
          </p:nvPr>
        </p:nvSpPr>
        <p:spPr>
          <a:xfrm>
            <a:off x="491952" y="2060848"/>
            <a:ext cx="6324128" cy="4054351"/>
          </a:xfrm>
        </p:spPr>
        <p:txBody>
          <a:bodyPr/>
          <a:lstStyle/>
          <a:p>
            <a:r>
              <a:rPr lang="en-US" altLang="zh-TW" dirty="0"/>
              <a:t>Step E</a:t>
            </a:r>
            <a:r>
              <a:rPr lang="zh-TW" altLang="en-US" dirty="0"/>
              <a:t> </a:t>
            </a:r>
            <a:r>
              <a:rPr lang="en-US" altLang="zh-TW" dirty="0"/>
              <a:t>:</a:t>
            </a:r>
            <a:r>
              <a:rPr lang="zh-TW" altLang="en-US" dirty="0"/>
              <a:t> </a:t>
            </a:r>
            <a:r>
              <a:rPr lang="zh-TW" altLang="en-US" sz="1800" dirty="0"/>
              <a:t>假設</a:t>
            </a:r>
            <a:r>
              <a:rPr lang="en-US" altLang="zh-TW" sz="1800" dirty="0"/>
              <a:t>NS</a:t>
            </a:r>
            <a:r>
              <a:rPr lang="zh-TW" altLang="en-US" sz="1800" dirty="0"/>
              <a:t>回應的結果切成</a:t>
            </a:r>
            <a:r>
              <a:rPr lang="en-US" altLang="zh-TW" sz="1800" dirty="0"/>
              <a:t>2</a:t>
            </a:r>
            <a:r>
              <a:rPr lang="zh-TW" altLang="en-US" sz="1800" dirty="0"/>
              <a:t>個片段</a:t>
            </a:r>
            <a:endParaRPr lang="en-US" altLang="zh-TW" dirty="0"/>
          </a:p>
          <a:p>
            <a:r>
              <a:rPr lang="en-US" altLang="zh-TW" dirty="0"/>
              <a:t>Step F :</a:t>
            </a:r>
            <a:r>
              <a:rPr lang="zh-TW" altLang="en-US" dirty="0"/>
              <a:t> </a:t>
            </a:r>
            <a:r>
              <a:rPr lang="zh-TW" altLang="en-US" sz="1600" dirty="0"/>
              <a:t>第一個片段進入暫存區與攻擊者的第二個片段進行組裝</a:t>
            </a:r>
            <a:endParaRPr lang="en-US" altLang="zh-TW" sz="1800" dirty="0">
              <a:solidFill>
                <a:srgbClr val="FFC000"/>
              </a:solidFill>
            </a:endParaRPr>
          </a:p>
          <a:p>
            <a:r>
              <a:rPr lang="en-US" altLang="zh-TW" dirty="0"/>
              <a:t>Step G :</a:t>
            </a:r>
            <a:r>
              <a:rPr lang="zh-TW" altLang="en-US" dirty="0"/>
              <a:t> </a:t>
            </a:r>
            <a:r>
              <a:rPr lang="zh-TW" altLang="en-US" sz="1600" dirty="0">
                <a:solidFill>
                  <a:srgbClr val="FFC000"/>
                </a:solidFill>
              </a:rPr>
              <a:t>由於</a:t>
            </a:r>
            <a:r>
              <a:rPr lang="en-US" altLang="zh-TW" sz="1600" dirty="0">
                <a:solidFill>
                  <a:srgbClr val="FFC000"/>
                </a:solidFill>
              </a:rPr>
              <a:t>payload</a:t>
            </a:r>
            <a:r>
              <a:rPr lang="zh-TW" altLang="en-US" sz="1600" dirty="0">
                <a:solidFill>
                  <a:srgbClr val="FFC000"/>
                </a:solidFill>
              </a:rPr>
              <a:t>不合，無法通過校驗，封包被丟棄</a:t>
            </a:r>
            <a:endParaRPr lang="en-US" altLang="zh-TW" dirty="0"/>
          </a:p>
          <a:p>
            <a:r>
              <a:rPr lang="en-US" dirty="0"/>
              <a:t>Step H :</a:t>
            </a:r>
            <a:r>
              <a:rPr lang="zh-TW" altLang="en-US" dirty="0"/>
              <a:t> </a:t>
            </a:r>
            <a:r>
              <a:rPr lang="zh-TW" altLang="en-US" sz="1600" dirty="0"/>
              <a:t>第二個真正的片段進入暫存區，</a:t>
            </a:r>
            <a:br>
              <a:rPr lang="en-US" altLang="zh-TW" sz="1600" dirty="0"/>
            </a:br>
            <a:r>
              <a:rPr lang="en-US" altLang="zh-TW" sz="1600" dirty="0"/>
              <a:t>	</a:t>
            </a:r>
            <a:r>
              <a:rPr lang="zh-TW" altLang="en-US" sz="1600" dirty="0"/>
              <a:t>     因為沒有辦法組合，</a:t>
            </a:r>
            <a:r>
              <a:rPr lang="en-US" altLang="zh-TW" sz="1600" dirty="0"/>
              <a:t>30</a:t>
            </a:r>
            <a:r>
              <a:rPr lang="zh-TW" altLang="en-US" sz="1600" dirty="0"/>
              <a:t>秒後會被丟棄。</a:t>
            </a:r>
            <a:endParaRPr lang="en-US" sz="1600" dirty="0"/>
          </a:p>
          <a:p>
            <a:r>
              <a:rPr lang="en-US" altLang="zh-TW" dirty="0"/>
              <a:t>Step </a:t>
            </a:r>
            <a:r>
              <a:rPr lang="zh-TW" altLang="en-US" dirty="0"/>
              <a:t> </a:t>
            </a:r>
            <a:r>
              <a:rPr lang="en-US" altLang="zh-TW" dirty="0"/>
              <a:t>I </a:t>
            </a:r>
            <a:r>
              <a:rPr lang="zh-TW" altLang="en-US" dirty="0"/>
              <a:t> </a:t>
            </a:r>
            <a:r>
              <a:rPr lang="en-US" altLang="zh-TW" dirty="0"/>
              <a:t>:</a:t>
            </a:r>
            <a:r>
              <a:rPr lang="zh-TW" altLang="en-US" dirty="0"/>
              <a:t> </a:t>
            </a:r>
            <a:r>
              <a:rPr lang="zh-TW" altLang="en-US" sz="1600" dirty="0"/>
              <a:t>觸發</a:t>
            </a:r>
            <a:r>
              <a:rPr lang="en-US" altLang="zh-TW" sz="1600" dirty="0"/>
              <a:t>VA</a:t>
            </a:r>
            <a:r>
              <a:rPr lang="zh-TW" altLang="en-US" sz="1600" dirty="0"/>
              <a:t>的</a:t>
            </a:r>
            <a:r>
              <a:rPr lang="en-US" altLang="zh-TW" sz="1600" dirty="0"/>
              <a:t>timeout</a:t>
            </a:r>
            <a:r>
              <a:rPr lang="zh-TW" altLang="en-US" sz="1600" dirty="0"/>
              <a:t>機制，並重新發送查詢。</a:t>
            </a:r>
            <a:endParaRPr lang="en-US" dirty="0"/>
          </a:p>
        </p:txBody>
      </p:sp>
      <p:pic>
        <p:nvPicPr>
          <p:cNvPr id="7" name="內容版面配置區 6">
            <a:extLst>
              <a:ext uri="{FF2B5EF4-FFF2-40B4-BE49-F238E27FC236}">
                <a16:creationId xmlns:a16="http://schemas.microsoft.com/office/drawing/2014/main" id="{A56A7028-80C5-9568-ABD9-F4B11B5328DF}"/>
              </a:ext>
            </a:extLst>
          </p:cNvPr>
          <p:cNvPicPr>
            <a:picLocks noGrp="1" noChangeAspect="1"/>
          </p:cNvPicPr>
          <p:nvPr>
            <p:ph sz="half" idx="2"/>
          </p:nvPr>
        </p:nvPicPr>
        <p:blipFill>
          <a:blip r:embed="rId3"/>
          <a:stretch>
            <a:fillRect/>
          </a:stretch>
        </p:blipFill>
        <p:spPr>
          <a:xfrm>
            <a:off x="6888088" y="2060848"/>
            <a:ext cx="5038641" cy="3464065"/>
          </a:xfrm>
          <a:noFill/>
        </p:spPr>
      </p:pic>
    </p:spTree>
    <p:extLst>
      <p:ext uri="{BB962C8B-B14F-4D97-AF65-F5344CB8AC3E}">
        <p14:creationId xmlns:p14="http://schemas.microsoft.com/office/powerpoint/2010/main" val="27785475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CBA388C-CCC0-11A6-EBB1-0A1662B0CC1B}"/>
              </a:ext>
            </a:extLst>
          </p:cNvPr>
          <p:cNvSpPr>
            <a:spLocks noGrp="1"/>
          </p:cNvSpPr>
          <p:nvPr>
            <p:ph type="title"/>
          </p:nvPr>
        </p:nvSpPr>
        <p:spPr/>
        <p:txBody>
          <a:bodyPr/>
          <a:lstStyle/>
          <a:p>
            <a:r>
              <a:rPr lang="en-US" altLang="zh-TW" dirty="0"/>
              <a:t>Elimination via Fragmentation</a:t>
            </a:r>
            <a:endParaRPr lang="zh-TW" altLang="en-US" dirty="0"/>
          </a:p>
        </p:txBody>
      </p:sp>
      <p:sp>
        <p:nvSpPr>
          <p:cNvPr id="3" name="內容版面配置區 2">
            <a:extLst>
              <a:ext uri="{FF2B5EF4-FFF2-40B4-BE49-F238E27FC236}">
                <a16:creationId xmlns:a16="http://schemas.microsoft.com/office/drawing/2014/main" id="{5512B567-5499-99D3-71B1-2484DBA9AD62}"/>
              </a:ext>
            </a:extLst>
          </p:cNvPr>
          <p:cNvSpPr>
            <a:spLocks noGrp="1"/>
          </p:cNvSpPr>
          <p:nvPr>
            <p:ph idx="1"/>
          </p:nvPr>
        </p:nvSpPr>
        <p:spPr/>
        <p:txBody>
          <a:bodyPr/>
          <a:lstStyle/>
          <a:p>
            <a:r>
              <a:rPr lang="zh-TW" altLang="en-US" sz="1800" b="0" i="0" u="none" strike="noStrike" baseline="0" dirty="0">
                <a:latin typeface="LinLibertineTB"/>
              </a:rPr>
              <a:t>使用 </a:t>
            </a:r>
            <a:r>
              <a:rPr lang="en-US" altLang="zh-TW" sz="1800" dirty="0">
                <a:latin typeface="LinLibertineTB"/>
              </a:rPr>
              <a:t>ICMP (Type 3</a:t>
            </a:r>
            <a:r>
              <a:rPr lang="zh-TW" altLang="en-US" sz="1800" dirty="0">
                <a:latin typeface="LinLibertineTB"/>
              </a:rPr>
              <a:t>、</a:t>
            </a:r>
            <a:r>
              <a:rPr lang="en-US" altLang="zh-TW" sz="1800" dirty="0">
                <a:latin typeface="LinLibertineTB"/>
              </a:rPr>
              <a:t>Code 4)</a:t>
            </a:r>
            <a:r>
              <a:rPr lang="zh-TW" altLang="en-US" sz="1800" dirty="0">
                <a:latin typeface="LinLibertineTB"/>
              </a:rPr>
              <a:t> </a:t>
            </a:r>
            <a:endParaRPr lang="en-US" altLang="zh-TW" sz="1800" dirty="0">
              <a:latin typeface="LinLibertineTB"/>
            </a:endParaRPr>
          </a:p>
          <a:p>
            <a:r>
              <a:rPr lang="zh-TW" altLang="en-US" sz="1800" b="0" i="0" u="none" strike="noStrike" baseline="0" dirty="0">
                <a:latin typeface="LinLibertineTB"/>
              </a:rPr>
              <a:t>表示</a:t>
            </a:r>
            <a:r>
              <a:rPr lang="en-US" altLang="zh-TW" sz="1800" b="0" i="0" u="none" strike="noStrike" baseline="0" dirty="0">
                <a:latin typeface="LinLibertineTB"/>
              </a:rPr>
              <a:t>DNS</a:t>
            </a:r>
            <a:r>
              <a:rPr lang="zh-TW" altLang="en-US" sz="1800" b="0" i="0" u="none" strike="noStrike" baseline="0" dirty="0">
                <a:latin typeface="LinLibertineTB"/>
              </a:rPr>
              <a:t>解析器的路徑</a:t>
            </a:r>
            <a:r>
              <a:rPr lang="en-US" altLang="zh-TW" sz="1800" b="0" i="0" u="none" strike="noStrike" baseline="0" dirty="0">
                <a:latin typeface="LinLibertineTB"/>
              </a:rPr>
              <a:t>MTU</a:t>
            </a:r>
            <a:r>
              <a:rPr lang="zh-TW" altLang="en-US" sz="1800" b="0" i="0" u="none" strike="noStrike" baseline="0" dirty="0">
                <a:latin typeface="LinLibertineTB"/>
              </a:rPr>
              <a:t>較小，需要切割數據包</a:t>
            </a:r>
            <a:endParaRPr lang="en-US" altLang="zh-TW" sz="1800" b="0" i="0" u="none" strike="noStrike" baseline="0" dirty="0">
              <a:latin typeface="LinLibertineTB"/>
            </a:endParaRPr>
          </a:p>
          <a:p>
            <a:pPr algn="l"/>
            <a:r>
              <a:rPr lang="zh-TW" altLang="en-US" sz="1800" b="0" i="0" u="none" strike="noStrike" baseline="0" dirty="0">
                <a:latin typeface="LinLibertineT"/>
              </a:rPr>
              <a:t>使用包含</a:t>
            </a:r>
            <a:r>
              <a:rPr lang="en-US" altLang="zh-TW" sz="1800" b="0" i="0" u="none" strike="noStrike" baseline="0" dirty="0">
                <a:latin typeface="LinLibertineT"/>
              </a:rPr>
              <a:t>UDP </a:t>
            </a:r>
            <a:r>
              <a:rPr lang="zh-TW" altLang="en-US" sz="1800" b="0" i="0" u="none" strike="noStrike" baseline="0" dirty="0">
                <a:latin typeface="LinLibertineT"/>
              </a:rPr>
              <a:t>標頭和 </a:t>
            </a:r>
            <a:r>
              <a:rPr lang="en-US" altLang="zh-TW" sz="1800" b="0" i="0" u="none" strike="noStrike" baseline="0" dirty="0">
                <a:latin typeface="LinLibertineT"/>
              </a:rPr>
              <a:t>ICMP echo </a:t>
            </a:r>
            <a:r>
              <a:rPr lang="en-US" altLang="zh-TW" sz="1800" dirty="0">
                <a:latin typeface="LinLibertineT"/>
              </a:rPr>
              <a:t>reply</a:t>
            </a:r>
            <a:r>
              <a:rPr lang="zh-TW" altLang="en-US" sz="1800" dirty="0">
                <a:latin typeface="LinLibertineT"/>
              </a:rPr>
              <a:t>的</a:t>
            </a:r>
            <a:r>
              <a:rPr lang="en-US" altLang="zh-TW" sz="1800" b="0" i="0" u="none" strike="noStrike" baseline="0" dirty="0">
                <a:latin typeface="LinLibertineT"/>
              </a:rPr>
              <a:t>ICMP </a:t>
            </a:r>
            <a:r>
              <a:rPr lang="zh-TW" altLang="en-US" sz="1800" b="0" i="0" u="none" strike="noStrike" baseline="0" dirty="0">
                <a:latin typeface="LinLibertineT"/>
              </a:rPr>
              <a:t>錯誤訊息</a:t>
            </a:r>
            <a:endParaRPr lang="en-US" altLang="zh-TW" sz="1800" b="0" i="0" u="none" strike="noStrike" baseline="0" dirty="0">
              <a:latin typeface="LinLibertineT"/>
            </a:endParaRPr>
          </a:p>
          <a:p>
            <a:pPr algn="l"/>
            <a:r>
              <a:rPr lang="zh-TW" altLang="en-US" sz="1800" dirty="0">
                <a:latin typeface="LinLibertineT"/>
              </a:rPr>
              <a:t>測試發現數據集中有</a:t>
            </a:r>
            <a:r>
              <a:rPr lang="en-US" altLang="zh-TW" sz="1800" dirty="0">
                <a:latin typeface="LinLibertineT"/>
              </a:rPr>
              <a:t>3%</a:t>
            </a:r>
            <a:r>
              <a:rPr lang="zh-TW" altLang="en-US" sz="1800" dirty="0">
                <a:latin typeface="LinLibertineT"/>
              </a:rPr>
              <a:t>的域可以強制切割回應數據包</a:t>
            </a:r>
            <a:endParaRPr lang="en-US" altLang="zh-TW" sz="1800" b="0" i="0" u="none" strike="noStrike" baseline="0" dirty="0">
              <a:latin typeface="LinLibertineTB"/>
            </a:endParaRPr>
          </a:p>
          <a:p>
            <a:r>
              <a:rPr lang="zh-TW" altLang="en-US" sz="1800" b="0" i="0" u="none" strike="noStrike" baseline="0" dirty="0">
                <a:latin typeface="LinLibertineTB"/>
              </a:rPr>
              <a:t>其中</a:t>
            </a:r>
            <a:r>
              <a:rPr lang="en-US" altLang="zh-TW" sz="1800" b="0" i="0" u="none" strike="noStrike" baseline="0" dirty="0">
                <a:latin typeface="LinLibertineTB"/>
              </a:rPr>
              <a:t>13%</a:t>
            </a:r>
            <a:r>
              <a:rPr lang="zh-TW" altLang="en-US" sz="1800" dirty="0">
                <a:latin typeface="LinLibertineTB"/>
              </a:rPr>
              <a:t>中</a:t>
            </a:r>
            <a:r>
              <a:rPr lang="en-US" altLang="zh-TW" sz="1800" b="0" i="0" u="none" strike="noStrike" baseline="0" dirty="0">
                <a:latin typeface="LinLibertineTB"/>
              </a:rPr>
              <a:t>NS</a:t>
            </a:r>
            <a:r>
              <a:rPr lang="zh-TW" altLang="en-US" sz="1800" b="0" i="0" u="none" strike="noStrike" baseline="0" dirty="0">
                <a:latin typeface="LinLibertineTB"/>
              </a:rPr>
              <a:t>的</a:t>
            </a:r>
            <a:r>
              <a:rPr lang="en-US" altLang="zh-TW" sz="1800" b="0" i="0" u="none" strike="noStrike" baseline="0" dirty="0">
                <a:latin typeface="LinLibertineTB"/>
              </a:rPr>
              <a:t>IP</a:t>
            </a:r>
            <a:r>
              <a:rPr lang="zh-TW" altLang="en-US" sz="1800" b="0" i="0" u="none" strike="noStrike" baseline="0" dirty="0">
                <a:latin typeface="LinLibertineTB"/>
              </a:rPr>
              <a:t> </a:t>
            </a:r>
            <a:r>
              <a:rPr lang="en-US" altLang="zh-TW" sz="1800" b="0" i="0" u="none" strike="noStrike" baseline="0" dirty="0">
                <a:latin typeface="LinLibertineTB"/>
              </a:rPr>
              <a:t>ID</a:t>
            </a:r>
            <a:r>
              <a:rPr lang="zh-TW" altLang="en-US" sz="1800" b="0" i="0" u="none" strike="noStrike" baseline="0" dirty="0">
                <a:latin typeface="LinLibertineTB"/>
              </a:rPr>
              <a:t>配置能夠被預測</a:t>
            </a:r>
            <a:endParaRPr lang="en-US" altLang="zh-TW" sz="1800" b="0" i="0" u="none" strike="noStrike" baseline="0" dirty="0">
              <a:latin typeface="LinLibertineTB"/>
            </a:endParaRPr>
          </a:p>
          <a:p>
            <a:r>
              <a:rPr lang="zh-TW" altLang="en-US" sz="1800" dirty="0">
                <a:latin typeface="LinLibertineTB"/>
              </a:rPr>
              <a:t>因此攻擊者可以預測並在欺騙片段中使用</a:t>
            </a:r>
            <a:endParaRPr lang="en-US" altLang="zh-TW" sz="1800" b="0" i="0" u="none" strike="noStrike" baseline="0" dirty="0">
              <a:latin typeface="LinLibertineTB"/>
            </a:endParaRPr>
          </a:p>
        </p:txBody>
      </p:sp>
    </p:spTree>
    <p:extLst>
      <p:ext uri="{BB962C8B-B14F-4D97-AF65-F5344CB8AC3E}">
        <p14:creationId xmlns:p14="http://schemas.microsoft.com/office/powerpoint/2010/main" val="21381548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C038221A-151B-E628-933D-459D92A5786D}"/>
              </a:ext>
            </a:extLst>
          </p:cNvPr>
          <p:cNvSpPr>
            <a:spLocks noGrp="1"/>
          </p:cNvSpPr>
          <p:nvPr>
            <p:ph type="title"/>
          </p:nvPr>
        </p:nvSpPr>
        <p:spPr/>
        <p:txBody>
          <a:bodyPr/>
          <a:lstStyle/>
          <a:p>
            <a:r>
              <a:rPr lang="en-US" altLang="zh-TW" dirty="0"/>
              <a:t>Part I :</a:t>
            </a:r>
            <a:endParaRPr lang="zh-TW" altLang="en-US" dirty="0"/>
          </a:p>
        </p:txBody>
      </p:sp>
      <p:sp>
        <p:nvSpPr>
          <p:cNvPr id="5" name="文字版面配置區 4">
            <a:extLst>
              <a:ext uri="{FF2B5EF4-FFF2-40B4-BE49-F238E27FC236}">
                <a16:creationId xmlns:a16="http://schemas.microsoft.com/office/drawing/2014/main" id="{49D2B749-F222-1331-6A33-29E44ED77591}"/>
              </a:ext>
            </a:extLst>
          </p:cNvPr>
          <p:cNvSpPr>
            <a:spLocks noGrp="1"/>
          </p:cNvSpPr>
          <p:nvPr>
            <p:ph type="body" idx="1"/>
          </p:nvPr>
        </p:nvSpPr>
        <p:spPr/>
        <p:txBody>
          <a:bodyPr>
            <a:normAutofit/>
          </a:bodyPr>
          <a:lstStyle/>
          <a:p>
            <a:r>
              <a:rPr lang="en-US" altLang="zh-TW" sz="3600" dirty="0"/>
              <a:t>INTRODUCTION</a:t>
            </a:r>
            <a:endParaRPr lang="zh-TW" altLang="en-US" sz="3600" dirty="0"/>
          </a:p>
        </p:txBody>
      </p:sp>
    </p:spTree>
    <p:extLst>
      <p:ext uri="{BB962C8B-B14F-4D97-AF65-F5344CB8AC3E}">
        <p14:creationId xmlns:p14="http://schemas.microsoft.com/office/powerpoint/2010/main" val="100043364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CBA388C-CCC0-11A6-EBB1-0A1662B0CC1B}"/>
              </a:ext>
            </a:extLst>
          </p:cNvPr>
          <p:cNvSpPr>
            <a:spLocks noGrp="1"/>
          </p:cNvSpPr>
          <p:nvPr>
            <p:ph type="title"/>
          </p:nvPr>
        </p:nvSpPr>
        <p:spPr>
          <a:xfrm>
            <a:off x="1524000" y="457200"/>
            <a:ext cx="9144000" cy="1143000"/>
          </a:xfrm>
        </p:spPr>
        <p:txBody>
          <a:bodyPr anchor="b">
            <a:normAutofit/>
          </a:bodyPr>
          <a:lstStyle/>
          <a:p>
            <a:r>
              <a:rPr lang="en-US" altLang="zh-TW" dirty="0"/>
              <a:t>Elimination via Fragmentation</a:t>
            </a:r>
            <a:endParaRPr lang="zh-TW" altLang="en-US" dirty="0"/>
          </a:p>
        </p:txBody>
      </p:sp>
      <p:sp>
        <p:nvSpPr>
          <p:cNvPr id="3" name="內容版面配置區 2">
            <a:extLst>
              <a:ext uri="{FF2B5EF4-FFF2-40B4-BE49-F238E27FC236}">
                <a16:creationId xmlns:a16="http://schemas.microsoft.com/office/drawing/2014/main" id="{5512B567-5499-99D3-71B1-2484DBA9AD62}"/>
              </a:ext>
            </a:extLst>
          </p:cNvPr>
          <p:cNvSpPr>
            <a:spLocks noGrp="1"/>
          </p:cNvSpPr>
          <p:nvPr>
            <p:ph sz="half" idx="1"/>
          </p:nvPr>
        </p:nvSpPr>
        <p:spPr>
          <a:xfrm>
            <a:off x="407368" y="2636912"/>
            <a:ext cx="5460032" cy="3459088"/>
          </a:xfrm>
        </p:spPr>
        <p:txBody>
          <a:bodyPr>
            <a:normAutofit/>
          </a:bodyPr>
          <a:lstStyle/>
          <a:p>
            <a:pPr marL="0" indent="0">
              <a:buNone/>
            </a:pPr>
            <a:r>
              <a:rPr lang="zh-TW" altLang="en-US" dirty="0"/>
              <a:t>經過測量，對請求進行</a:t>
            </a:r>
            <a:r>
              <a:rPr lang="en-US" altLang="zh-TW" dirty="0"/>
              <a:t>IP</a:t>
            </a:r>
            <a:r>
              <a:rPr lang="zh-TW" altLang="en-US" dirty="0"/>
              <a:t>切片的結果：</a:t>
            </a:r>
            <a:endParaRPr lang="en-US" altLang="zh-TW" dirty="0"/>
          </a:p>
          <a:p>
            <a:pPr marL="0" indent="0">
              <a:buNone/>
            </a:pPr>
            <a:endParaRPr lang="en-US" altLang="zh-TW" b="0" i="0" u="none" strike="noStrike" baseline="0" dirty="0"/>
          </a:p>
          <a:p>
            <a:r>
              <a:rPr lang="en-US" altLang="zh-TW" dirty="0"/>
              <a:t>Let’s Encrypt</a:t>
            </a:r>
            <a:r>
              <a:rPr lang="zh-TW" altLang="en-US" dirty="0"/>
              <a:t>認證的域名中為</a:t>
            </a:r>
            <a:r>
              <a:rPr lang="en-US" altLang="zh-TW" dirty="0"/>
              <a:t>1.88%</a:t>
            </a:r>
          </a:p>
          <a:p>
            <a:r>
              <a:rPr lang="en-US" altLang="zh-TW" dirty="0"/>
              <a:t>857K Alexa</a:t>
            </a:r>
            <a:r>
              <a:rPr lang="zh-TW" altLang="en-US" dirty="0"/>
              <a:t> </a:t>
            </a:r>
            <a:r>
              <a:rPr lang="en-US" altLang="zh-TW" dirty="0"/>
              <a:t>Top </a:t>
            </a:r>
            <a:r>
              <a:rPr lang="zh-TW" altLang="en-US" dirty="0"/>
              <a:t>域中為</a:t>
            </a:r>
            <a:r>
              <a:rPr lang="en-US" altLang="zh-TW" dirty="0"/>
              <a:t>4.39%</a:t>
            </a:r>
          </a:p>
          <a:p>
            <a:endParaRPr lang="zh-TW" altLang="en-US" dirty="0"/>
          </a:p>
        </p:txBody>
      </p:sp>
      <p:pic>
        <p:nvPicPr>
          <p:cNvPr id="5" name="圖片 4" descr="一張含有 桌 的圖片&#10;&#10;自動產生的描述">
            <a:extLst>
              <a:ext uri="{FF2B5EF4-FFF2-40B4-BE49-F238E27FC236}">
                <a16:creationId xmlns:a16="http://schemas.microsoft.com/office/drawing/2014/main" id="{C1664217-4821-A612-A9BD-5C9AC88981AD}"/>
              </a:ext>
            </a:extLst>
          </p:cNvPr>
          <p:cNvPicPr>
            <a:picLocks noChangeAspect="1"/>
          </p:cNvPicPr>
          <p:nvPr/>
        </p:nvPicPr>
        <p:blipFill>
          <a:blip r:embed="rId3"/>
          <a:stretch>
            <a:fillRect/>
          </a:stretch>
        </p:blipFill>
        <p:spPr>
          <a:xfrm>
            <a:off x="6089002" y="2636912"/>
            <a:ext cx="5982276" cy="3095827"/>
          </a:xfrm>
          <a:prstGeom prst="rect">
            <a:avLst/>
          </a:prstGeom>
          <a:noFill/>
        </p:spPr>
      </p:pic>
    </p:spTree>
    <p:extLst>
      <p:ext uri="{BB962C8B-B14F-4D97-AF65-F5344CB8AC3E}">
        <p14:creationId xmlns:p14="http://schemas.microsoft.com/office/powerpoint/2010/main" val="71975815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956EDA6-87A0-A47E-5B7B-D5BDD5386E22}"/>
              </a:ext>
            </a:extLst>
          </p:cNvPr>
          <p:cNvSpPr>
            <a:spLocks noGrp="1"/>
          </p:cNvSpPr>
          <p:nvPr>
            <p:ph type="title"/>
          </p:nvPr>
        </p:nvSpPr>
        <p:spPr>
          <a:xfrm>
            <a:off x="1524000" y="457200"/>
            <a:ext cx="9144000" cy="1143000"/>
          </a:xfrm>
        </p:spPr>
        <p:txBody>
          <a:bodyPr anchor="b">
            <a:normAutofit/>
          </a:bodyPr>
          <a:lstStyle/>
          <a:p>
            <a:r>
              <a:rPr lang="en-US" altLang="zh-TW" dirty="0"/>
              <a:t>Elimination via Rate Limiting</a:t>
            </a:r>
            <a:endParaRPr lang="zh-TW" altLang="en-US" dirty="0"/>
          </a:p>
        </p:txBody>
      </p:sp>
      <p:sp>
        <p:nvSpPr>
          <p:cNvPr id="3" name="內容版面配置區 2">
            <a:extLst>
              <a:ext uri="{FF2B5EF4-FFF2-40B4-BE49-F238E27FC236}">
                <a16:creationId xmlns:a16="http://schemas.microsoft.com/office/drawing/2014/main" id="{2B7BE3F4-2E2F-C89B-BFCE-56303A598F37}"/>
              </a:ext>
            </a:extLst>
          </p:cNvPr>
          <p:cNvSpPr>
            <a:spLocks noGrp="1"/>
          </p:cNvSpPr>
          <p:nvPr>
            <p:ph sz="half" idx="1"/>
          </p:nvPr>
        </p:nvSpPr>
        <p:spPr>
          <a:xfrm>
            <a:off x="479376" y="2058652"/>
            <a:ext cx="6480720" cy="4270375"/>
          </a:xfrm>
        </p:spPr>
        <p:txBody>
          <a:bodyPr>
            <a:normAutofit/>
          </a:bodyPr>
          <a:lstStyle/>
          <a:p>
            <a:pPr marL="0" indent="0">
              <a:buNone/>
            </a:pPr>
            <a:r>
              <a:rPr lang="en-US" altLang="zh-TW" b="0" i="0" u="none" strike="noStrike" baseline="0" dirty="0"/>
              <a:t>Attack Step :</a:t>
            </a:r>
            <a:endParaRPr lang="en-US" altLang="zh-TW" dirty="0"/>
          </a:p>
          <a:p>
            <a:r>
              <a:rPr lang="en-US" altLang="zh-TW" dirty="0"/>
              <a:t>Step A</a:t>
            </a:r>
            <a:r>
              <a:rPr lang="zh-TW" altLang="en-US" dirty="0"/>
              <a:t> </a:t>
            </a:r>
            <a:r>
              <a:rPr lang="en-US" altLang="zh-TW" dirty="0"/>
              <a:t>:</a:t>
            </a:r>
            <a:r>
              <a:rPr lang="zh-TW" altLang="en-US" dirty="0"/>
              <a:t> </a:t>
            </a:r>
            <a:r>
              <a:rPr lang="zh-TW" altLang="en-US" sz="1600" dirty="0"/>
              <a:t>攻擊者使用</a:t>
            </a:r>
            <a:r>
              <a:rPr lang="en-US" altLang="zh-TW" sz="1600" dirty="0"/>
              <a:t>VA</a:t>
            </a:r>
            <a:r>
              <a:rPr lang="zh-TW" altLang="en-US" sz="1600" dirty="0"/>
              <a:t>上</a:t>
            </a:r>
            <a:r>
              <a:rPr lang="en-US" altLang="zh-TW" sz="1600" dirty="0"/>
              <a:t>DNS</a:t>
            </a:r>
            <a:r>
              <a:rPr lang="zh-TW" altLang="en-US" sz="1600" dirty="0"/>
              <a:t>解析器的 </a:t>
            </a:r>
            <a:r>
              <a:rPr lang="en-US" altLang="zh-TW" sz="1600" dirty="0"/>
              <a:t>IP </a:t>
            </a:r>
            <a:r>
              <a:rPr lang="zh-TW" altLang="en-US" sz="1600" dirty="0"/>
              <a:t>地址向目標</a:t>
            </a:r>
            <a:r>
              <a:rPr lang="en-US" altLang="zh-TW" sz="1600" dirty="0"/>
              <a:t>NS</a:t>
            </a:r>
            <a:r>
              <a:rPr lang="zh-TW" altLang="en-US" sz="1600" dirty="0"/>
              <a:t>發送多</a:t>
            </a:r>
            <a:r>
              <a:rPr lang="en-US" altLang="zh-TW" sz="1600" dirty="0"/>
              <a:t>	</a:t>
            </a:r>
            <a:r>
              <a:rPr lang="zh-TW" altLang="en-US" sz="1600" dirty="0"/>
              <a:t>     個請求。</a:t>
            </a:r>
            <a:r>
              <a:rPr lang="en-US" altLang="zh-TW" sz="1600" dirty="0"/>
              <a:t>NS</a:t>
            </a:r>
            <a:r>
              <a:rPr lang="zh-TW" altLang="en-US" sz="1600" dirty="0"/>
              <a:t>開始過濾來自 </a:t>
            </a:r>
            <a:r>
              <a:rPr lang="en-US" altLang="zh-TW" sz="1600" dirty="0"/>
              <a:t>DNS </a:t>
            </a:r>
            <a:r>
              <a:rPr lang="zh-TW" altLang="en-US" sz="1600" dirty="0"/>
              <a:t>解析器的請求。 </a:t>
            </a:r>
            <a:endParaRPr lang="en-US" altLang="zh-TW" sz="1600" dirty="0"/>
          </a:p>
          <a:p>
            <a:r>
              <a:rPr lang="en-US" altLang="zh-TW" dirty="0"/>
              <a:t>Step B :</a:t>
            </a:r>
            <a:r>
              <a:rPr lang="zh-TW" altLang="en-US" dirty="0"/>
              <a:t> </a:t>
            </a:r>
            <a:r>
              <a:rPr lang="zh-TW" altLang="en-US" sz="1800" dirty="0"/>
              <a:t>攻擊者請求目標域的憑證</a:t>
            </a:r>
            <a:endParaRPr lang="en-US" altLang="zh-TW" sz="1800" dirty="0"/>
          </a:p>
          <a:p>
            <a:r>
              <a:rPr lang="en-US" altLang="zh-TW" dirty="0"/>
              <a:t>Step C : </a:t>
            </a:r>
            <a:r>
              <a:rPr lang="en-US" altLang="zh-TW" sz="1600" dirty="0"/>
              <a:t>DNS </a:t>
            </a:r>
            <a:r>
              <a:rPr lang="zh-TW" altLang="en-US" sz="1600" dirty="0"/>
              <a:t>解析器將 </a:t>
            </a:r>
            <a:r>
              <a:rPr lang="en-US" altLang="zh-TW" sz="1600" dirty="0"/>
              <a:t>DNS </a:t>
            </a:r>
            <a:r>
              <a:rPr lang="zh-TW" altLang="en-US" sz="1600" dirty="0"/>
              <a:t>查詢發送到</a:t>
            </a:r>
            <a:r>
              <a:rPr lang="en-US" altLang="zh-TW" sz="1600" dirty="0"/>
              <a:t>NS</a:t>
            </a:r>
            <a:endParaRPr lang="en-US" altLang="zh-TW" dirty="0"/>
          </a:p>
          <a:p>
            <a:r>
              <a:rPr lang="en-US" altLang="zh-TW" dirty="0"/>
              <a:t>Step D : </a:t>
            </a:r>
            <a:r>
              <a:rPr lang="en-US" altLang="zh-TW" sz="1600" dirty="0"/>
              <a:t>NS</a:t>
            </a:r>
            <a:r>
              <a:rPr lang="zh-TW" altLang="en-US" sz="1600" dirty="0"/>
              <a:t>過濾其請求</a:t>
            </a:r>
            <a:endParaRPr lang="en-US" altLang="zh-TW" sz="1600" dirty="0"/>
          </a:p>
          <a:p>
            <a:r>
              <a:rPr lang="en-US" altLang="zh-TW" dirty="0"/>
              <a:t>Step E</a:t>
            </a:r>
            <a:r>
              <a:rPr lang="zh-TW" altLang="en-US" dirty="0"/>
              <a:t>：</a:t>
            </a:r>
            <a:r>
              <a:rPr lang="zh-TW" altLang="en-US" sz="1600" dirty="0"/>
              <a:t>解析器記錄</a:t>
            </a:r>
            <a:r>
              <a:rPr lang="en-US" altLang="zh-TW" sz="1600" dirty="0"/>
              <a:t>timeout</a:t>
            </a:r>
            <a:r>
              <a:rPr lang="zh-TW" altLang="en-US" sz="1600" dirty="0"/>
              <a:t>，並重新發送查詢，</a:t>
            </a:r>
            <a:br>
              <a:rPr lang="en-US" altLang="zh-TW" sz="1600" dirty="0"/>
            </a:br>
            <a:r>
              <a:rPr lang="en-US" altLang="zh-TW" sz="1600" dirty="0"/>
              <a:t>	</a:t>
            </a:r>
            <a:r>
              <a:rPr lang="zh-TW" altLang="en-US" sz="1600" dirty="0"/>
              <a:t>      連續三次</a:t>
            </a:r>
            <a:r>
              <a:rPr lang="en-US" altLang="zh-TW" sz="1600" dirty="0"/>
              <a:t>timeout</a:t>
            </a:r>
            <a:r>
              <a:rPr lang="zh-TW" altLang="en-US" sz="1600" dirty="0"/>
              <a:t>，</a:t>
            </a:r>
            <a:r>
              <a:rPr lang="en-US" altLang="zh-TW" sz="1600" dirty="0"/>
              <a:t>NS</a:t>
            </a:r>
            <a:r>
              <a:rPr lang="zh-TW" altLang="en-US" sz="1600" dirty="0"/>
              <a:t>會被列入黑名單</a:t>
            </a:r>
            <a:r>
              <a:rPr lang="en-US" altLang="zh-TW" sz="1600" dirty="0"/>
              <a:t>15</a:t>
            </a:r>
            <a:r>
              <a:rPr lang="zh-TW" altLang="en-US" sz="1600" dirty="0"/>
              <a:t>分鐘。</a:t>
            </a:r>
            <a:endParaRPr lang="en-US" altLang="zh-TW" dirty="0"/>
          </a:p>
        </p:txBody>
      </p:sp>
      <p:pic>
        <p:nvPicPr>
          <p:cNvPr id="5" name="圖片 4">
            <a:extLst>
              <a:ext uri="{FF2B5EF4-FFF2-40B4-BE49-F238E27FC236}">
                <a16:creationId xmlns:a16="http://schemas.microsoft.com/office/drawing/2014/main" id="{E35048B5-0568-017E-5EBD-38E434EDEB7E}"/>
              </a:ext>
            </a:extLst>
          </p:cNvPr>
          <p:cNvPicPr>
            <a:picLocks noChangeAspect="1"/>
          </p:cNvPicPr>
          <p:nvPr/>
        </p:nvPicPr>
        <p:blipFill>
          <a:blip r:embed="rId3"/>
          <a:stretch>
            <a:fillRect/>
          </a:stretch>
        </p:blipFill>
        <p:spPr>
          <a:xfrm>
            <a:off x="7104112" y="2060848"/>
            <a:ext cx="4917275" cy="3380626"/>
          </a:xfrm>
          <a:prstGeom prst="rect">
            <a:avLst/>
          </a:prstGeom>
          <a:noFill/>
        </p:spPr>
      </p:pic>
    </p:spTree>
    <p:extLst>
      <p:ext uri="{BB962C8B-B14F-4D97-AF65-F5344CB8AC3E}">
        <p14:creationId xmlns:p14="http://schemas.microsoft.com/office/powerpoint/2010/main" val="14631230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956EDA6-87A0-A47E-5B7B-D5BDD5386E22}"/>
              </a:ext>
            </a:extLst>
          </p:cNvPr>
          <p:cNvSpPr>
            <a:spLocks noGrp="1"/>
          </p:cNvSpPr>
          <p:nvPr>
            <p:ph type="title"/>
          </p:nvPr>
        </p:nvSpPr>
        <p:spPr>
          <a:xfrm>
            <a:off x="1524000" y="457200"/>
            <a:ext cx="9144000" cy="1143000"/>
          </a:xfrm>
        </p:spPr>
        <p:txBody>
          <a:bodyPr anchor="b">
            <a:normAutofit/>
          </a:bodyPr>
          <a:lstStyle/>
          <a:p>
            <a:r>
              <a:rPr lang="en-US" altLang="zh-TW" dirty="0"/>
              <a:t>Elimination via Rate Limiting</a:t>
            </a:r>
            <a:endParaRPr lang="zh-TW" altLang="en-US" dirty="0"/>
          </a:p>
        </p:txBody>
      </p:sp>
      <p:sp>
        <p:nvSpPr>
          <p:cNvPr id="3" name="內容版面配置區 2">
            <a:extLst>
              <a:ext uri="{FF2B5EF4-FFF2-40B4-BE49-F238E27FC236}">
                <a16:creationId xmlns:a16="http://schemas.microsoft.com/office/drawing/2014/main" id="{2B7BE3F4-2E2F-C89B-BFCE-56303A598F37}"/>
              </a:ext>
            </a:extLst>
          </p:cNvPr>
          <p:cNvSpPr>
            <a:spLocks noGrp="1"/>
          </p:cNvSpPr>
          <p:nvPr>
            <p:ph sz="half" idx="1"/>
          </p:nvPr>
        </p:nvSpPr>
        <p:spPr>
          <a:xfrm>
            <a:off x="335360" y="1916832"/>
            <a:ext cx="11672838" cy="4179168"/>
          </a:xfrm>
        </p:spPr>
        <p:txBody>
          <a:bodyPr>
            <a:normAutofit/>
          </a:bodyPr>
          <a:lstStyle/>
          <a:p>
            <a:r>
              <a:rPr lang="zh-TW" altLang="en-US" sz="1800" dirty="0"/>
              <a:t>重複發送查詢</a:t>
            </a:r>
            <a:r>
              <a:rPr lang="en-US" altLang="zh-TW" sz="1800" dirty="0"/>
              <a:t>A</a:t>
            </a:r>
            <a:r>
              <a:rPr lang="zh-TW" altLang="en-US" sz="1800" dirty="0"/>
              <a:t>記錄的請求，查詢的對象是一個不存在的子域名</a:t>
            </a:r>
            <a:r>
              <a:rPr lang="en-US" altLang="zh-TW" sz="1800" dirty="0"/>
              <a:t>(NX</a:t>
            </a:r>
            <a:r>
              <a:rPr lang="zh-TW" altLang="en-US" sz="1800" dirty="0"/>
              <a:t> </a:t>
            </a:r>
            <a:r>
              <a:rPr lang="en-US" altLang="zh-TW" sz="1800" dirty="0"/>
              <a:t>Domain)</a:t>
            </a:r>
            <a:r>
              <a:rPr lang="zh-TW" altLang="en-US" sz="1800" dirty="0"/>
              <a:t>。</a:t>
            </a:r>
            <a:endParaRPr lang="en-US" altLang="zh-TW" sz="1800" dirty="0"/>
          </a:p>
          <a:p>
            <a:r>
              <a:rPr lang="zh-TW" altLang="en-US" sz="1800" dirty="0"/>
              <a:t>使用相同的查詢名稱可以減少強加在</a:t>
            </a:r>
            <a:r>
              <a:rPr lang="en-US" altLang="zh-TW" sz="1800" dirty="0"/>
              <a:t>NS</a:t>
            </a:r>
            <a:r>
              <a:rPr lang="zh-TW" altLang="en-US" sz="1800" dirty="0"/>
              <a:t>上的處理</a:t>
            </a:r>
            <a:r>
              <a:rPr lang="en-US" altLang="zh-TW" sz="1800" dirty="0"/>
              <a:t>cost</a:t>
            </a:r>
            <a:r>
              <a:rPr lang="zh-TW" altLang="en-US" sz="1800" dirty="0"/>
              <a:t>，</a:t>
            </a:r>
            <a:br>
              <a:rPr lang="en-US" altLang="zh-TW" sz="1800" dirty="0"/>
            </a:br>
            <a:r>
              <a:rPr lang="zh-TW" altLang="en-US" sz="1800" dirty="0"/>
              <a:t>並且不會導致</a:t>
            </a:r>
            <a:r>
              <a:rPr lang="en-US" altLang="zh-TW" sz="1800" dirty="0"/>
              <a:t>NS</a:t>
            </a:r>
            <a:r>
              <a:rPr lang="zh-TW" altLang="en-US" sz="1800" dirty="0"/>
              <a:t>阻止其他客戶端向該域發送查詢。</a:t>
            </a:r>
            <a:endParaRPr lang="en-US" altLang="zh-TW" sz="1800" dirty="0"/>
          </a:p>
          <a:p>
            <a:r>
              <a:rPr lang="zh-TW" altLang="en-US" sz="1800" dirty="0"/>
              <a:t>使用</a:t>
            </a:r>
            <a:r>
              <a:rPr lang="en-US" altLang="zh-TW" sz="1800" dirty="0"/>
              <a:t>4K</a:t>
            </a:r>
            <a:r>
              <a:rPr lang="zh-TW" altLang="en-US" sz="1800" dirty="0"/>
              <a:t> </a:t>
            </a:r>
            <a:r>
              <a:rPr lang="en-US" altLang="zh-TW" sz="1800" dirty="0" err="1"/>
              <a:t>pps</a:t>
            </a:r>
            <a:r>
              <a:rPr lang="zh-TW" altLang="en-US" sz="1800" dirty="0"/>
              <a:t>的數據包，約為</a:t>
            </a:r>
            <a:r>
              <a:rPr lang="en-US" altLang="zh-TW" sz="1800" dirty="0"/>
              <a:t>2.5Mbps</a:t>
            </a:r>
          </a:p>
          <a:p>
            <a:r>
              <a:rPr lang="zh-TW" altLang="en-US" sz="1800" dirty="0"/>
              <a:t>符合道德，不會影響伺服器正常運作</a:t>
            </a:r>
            <a:endParaRPr lang="en-US" altLang="zh-TW" sz="1800" dirty="0"/>
          </a:p>
          <a:p>
            <a:r>
              <a:rPr lang="zh-TW" altLang="en-US" sz="1800" dirty="0"/>
              <a:t>將丟包率作為速率限制的指標</a:t>
            </a:r>
            <a:endParaRPr lang="en-US" altLang="zh-TW" sz="1800" dirty="0"/>
          </a:p>
          <a:p>
            <a:r>
              <a:rPr lang="en-US" altLang="zh-TW" sz="1800" dirty="0"/>
              <a:t>Threshold</a:t>
            </a:r>
            <a:r>
              <a:rPr lang="zh-TW" altLang="en-US" sz="1800" dirty="0"/>
              <a:t>設為</a:t>
            </a:r>
            <a:r>
              <a:rPr lang="en-US" altLang="zh-TW" sz="1800" dirty="0"/>
              <a:t>66%</a:t>
            </a:r>
            <a:r>
              <a:rPr lang="zh-TW" altLang="en-US" sz="1800" dirty="0"/>
              <a:t>，足以過濾來自解析器的查詢</a:t>
            </a:r>
            <a:endParaRPr lang="en-US" altLang="zh-TW" sz="1800" dirty="0"/>
          </a:p>
          <a:p>
            <a:r>
              <a:rPr lang="zh-TW" altLang="en-US" sz="1800" dirty="0"/>
              <a:t>速率限制通常在</a:t>
            </a:r>
            <a:r>
              <a:rPr lang="en-US" altLang="zh-TW" sz="1800" dirty="0"/>
              <a:t>1</a:t>
            </a:r>
            <a:r>
              <a:rPr lang="zh-TW" altLang="en-US" sz="1800" dirty="0"/>
              <a:t>秒內啟動，並在</a:t>
            </a:r>
            <a:r>
              <a:rPr lang="en-US" altLang="zh-TW" sz="1800" dirty="0"/>
              <a:t>15</a:t>
            </a:r>
            <a:r>
              <a:rPr lang="zh-TW" altLang="en-US" sz="1800" dirty="0"/>
              <a:t>秒內強制執行</a:t>
            </a:r>
            <a:endParaRPr lang="en-US" altLang="zh-TW" sz="1800" dirty="0"/>
          </a:p>
          <a:p>
            <a:r>
              <a:rPr lang="zh-TW" altLang="en-US" sz="1800" dirty="0"/>
              <a:t>超過</a:t>
            </a:r>
            <a:r>
              <a:rPr lang="en-US" altLang="zh-TW" sz="1800" dirty="0"/>
              <a:t>24%</a:t>
            </a:r>
            <a:r>
              <a:rPr lang="zh-TW" altLang="en-US" sz="1800" dirty="0"/>
              <a:t>的</a:t>
            </a:r>
            <a:r>
              <a:rPr lang="en-US" altLang="zh-TW" sz="1800" dirty="0"/>
              <a:t>TLD</a:t>
            </a:r>
            <a:r>
              <a:rPr lang="zh-TW" altLang="en-US" sz="1800" dirty="0"/>
              <a:t>、</a:t>
            </a:r>
            <a:r>
              <a:rPr lang="en-US" altLang="zh-TW" sz="1800" dirty="0"/>
              <a:t>23%</a:t>
            </a:r>
            <a:r>
              <a:rPr lang="zh-TW" altLang="en-US" sz="1800" dirty="0"/>
              <a:t>的</a:t>
            </a:r>
            <a:r>
              <a:rPr lang="en-US" altLang="zh-TW" sz="1800" dirty="0"/>
              <a:t>Let’s Encrypt</a:t>
            </a:r>
            <a:r>
              <a:rPr lang="zh-TW" altLang="en-US" sz="1800" dirty="0"/>
              <a:t>認證域名和</a:t>
            </a:r>
            <a:r>
              <a:rPr lang="en-US" altLang="zh-TW" sz="1800" dirty="0"/>
              <a:t>857K</a:t>
            </a:r>
            <a:r>
              <a:rPr lang="zh-TW" altLang="en-US" sz="1800" dirty="0"/>
              <a:t> </a:t>
            </a:r>
            <a:r>
              <a:rPr lang="en-US" altLang="zh-TW" sz="1800" dirty="0"/>
              <a:t>Alexa</a:t>
            </a:r>
            <a:r>
              <a:rPr lang="zh-TW" altLang="en-US" sz="1800" dirty="0"/>
              <a:t>域名中</a:t>
            </a:r>
            <a:br>
              <a:rPr lang="en-US" altLang="zh-TW" sz="1800" dirty="0"/>
            </a:br>
            <a:r>
              <a:rPr lang="en-US" altLang="zh-TW" sz="1800" dirty="0"/>
              <a:t>17%</a:t>
            </a:r>
            <a:r>
              <a:rPr lang="zh-TW" altLang="en-US" sz="1800" dirty="0"/>
              <a:t>的</a:t>
            </a:r>
            <a:r>
              <a:rPr lang="en-US" altLang="zh-TW" sz="1800" dirty="0"/>
              <a:t>NS</a:t>
            </a:r>
            <a:r>
              <a:rPr lang="zh-TW" altLang="en-US" sz="1800" dirty="0"/>
              <a:t>容易透過速率限制攻擊來進行消除</a:t>
            </a:r>
          </a:p>
        </p:txBody>
      </p:sp>
      <p:pic>
        <p:nvPicPr>
          <p:cNvPr id="6" name="圖片 5">
            <a:extLst>
              <a:ext uri="{FF2B5EF4-FFF2-40B4-BE49-F238E27FC236}">
                <a16:creationId xmlns:a16="http://schemas.microsoft.com/office/drawing/2014/main" id="{8B7358E7-9A09-7181-2693-E395A3EAE027}"/>
              </a:ext>
            </a:extLst>
          </p:cNvPr>
          <p:cNvPicPr>
            <a:picLocks noChangeAspect="1"/>
          </p:cNvPicPr>
          <p:nvPr/>
        </p:nvPicPr>
        <p:blipFill>
          <a:blip r:embed="rId3"/>
          <a:stretch>
            <a:fillRect/>
          </a:stretch>
        </p:blipFill>
        <p:spPr>
          <a:xfrm>
            <a:off x="6307443" y="2492896"/>
            <a:ext cx="5707324" cy="2853662"/>
          </a:xfrm>
          <a:prstGeom prst="rect">
            <a:avLst/>
          </a:prstGeom>
          <a:noFill/>
        </p:spPr>
      </p:pic>
    </p:spTree>
    <p:extLst>
      <p:ext uri="{BB962C8B-B14F-4D97-AF65-F5344CB8AC3E}">
        <p14:creationId xmlns:p14="http://schemas.microsoft.com/office/powerpoint/2010/main" val="304568003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F4300D3-02E2-C701-777F-B49EE2727D87}"/>
              </a:ext>
            </a:extLst>
          </p:cNvPr>
          <p:cNvSpPr>
            <a:spLocks noGrp="1"/>
          </p:cNvSpPr>
          <p:nvPr>
            <p:ph type="title"/>
          </p:nvPr>
        </p:nvSpPr>
        <p:spPr>
          <a:xfrm>
            <a:off x="1524000" y="457200"/>
            <a:ext cx="9144000" cy="1143000"/>
          </a:xfrm>
        </p:spPr>
        <p:txBody>
          <a:bodyPr anchor="b">
            <a:normAutofit/>
          </a:bodyPr>
          <a:lstStyle/>
          <a:p>
            <a:r>
              <a:rPr lang="en-US" altLang="zh-TW" dirty="0"/>
              <a:t>Elimination via Low Rate Bursts</a:t>
            </a:r>
            <a:endParaRPr lang="zh-TW" altLang="en-US" dirty="0"/>
          </a:p>
        </p:txBody>
      </p:sp>
      <p:sp>
        <p:nvSpPr>
          <p:cNvPr id="3" name="內容版面配置區 2">
            <a:extLst>
              <a:ext uri="{FF2B5EF4-FFF2-40B4-BE49-F238E27FC236}">
                <a16:creationId xmlns:a16="http://schemas.microsoft.com/office/drawing/2014/main" id="{4E7F176B-9D14-42E4-BB39-FE23600951C8}"/>
              </a:ext>
            </a:extLst>
          </p:cNvPr>
          <p:cNvSpPr>
            <a:spLocks noGrp="1"/>
          </p:cNvSpPr>
          <p:nvPr>
            <p:ph sz="half" idx="1"/>
          </p:nvPr>
        </p:nvSpPr>
        <p:spPr>
          <a:xfrm>
            <a:off x="479376" y="1825625"/>
            <a:ext cx="5388024" cy="4270375"/>
          </a:xfrm>
        </p:spPr>
        <p:txBody>
          <a:bodyPr>
            <a:normAutofit/>
          </a:bodyPr>
          <a:lstStyle/>
          <a:p>
            <a:pPr marL="0" indent="0">
              <a:buNone/>
            </a:pPr>
            <a:r>
              <a:rPr lang="en-US" altLang="zh-TW" b="0" i="0" u="none" strike="noStrike" baseline="0" dirty="0"/>
              <a:t>Attack methodology</a:t>
            </a:r>
            <a:endParaRPr lang="en-US" altLang="zh-TW" dirty="0"/>
          </a:p>
          <a:p>
            <a:r>
              <a:rPr lang="en-US" altLang="zh-TW" dirty="0"/>
              <a:t>Step A</a:t>
            </a:r>
            <a:r>
              <a:rPr lang="zh-TW" altLang="en-US" dirty="0"/>
              <a:t> </a:t>
            </a:r>
            <a:r>
              <a:rPr lang="en-US" altLang="zh-TW" dirty="0"/>
              <a:t>:</a:t>
            </a:r>
            <a:r>
              <a:rPr lang="zh-TW" altLang="en-US" dirty="0"/>
              <a:t>為受害者域請求證書</a:t>
            </a:r>
            <a:endParaRPr lang="en-US" altLang="zh-TW" dirty="0"/>
          </a:p>
          <a:p>
            <a:r>
              <a:rPr lang="en-US" altLang="zh-TW" dirty="0"/>
              <a:t>Step B :</a:t>
            </a:r>
            <a:r>
              <a:rPr lang="zh-TW" altLang="en-US" dirty="0"/>
              <a:t> </a:t>
            </a:r>
            <a:r>
              <a:rPr lang="en-US" altLang="zh-TW" dirty="0"/>
              <a:t>DNS </a:t>
            </a:r>
            <a:r>
              <a:rPr lang="zh-TW" altLang="en-US" dirty="0"/>
              <a:t>解析器向</a:t>
            </a:r>
            <a:r>
              <a:rPr lang="en-US" altLang="zh-TW" dirty="0"/>
              <a:t>NS</a:t>
            </a:r>
            <a:r>
              <a:rPr lang="zh-TW" altLang="en-US" dirty="0"/>
              <a:t>請求</a:t>
            </a:r>
            <a:endParaRPr lang="en-US" altLang="zh-TW" dirty="0"/>
          </a:p>
          <a:p>
            <a:r>
              <a:rPr lang="en-US" altLang="zh-TW" dirty="0"/>
              <a:t>Step C :</a:t>
            </a:r>
            <a:r>
              <a:rPr lang="zh-TW" altLang="en-US" dirty="0"/>
              <a:t> 同時向目標路由器發送數據包突發</a:t>
            </a:r>
            <a:endParaRPr lang="en-US" altLang="zh-TW" dirty="0"/>
          </a:p>
          <a:p>
            <a:r>
              <a:rPr lang="en-US" altLang="zh-TW" dirty="0"/>
              <a:t>Step D :</a:t>
            </a:r>
            <a:r>
              <a:rPr lang="zh-TW" altLang="en-US" dirty="0"/>
              <a:t> 請求被丟棄</a:t>
            </a:r>
            <a:endParaRPr lang="en-US" altLang="zh-TW" dirty="0"/>
          </a:p>
          <a:p>
            <a:r>
              <a:rPr lang="en-US" altLang="zh-TW" dirty="0"/>
              <a:t>Step E</a:t>
            </a:r>
            <a:r>
              <a:rPr lang="zh-TW" altLang="en-US" dirty="0"/>
              <a:t>：請求</a:t>
            </a:r>
            <a:r>
              <a:rPr lang="en-US" altLang="zh-TW" dirty="0"/>
              <a:t>timeout</a:t>
            </a:r>
          </a:p>
        </p:txBody>
      </p:sp>
      <p:pic>
        <p:nvPicPr>
          <p:cNvPr id="5" name="圖片 4">
            <a:extLst>
              <a:ext uri="{FF2B5EF4-FFF2-40B4-BE49-F238E27FC236}">
                <a16:creationId xmlns:a16="http://schemas.microsoft.com/office/drawing/2014/main" id="{54F7D2B2-E263-C8F9-8B50-F5981C068871}"/>
              </a:ext>
            </a:extLst>
          </p:cNvPr>
          <p:cNvPicPr>
            <a:picLocks noChangeAspect="1"/>
          </p:cNvPicPr>
          <p:nvPr/>
        </p:nvPicPr>
        <p:blipFill>
          <a:blip r:embed="rId3"/>
          <a:stretch>
            <a:fillRect/>
          </a:stretch>
        </p:blipFill>
        <p:spPr>
          <a:xfrm>
            <a:off x="6324600" y="2429764"/>
            <a:ext cx="4343400" cy="3062096"/>
          </a:xfrm>
          <a:prstGeom prst="rect">
            <a:avLst/>
          </a:prstGeom>
          <a:noFill/>
        </p:spPr>
      </p:pic>
    </p:spTree>
    <p:extLst>
      <p:ext uri="{BB962C8B-B14F-4D97-AF65-F5344CB8AC3E}">
        <p14:creationId xmlns:p14="http://schemas.microsoft.com/office/powerpoint/2010/main" val="80781968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F4300D3-02E2-C701-777F-B49EE2727D87}"/>
              </a:ext>
            </a:extLst>
          </p:cNvPr>
          <p:cNvSpPr>
            <a:spLocks noGrp="1"/>
          </p:cNvSpPr>
          <p:nvPr>
            <p:ph type="title"/>
          </p:nvPr>
        </p:nvSpPr>
        <p:spPr/>
        <p:txBody>
          <a:bodyPr anchor="b">
            <a:normAutofit/>
          </a:bodyPr>
          <a:lstStyle/>
          <a:p>
            <a:r>
              <a:rPr lang="en-US" altLang="zh-TW" dirty="0"/>
              <a:t>Elimination via Low Rate Bursts</a:t>
            </a:r>
            <a:endParaRPr lang="zh-TW" altLang="en-US" dirty="0"/>
          </a:p>
        </p:txBody>
      </p:sp>
      <p:sp>
        <p:nvSpPr>
          <p:cNvPr id="3" name="內容版面配置區 2">
            <a:extLst>
              <a:ext uri="{FF2B5EF4-FFF2-40B4-BE49-F238E27FC236}">
                <a16:creationId xmlns:a16="http://schemas.microsoft.com/office/drawing/2014/main" id="{4E7F176B-9D14-42E4-BB39-FE23600951C8}"/>
              </a:ext>
            </a:extLst>
          </p:cNvPr>
          <p:cNvSpPr>
            <a:spLocks noGrp="1"/>
          </p:cNvSpPr>
          <p:nvPr>
            <p:ph idx="1"/>
          </p:nvPr>
        </p:nvSpPr>
        <p:spPr/>
        <p:txBody>
          <a:bodyPr>
            <a:normAutofit/>
          </a:bodyPr>
          <a:lstStyle/>
          <a:p>
            <a:r>
              <a:rPr lang="en-US" altLang="zh-TW" b="0" i="0" u="none" strike="noStrike" baseline="0" dirty="0"/>
              <a:t>Synchronizing the bursts with the queries.</a:t>
            </a:r>
            <a:endParaRPr lang="en-US" altLang="zh-TW" dirty="0"/>
          </a:p>
        </p:txBody>
      </p:sp>
    </p:spTree>
    <p:extLst>
      <p:ext uri="{BB962C8B-B14F-4D97-AF65-F5344CB8AC3E}">
        <p14:creationId xmlns:p14="http://schemas.microsoft.com/office/powerpoint/2010/main" val="404279908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F4300D3-02E2-C701-777F-B49EE2727D87}"/>
              </a:ext>
            </a:extLst>
          </p:cNvPr>
          <p:cNvSpPr>
            <a:spLocks noGrp="1"/>
          </p:cNvSpPr>
          <p:nvPr>
            <p:ph type="title"/>
          </p:nvPr>
        </p:nvSpPr>
        <p:spPr/>
        <p:txBody>
          <a:bodyPr anchor="b">
            <a:normAutofit/>
          </a:bodyPr>
          <a:lstStyle/>
          <a:p>
            <a:r>
              <a:rPr lang="en-US" altLang="zh-TW" dirty="0"/>
              <a:t>Elimination via Low Rate Bursts</a:t>
            </a:r>
            <a:endParaRPr lang="zh-TW" altLang="en-US" dirty="0"/>
          </a:p>
        </p:txBody>
      </p:sp>
      <p:sp>
        <p:nvSpPr>
          <p:cNvPr id="3" name="內容版面配置區 2">
            <a:extLst>
              <a:ext uri="{FF2B5EF4-FFF2-40B4-BE49-F238E27FC236}">
                <a16:creationId xmlns:a16="http://schemas.microsoft.com/office/drawing/2014/main" id="{4E7F176B-9D14-42E4-BB39-FE23600951C8}"/>
              </a:ext>
            </a:extLst>
          </p:cNvPr>
          <p:cNvSpPr>
            <a:spLocks noGrp="1"/>
          </p:cNvSpPr>
          <p:nvPr>
            <p:ph idx="1"/>
          </p:nvPr>
        </p:nvSpPr>
        <p:spPr/>
        <p:txBody>
          <a:bodyPr>
            <a:normAutofit/>
          </a:bodyPr>
          <a:lstStyle/>
          <a:p>
            <a:r>
              <a:rPr lang="zh-TW" altLang="en-US" dirty="0"/>
              <a:t>五個終端主機，每個主機位於不同的網絡上，通過路由器連接到 </a:t>
            </a:r>
            <a:r>
              <a:rPr lang="en-US" altLang="zh-TW" dirty="0"/>
              <a:t>Internet</a:t>
            </a:r>
            <a:r>
              <a:rPr lang="zh-TW" altLang="en-US" dirty="0"/>
              <a:t>。</a:t>
            </a:r>
            <a:endParaRPr lang="en-US" altLang="zh-TW" dirty="0"/>
          </a:p>
          <a:p>
            <a:r>
              <a:rPr lang="zh-TW" altLang="en-US" dirty="0"/>
              <a:t>一台主機是發送 </a:t>
            </a:r>
            <a:r>
              <a:rPr lang="en-US" altLang="zh-TW" dirty="0"/>
              <a:t>DNS </a:t>
            </a:r>
            <a:r>
              <a:rPr lang="zh-TW" altLang="en-US" dirty="0"/>
              <a:t>請求的 </a:t>
            </a:r>
            <a:r>
              <a:rPr lang="en-US" altLang="zh-TW" dirty="0"/>
              <a:t>DNS </a:t>
            </a:r>
            <a:r>
              <a:rPr lang="zh-TW" altLang="en-US" dirty="0"/>
              <a:t>解析器，另一台是 </a:t>
            </a:r>
            <a:r>
              <a:rPr lang="en-US" altLang="zh-TW" dirty="0"/>
              <a:t>DNS </a:t>
            </a:r>
            <a:r>
              <a:rPr lang="zh-TW" altLang="en-US" dirty="0"/>
              <a:t>名稱伺服器。</a:t>
            </a:r>
            <a:endParaRPr lang="en-US" altLang="zh-TW" dirty="0"/>
          </a:p>
          <a:p>
            <a:r>
              <a:rPr lang="zh-TW" altLang="en-US" dirty="0"/>
              <a:t>剩下的三台主機用於產生流量</a:t>
            </a:r>
            <a:r>
              <a:rPr lang="en-US" altLang="zh-TW" dirty="0"/>
              <a:t>burst</a:t>
            </a:r>
          </a:p>
          <a:p>
            <a:r>
              <a:rPr lang="zh-TW" altLang="en-US" dirty="0"/>
              <a:t>中間的路由器模擬</a:t>
            </a:r>
            <a:r>
              <a:rPr lang="en-US" altLang="zh-TW" dirty="0"/>
              <a:t>Internet</a:t>
            </a:r>
            <a:r>
              <a:rPr lang="zh-TW" altLang="en-US" dirty="0"/>
              <a:t>，鏈路為</a:t>
            </a:r>
            <a:r>
              <a:rPr lang="en-US" altLang="zh-TW" dirty="0"/>
              <a:t>100Gbps</a:t>
            </a:r>
          </a:p>
          <a:p>
            <a:r>
              <a:rPr lang="en-US" altLang="zh-TW" dirty="0"/>
              <a:t>outbound</a:t>
            </a:r>
            <a:r>
              <a:rPr lang="zh-TW" altLang="en-US" dirty="0"/>
              <a:t>接口上的封包會額外加上</a:t>
            </a:r>
            <a:r>
              <a:rPr lang="en-US" altLang="zh-TW" dirty="0"/>
              <a:t>30ms~50ms</a:t>
            </a:r>
          </a:p>
          <a:p>
            <a:endParaRPr lang="zh-TW" altLang="en-US" dirty="0"/>
          </a:p>
          <a:p>
            <a:endParaRPr lang="en-US" altLang="zh-TW" dirty="0"/>
          </a:p>
        </p:txBody>
      </p:sp>
      <p:pic>
        <p:nvPicPr>
          <p:cNvPr id="5" name="圖片 4">
            <a:extLst>
              <a:ext uri="{FF2B5EF4-FFF2-40B4-BE49-F238E27FC236}">
                <a16:creationId xmlns:a16="http://schemas.microsoft.com/office/drawing/2014/main" id="{48AA8BB3-4032-CE3D-9604-86593DBFBD9E}"/>
              </a:ext>
            </a:extLst>
          </p:cNvPr>
          <p:cNvPicPr>
            <a:picLocks noChangeAspect="1"/>
          </p:cNvPicPr>
          <p:nvPr/>
        </p:nvPicPr>
        <p:blipFill>
          <a:blip r:embed="rId3"/>
          <a:stretch>
            <a:fillRect/>
          </a:stretch>
        </p:blipFill>
        <p:spPr>
          <a:xfrm>
            <a:off x="7536160" y="4077072"/>
            <a:ext cx="4267266" cy="2508289"/>
          </a:xfrm>
          <a:prstGeom prst="rect">
            <a:avLst/>
          </a:prstGeom>
        </p:spPr>
      </p:pic>
    </p:spTree>
    <p:extLst>
      <p:ext uri="{BB962C8B-B14F-4D97-AF65-F5344CB8AC3E}">
        <p14:creationId xmlns:p14="http://schemas.microsoft.com/office/powerpoint/2010/main" val="260218537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F4300D3-02E2-C701-777F-B49EE2727D87}"/>
              </a:ext>
            </a:extLst>
          </p:cNvPr>
          <p:cNvSpPr>
            <a:spLocks noGrp="1"/>
          </p:cNvSpPr>
          <p:nvPr>
            <p:ph type="title"/>
          </p:nvPr>
        </p:nvSpPr>
        <p:spPr>
          <a:xfrm>
            <a:off x="1524000" y="457200"/>
            <a:ext cx="9144000" cy="1143000"/>
          </a:xfrm>
        </p:spPr>
        <p:txBody>
          <a:bodyPr anchor="b">
            <a:normAutofit/>
          </a:bodyPr>
          <a:lstStyle/>
          <a:p>
            <a:r>
              <a:rPr lang="en-US" altLang="zh-TW" dirty="0"/>
              <a:t>Elimination via Low Rate Bursts</a:t>
            </a:r>
            <a:endParaRPr lang="zh-TW" altLang="en-US" dirty="0"/>
          </a:p>
        </p:txBody>
      </p:sp>
      <p:sp>
        <p:nvSpPr>
          <p:cNvPr id="3" name="內容版面配置區 2">
            <a:extLst>
              <a:ext uri="{FF2B5EF4-FFF2-40B4-BE49-F238E27FC236}">
                <a16:creationId xmlns:a16="http://schemas.microsoft.com/office/drawing/2014/main" id="{4E7F176B-9D14-42E4-BB39-FE23600951C8}"/>
              </a:ext>
            </a:extLst>
          </p:cNvPr>
          <p:cNvSpPr>
            <a:spLocks noGrp="1"/>
          </p:cNvSpPr>
          <p:nvPr>
            <p:ph sz="half" idx="1"/>
          </p:nvPr>
        </p:nvSpPr>
        <p:spPr>
          <a:xfrm>
            <a:off x="1524000" y="1825625"/>
            <a:ext cx="10188624" cy="4270375"/>
          </a:xfrm>
        </p:spPr>
        <p:txBody>
          <a:bodyPr>
            <a:normAutofit/>
          </a:bodyPr>
          <a:lstStyle/>
          <a:p>
            <a:r>
              <a:rPr lang="zh-TW" altLang="en-US" dirty="0"/>
              <a:t>測量最佳</a:t>
            </a:r>
            <a:r>
              <a:rPr lang="en-US" altLang="zh-TW" dirty="0"/>
              <a:t>burst</a:t>
            </a:r>
            <a:r>
              <a:rPr lang="zh-TW" altLang="en-US" dirty="0"/>
              <a:t>大小使得到達</a:t>
            </a:r>
            <a:r>
              <a:rPr lang="zh-TW" altLang="en-US" b="0" i="0" u="none" strike="noStrike" baseline="0" dirty="0"/>
              <a:t>的數據包被丟棄</a:t>
            </a:r>
            <a:endParaRPr lang="en-US" altLang="zh-TW" b="0" i="0" u="none" strike="noStrike" baseline="0" dirty="0"/>
          </a:p>
          <a:p>
            <a:r>
              <a:rPr lang="zh-TW" altLang="en-US" dirty="0"/>
              <a:t>發生</a:t>
            </a:r>
            <a:r>
              <a:rPr lang="en-US" altLang="zh-TW" dirty="0"/>
              <a:t>burst</a:t>
            </a:r>
            <a:r>
              <a:rPr lang="zh-TW" altLang="en-US" dirty="0"/>
              <a:t>後將被丟棄的數據包的最大序列</a:t>
            </a:r>
            <a:endParaRPr lang="en-US" altLang="zh-TW" dirty="0"/>
          </a:p>
          <a:p>
            <a:r>
              <a:rPr lang="zh-TW" altLang="en-US" dirty="0"/>
              <a:t>使用</a:t>
            </a:r>
            <a:r>
              <a:rPr lang="en-US" altLang="zh-TW" dirty="0"/>
              <a:t>1</a:t>
            </a:r>
            <a:r>
              <a:rPr lang="zh-TW" altLang="en-US" dirty="0"/>
              <a:t>台</a:t>
            </a:r>
            <a:r>
              <a:rPr lang="en-US" altLang="zh-TW" dirty="0"/>
              <a:t>/2</a:t>
            </a:r>
            <a:r>
              <a:rPr lang="zh-TW" altLang="en-US" dirty="0"/>
              <a:t>台</a:t>
            </a:r>
            <a:r>
              <a:rPr lang="en-US" altLang="zh-TW" dirty="0"/>
              <a:t>/3</a:t>
            </a:r>
            <a:r>
              <a:rPr lang="zh-TW" altLang="en-US" dirty="0"/>
              <a:t>台主機發送</a:t>
            </a:r>
            <a:r>
              <a:rPr lang="en-US" altLang="zh-TW" dirty="0"/>
              <a:t>burst</a:t>
            </a:r>
            <a:r>
              <a:rPr lang="zh-TW" altLang="en-US" dirty="0"/>
              <a:t>來測試下列不同數據包大小</a:t>
            </a:r>
            <a:endParaRPr lang="en-US" altLang="zh-TW" dirty="0"/>
          </a:p>
          <a:p>
            <a:pPr marL="365760" lvl="1" indent="0">
              <a:buNone/>
            </a:pPr>
            <a:r>
              <a:rPr lang="en-US" altLang="zh-TW" dirty="0"/>
              <a:t>(1) </a:t>
            </a:r>
            <a:r>
              <a:rPr lang="zh-TW" altLang="en-US" dirty="0"/>
              <a:t>相同大小的 </a:t>
            </a:r>
            <a:r>
              <a:rPr lang="en-US" altLang="zh-TW" dirty="0"/>
              <a:t>500 bytes</a:t>
            </a:r>
          </a:p>
          <a:p>
            <a:pPr marL="365760" lvl="1" indent="0">
              <a:buNone/>
            </a:pPr>
            <a:r>
              <a:rPr lang="en-US" altLang="zh-TW" dirty="0"/>
              <a:t>(2) </a:t>
            </a:r>
            <a:r>
              <a:rPr lang="zh-TW" altLang="en-US" dirty="0"/>
              <a:t>隨機選擇 </a:t>
            </a:r>
            <a:r>
              <a:rPr lang="en-US" altLang="zh-TW" dirty="0"/>
              <a:t>68~1500 bytes</a:t>
            </a:r>
            <a:r>
              <a:rPr lang="zh-TW" altLang="en-US" dirty="0"/>
              <a:t>之間的大小</a:t>
            </a:r>
            <a:endParaRPr lang="en-US" altLang="zh-TW" dirty="0"/>
          </a:p>
          <a:p>
            <a:pPr marL="365760" lvl="1" indent="0">
              <a:buNone/>
            </a:pPr>
            <a:r>
              <a:rPr lang="en-US" altLang="zh-TW" dirty="0"/>
              <a:t>(3) </a:t>
            </a:r>
            <a:r>
              <a:rPr lang="zh-TW" altLang="en-US" dirty="0"/>
              <a:t>兩種大小 </a:t>
            </a:r>
            <a:r>
              <a:rPr lang="en-US" altLang="zh-TW" dirty="0"/>
              <a:t>68 </a:t>
            </a:r>
            <a:r>
              <a:rPr lang="zh-TW" altLang="en-US" dirty="0"/>
              <a:t>或 </a:t>
            </a:r>
            <a:r>
              <a:rPr lang="en-US" altLang="zh-TW" dirty="0"/>
              <a:t>1500 bytes</a:t>
            </a:r>
            <a:r>
              <a:rPr lang="zh-TW" altLang="en-US" dirty="0"/>
              <a:t>的數據包，兩種大小的選擇機率相同</a:t>
            </a:r>
            <a:endParaRPr lang="en-US" altLang="zh-TW" dirty="0"/>
          </a:p>
          <a:p>
            <a:endParaRPr lang="en-US" altLang="zh-TW" b="0" i="0" u="none" strike="noStrike" baseline="0" dirty="0"/>
          </a:p>
          <a:p>
            <a:endParaRPr lang="en-US" altLang="zh-TW" b="0" i="0" u="none" strike="noStrike" baseline="0" dirty="0"/>
          </a:p>
          <a:p>
            <a:pPr marL="0" indent="0">
              <a:buNone/>
            </a:pPr>
            <a:endParaRPr lang="zh-TW" altLang="en-US" dirty="0"/>
          </a:p>
        </p:txBody>
      </p:sp>
      <p:pic>
        <p:nvPicPr>
          <p:cNvPr id="6" name="圖片 5">
            <a:extLst>
              <a:ext uri="{FF2B5EF4-FFF2-40B4-BE49-F238E27FC236}">
                <a16:creationId xmlns:a16="http://schemas.microsoft.com/office/drawing/2014/main" id="{C53A8297-A7AA-5180-E656-8C6FC94B6DB0}"/>
              </a:ext>
            </a:extLst>
          </p:cNvPr>
          <p:cNvPicPr>
            <a:picLocks noChangeAspect="1"/>
          </p:cNvPicPr>
          <p:nvPr/>
        </p:nvPicPr>
        <p:blipFill>
          <a:blip r:embed="rId3"/>
          <a:stretch>
            <a:fillRect/>
          </a:stretch>
        </p:blipFill>
        <p:spPr>
          <a:xfrm>
            <a:off x="2500983" y="4797152"/>
            <a:ext cx="7190034" cy="1797509"/>
          </a:xfrm>
          <a:prstGeom prst="rect">
            <a:avLst/>
          </a:prstGeom>
          <a:noFill/>
        </p:spPr>
      </p:pic>
    </p:spTree>
    <p:extLst>
      <p:ext uri="{BB962C8B-B14F-4D97-AF65-F5344CB8AC3E}">
        <p14:creationId xmlns:p14="http://schemas.microsoft.com/office/powerpoint/2010/main" val="94937189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F4300D3-02E2-C701-777F-B49EE2727D87}"/>
              </a:ext>
            </a:extLst>
          </p:cNvPr>
          <p:cNvSpPr>
            <a:spLocks noGrp="1"/>
          </p:cNvSpPr>
          <p:nvPr>
            <p:ph type="title"/>
          </p:nvPr>
        </p:nvSpPr>
        <p:spPr>
          <a:xfrm>
            <a:off x="1524000" y="457200"/>
            <a:ext cx="9144000" cy="1143000"/>
          </a:xfrm>
        </p:spPr>
        <p:txBody>
          <a:bodyPr anchor="b">
            <a:normAutofit/>
          </a:bodyPr>
          <a:lstStyle/>
          <a:p>
            <a:r>
              <a:rPr lang="en-US" altLang="zh-TW" dirty="0"/>
              <a:t>Elimination via Low Rate Bursts</a:t>
            </a:r>
            <a:endParaRPr lang="zh-TW" altLang="en-US" dirty="0"/>
          </a:p>
        </p:txBody>
      </p:sp>
      <p:sp>
        <p:nvSpPr>
          <p:cNvPr id="3" name="內容版面配置區 2">
            <a:extLst>
              <a:ext uri="{FF2B5EF4-FFF2-40B4-BE49-F238E27FC236}">
                <a16:creationId xmlns:a16="http://schemas.microsoft.com/office/drawing/2014/main" id="{4E7F176B-9D14-42E4-BB39-FE23600951C8}"/>
              </a:ext>
            </a:extLst>
          </p:cNvPr>
          <p:cNvSpPr>
            <a:spLocks noGrp="1"/>
          </p:cNvSpPr>
          <p:nvPr>
            <p:ph sz="half" idx="1"/>
          </p:nvPr>
        </p:nvSpPr>
        <p:spPr>
          <a:xfrm>
            <a:off x="1524000" y="1825625"/>
            <a:ext cx="9540552" cy="4270375"/>
          </a:xfrm>
        </p:spPr>
        <p:txBody>
          <a:bodyPr>
            <a:normAutofit/>
          </a:bodyPr>
          <a:lstStyle/>
          <a:p>
            <a:r>
              <a:rPr lang="zh-TW" altLang="en-US" sz="1800" b="0" i="0" u="none" strike="noStrike" baseline="0" dirty="0"/>
              <a:t>透過</a:t>
            </a:r>
            <a:r>
              <a:rPr lang="en-US" altLang="zh-TW" sz="1800" b="0" i="0" u="none" strike="noStrike" baseline="0" dirty="0"/>
              <a:t>ip</a:t>
            </a:r>
            <a:r>
              <a:rPr lang="en-US" altLang="zh-TW" sz="1800" dirty="0"/>
              <a:t>erf3</a:t>
            </a:r>
            <a:r>
              <a:rPr lang="zh-TW" altLang="en-US" sz="1800" dirty="0"/>
              <a:t>產生流量</a:t>
            </a:r>
            <a:r>
              <a:rPr lang="en-US" altLang="zh-TW" sz="1800" dirty="0"/>
              <a:t>burst</a:t>
            </a:r>
            <a:r>
              <a:rPr lang="zh-TW" altLang="en-US" sz="1800" dirty="0"/>
              <a:t>，丟包率取決於路由器上的緩衝區大小。</a:t>
            </a:r>
            <a:endParaRPr lang="en-US" altLang="zh-TW" sz="1800" dirty="0"/>
          </a:p>
          <a:p>
            <a:r>
              <a:rPr lang="zh-TW" altLang="en-US" sz="1800" dirty="0"/>
              <a:t>數據包之間的延遲差異越大，</a:t>
            </a:r>
            <a:r>
              <a:rPr lang="en-US" altLang="zh-TW" sz="1800" dirty="0"/>
              <a:t>burst</a:t>
            </a:r>
            <a:r>
              <a:rPr lang="zh-TW" altLang="en-US" sz="1800" dirty="0"/>
              <a:t>在處理中引入的</a:t>
            </a:r>
            <a:r>
              <a:rPr lang="en-US" altLang="zh-TW" sz="1800" dirty="0"/>
              <a:t>cost</a:t>
            </a:r>
            <a:r>
              <a:rPr lang="zh-TW" altLang="en-US" sz="1800" dirty="0"/>
              <a:t>就越大</a:t>
            </a:r>
            <a:endParaRPr lang="en-US" altLang="zh-TW" sz="1800" dirty="0"/>
          </a:p>
          <a:p>
            <a:pPr marL="0" indent="0">
              <a:buNone/>
            </a:pPr>
            <a:r>
              <a:rPr lang="en-US" altLang="zh-TW" sz="1800" dirty="0"/>
              <a:t>	-&gt; </a:t>
            </a:r>
            <a:r>
              <a:rPr lang="zh-TW" altLang="en-US" sz="1800" dirty="0">
                <a:solidFill>
                  <a:srgbClr val="FFC000"/>
                </a:solidFill>
              </a:rPr>
              <a:t>更高的丟包率</a:t>
            </a:r>
            <a:endParaRPr lang="en-US" altLang="zh-TW" sz="1800" dirty="0">
              <a:solidFill>
                <a:srgbClr val="FFC000"/>
              </a:solidFill>
            </a:endParaRPr>
          </a:p>
          <a:p>
            <a:r>
              <a:rPr lang="zh-TW" altLang="en-US" sz="1800" dirty="0"/>
              <a:t>方法</a:t>
            </a:r>
            <a:r>
              <a:rPr lang="en-US" altLang="zh-TW" sz="1800" dirty="0"/>
              <a:t>(3)</a:t>
            </a:r>
            <a:r>
              <a:rPr lang="zh-TW" altLang="en-US" sz="1800" dirty="0"/>
              <a:t>中數據包丟棄的頻率是</a:t>
            </a:r>
            <a:r>
              <a:rPr lang="en-US" altLang="zh-TW" sz="1800" dirty="0"/>
              <a:t>(1)</a:t>
            </a:r>
            <a:r>
              <a:rPr lang="zh-TW" altLang="en-US" sz="1800" dirty="0"/>
              <a:t>和</a:t>
            </a:r>
            <a:r>
              <a:rPr lang="en-US" altLang="zh-TW" sz="1800" dirty="0"/>
              <a:t>(2)</a:t>
            </a:r>
            <a:r>
              <a:rPr lang="zh-TW" altLang="en-US" sz="1800" dirty="0"/>
              <a:t>的</a:t>
            </a:r>
            <a:r>
              <a:rPr lang="en-US" altLang="zh-TW" sz="1800" dirty="0"/>
              <a:t>7</a:t>
            </a:r>
            <a:r>
              <a:rPr lang="zh-TW" altLang="en-US" sz="1800" dirty="0"/>
              <a:t>倍</a:t>
            </a:r>
            <a:endParaRPr lang="en-US" altLang="zh-TW" sz="1800" dirty="0"/>
          </a:p>
          <a:p>
            <a:r>
              <a:rPr lang="zh-TW" altLang="en-US" sz="1800" dirty="0"/>
              <a:t>多個客戶端的突發更有效地導致數據包丟失</a:t>
            </a:r>
            <a:endParaRPr lang="en-US" altLang="zh-TW" sz="1800" dirty="0"/>
          </a:p>
          <a:p>
            <a:r>
              <a:rPr lang="zh-TW" altLang="en-US" sz="1800" dirty="0"/>
              <a:t>從不同的來源同時發送 </a:t>
            </a:r>
            <a:r>
              <a:rPr lang="en-US" altLang="zh-TW" sz="1800" dirty="0"/>
              <a:t>-&gt;</a:t>
            </a:r>
            <a:r>
              <a:rPr lang="zh-TW" altLang="en-US" sz="1800" dirty="0"/>
              <a:t> </a:t>
            </a:r>
            <a:r>
              <a:rPr lang="en-US" altLang="zh-TW" sz="1800" dirty="0"/>
              <a:t>burst</a:t>
            </a:r>
            <a:r>
              <a:rPr lang="zh-TW" altLang="en-US" sz="1800" dirty="0"/>
              <a:t>中的封包間延遲減少</a:t>
            </a:r>
            <a:endParaRPr lang="en-US" altLang="zh-TW" sz="1800" dirty="0"/>
          </a:p>
        </p:txBody>
      </p:sp>
      <p:pic>
        <p:nvPicPr>
          <p:cNvPr id="5" name="圖片 4">
            <a:extLst>
              <a:ext uri="{FF2B5EF4-FFF2-40B4-BE49-F238E27FC236}">
                <a16:creationId xmlns:a16="http://schemas.microsoft.com/office/drawing/2014/main" id="{D607D876-F717-B457-F339-369777A25FC9}"/>
              </a:ext>
            </a:extLst>
          </p:cNvPr>
          <p:cNvPicPr>
            <a:picLocks noChangeAspect="1"/>
          </p:cNvPicPr>
          <p:nvPr/>
        </p:nvPicPr>
        <p:blipFill>
          <a:blip r:embed="rId3"/>
          <a:stretch>
            <a:fillRect/>
          </a:stretch>
        </p:blipFill>
        <p:spPr>
          <a:xfrm>
            <a:off x="2957916" y="4797152"/>
            <a:ext cx="6276167" cy="1773016"/>
          </a:xfrm>
          <a:prstGeom prst="rect">
            <a:avLst/>
          </a:prstGeom>
          <a:noFill/>
        </p:spPr>
      </p:pic>
    </p:spTree>
    <p:extLst>
      <p:ext uri="{BB962C8B-B14F-4D97-AF65-F5344CB8AC3E}">
        <p14:creationId xmlns:p14="http://schemas.microsoft.com/office/powerpoint/2010/main" val="366562247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F4300D3-02E2-C701-777F-B49EE2727D87}"/>
              </a:ext>
            </a:extLst>
          </p:cNvPr>
          <p:cNvSpPr>
            <a:spLocks noGrp="1"/>
          </p:cNvSpPr>
          <p:nvPr>
            <p:ph type="title"/>
          </p:nvPr>
        </p:nvSpPr>
        <p:spPr/>
        <p:txBody>
          <a:bodyPr anchor="b">
            <a:normAutofit/>
          </a:bodyPr>
          <a:lstStyle/>
          <a:p>
            <a:r>
              <a:rPr lang="en-US" altLang="zh-TW" dirty="0"/>
              <a:t>Elimination via Low Rate Bursts</a:t>
            </a:r>
            <a:endParaRPr lang="zh-TW" altLang="en-US" dirty="0"/>
          </a:p>
        </p:txBody>
      </p:sp>
      <p:sp>
        <p:nvSpPr>
          <p:cNvPr id="3" name="內容版面配置區 2">
            <a:extLst>
              <a:ext uri="{FF2B5EF4-FFF2-40B4-BE49-F238E27FC236}">
                <a16:creationId xmlns:a16="http://schemas.microsoft.com/office/drawing/2014/main" id="{4E7F176B-9D14-42E4-BB39-FE23600951C8}"/>
              </a:ext>
            </a:extLst>
          </p:cNvPr>
          <p:cNvSpPr>
            <a:spLocks noGrp="1"/>
          </p:cNvSpPr>
          <p:nvPr>
            <p:ph idx="1"/>
          </p:nvPr>
        </p:nvSpPr>
        <p:spPr/>
        <p:txBody>
          <a:bodyPr>
            <a:normAutofit/>
          </a:bodyPr>
          <a:lstStyle/>
          <a:p>
            <a:r>
              <a:rPr lang="zh-TW" altLang="en-US" dirty="0"/>
              <a:t>大緩衝區的路由器用於 </a:t>
            </a:r>
            <a:r>
              <a:rPr lang="en-US" altLang="zh-TW" dirty="0"/>
              <a:t>Internet</a:t>
            </a:r>
          </a:p>
          <a:p>
            <a:r>
              <a:rPr lang="zh-TW" altLang="en-US" dirty="0"/>
              <a:t>將網路連接到 </a:t>
            </a:r>
            <a:r>
              <a:rPr lang="en-US" altLang="zh-TW" dirty="0"/>
              <a:t>Internet </a:t>
            </a:r>
            <a:r>
              <a:rPr lang="zh-TW" altLang="en-US" dirty="0"/>
              <a:t>的路由器具有較小的緩衝區</a:t>
            </a:r>
            <a:endParaRPr lang="en-US" altLang="zh-TW" dirty="0"/>
          </a:p>
          <a:p>
            <a:r>
              <a:rPr lang="zh-TW" altLang="en-US" dirty="0"/>
              <a:t>避免發生 </a:t>
            </a:r>
            <a:r>
              <a:rPr lang="en-US" altLang="zh-TW" dirty="0" err="1"/>
              <a:t>bufferbloat</a:t>
            </a:r>
            <a:r>
              <a:rPr lang="en-US" altLang="zh-TW" dirty="0"/>
              <a:t>(</a:t>
            </a:r>
            <a:r>
              <a:rPr lang="zh-TW" altLang="en-US" b="0" i="0" dirty="0">
                <a:solidFill>
                  <a:srgbClr val="E8EAED"/>
                </a:solidFill>
                <a:effectLst/>
                <a:latin typeface="Google Sans"/>
              </a:rPr>
              <a:t>緩衝膨脹</a:t>
            </a:r>
            <a:r>
              <a:rPr lang="en-US" altLang="zh-TW" b="0" i="0" dirty="0">
                <a:solidFill>
                  <a:srgbClr val="E8EAED"/>
                </a:solidFill>
                <a:effectLst/>
                <a:latin typeface="Google Sans"/>
              </a:rPr>
              <a:t>)</a:t>
            </a:r>
            <a:r>
              <a:rPr lang="zh-TW" altLang="en-US" b="0" i="0" dirty="0">
                <a:solidFill>
                  <a:srgbClr val="E8EAED"/>
                </a:solidFill>
                <a:effectLst/>
                <a:latin typeface="Google Sans"/>
              </a:rPr>
              <a:t>，</a:t>
            </a:r>
            <a:r>
              <a:rPr lang="zh-TW" altLang="en-US" dirty="0"/>
              <a:t>緩衝過多數據而導致的延遲太高</a:t>
            </a:r>
            <a:endParaRPr lang="en-US" altLang="zh-TW" dirty="0"/>
          </a:p>
          <a:p>
            <a:r>
              <a:rPr lang="zh-TW" altLang="en-US" dirty="0"/>
              <a:t>實驗中使用供應商設置的預設緩衝區大小來評估</a:t>
            </a:r>
            <a:r>
              <a:rPr lang="en-US" altLang="zh-TW" dirty="0"/>
              <a:t>burst</a:t>
            </a:r>
            <a:endParaRPr lang="zh-TW" altLang="en-US" dirty="0"/>
          </a:p>
        </p:txBody>
      </p:sp>
    </p:spTree>
    <p:extLst>
      <p:ext uri="{BB962C8B-B14F-4D97-AF65-F5344CB8AC3E}">
        <p14:creationId xmlns:p14="http://schemas.microsoft.com/office/powerpoint/2010/main" val="181452293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8045049-6BC0-2773-ABA9-3233CFB0EE71}"/>
              </a:ext>
            </a:extLst>
          </p:cNvPr>
          <p:cNvSpPr>
            <a:spLocks noGrp="1"/>
          </p:cNvSpPr>
          <p:nvPr>
            <p:ph type="title"/>
          </p:nvPr>
        </p:nvSpPr>
        <p:spPr>
          <a:xfrm>
            <a:off x="1524000" y="457200"/>
            <a:ext cx="9144000" cy="1143000"/>
          </a:xfrm>
        </p:spPr>
        <p:txBody>
          <a:bodyPr anchor="b">
            <a:normAutofit/>
          </a:bodyPr>
          <a:lstStyle/>
          <a:p>
            <a:r>
              <a:rPr lang="en-US" altLang="zh-TW" dirty="0"/>
              <a:t>Applicability of Frag. &amp; Rate-Limit</a:t>
            </a:r>
            <a:endParaRPr lang="zh-TW" altLang="en-US" dirty="0"/>
          </a:p>
        </p:txBody>
      </p:sp>
      <p:sp>
        <p:nvSpPr>
          <p:cNvPr id="10" name="Content Placeholder 2">
            <a:extLst>
              <a:ext uri="{FF2B5EF4-FFF2-40B4-BE49-F238E27FC236}">
                <a16:creationId xmlns:a16="http://schemas.microsoft.com/office/drawing/2014/main" id="{FE6209B3-FDE6-ADC0-23E1-8DE4D3F0DCF6}"/>
              </a:ext>
            </a:extLst>
          </p:cNvPr>
          <p:cNvSpPr>
            <a:spLocks noGrp="1"/>
          </p:cNvSpPr>
          <p:nvPr>
            <p:ph sz="half" idx="1"/>
          </p:nvPr>
        </p:nvSpPr>
        <p:spPr>
          <a:xfrm>
            <a:off x="515617" y="2569553"/>
            <a:ext cx="5760640" cy="3094399"/>
          </a:xfrm>
        </p:spPr>
        <p:txBody>
          <a:bodyPr/>
          <a:lstStyle/>
          <a:p>
            <a:endParaRPr lang="en-US" altLang="zh-TW" dirty="0"/>
          </a:p>
          <a:p>
            <a:r>
              <a:rPr lang="en-US" altLang="zh-TW" sz="1800" dirty="0"/>
              <a:t>22.76% </a:t>
            </a:r>
            <a:r>
              <a:rPr lang="zh-TW" altLang="en-US" sz="1800" dirty="0"/>
              <a:t>的域容易受到分片或速率限制的</a:t>
            </a:r>
            <a:r>
              <a:rPr lang="en-US" altLang="zh-TW" sz="1800" dirty="0"/>
              <a:t>NS</a:t>
            </a:r>
            <a:r>
              <a:rPr lang="zh-TW" altLang="en-US" sz="1800" dirty="0"/>
              <a:t>消除方法</a:t>
            </a:r>
            <a:endParaRPr lang="en-US" altLang="zh-TW" sz="1800" dirty="0"/>
          </a:p>
          <a:p>
            <a:r>
              <a:rPr lang="en-US" altLang="zh-TW" sz="1800" dirty="0"/>
              <a:t>15% </a:t>
            </a:r>
            <a:r>
              <a:rPr lang="zh-TW" altLang="en-US" sz="1800" dirty="0"/>
              <a:t>的域中，超過</a:t>
            </a:r>
            <a:r>
              <a:rPr lang="en-US" altLang="zh-TW" sz="1800" dirty="0"/>
              <a:t>50%</a:t>
            </a:r>
            <a:r>
              <a:rPr lang="zh-TW" altLang="en-US" sz="1800" dirty="0"/>
              <a:t>的</a:t>
            </a:r>
            <a:r>
              <a:rPr lang="en-US" altLang="zh-TW" sz="1800" dirty="0"/>
              <a:t>NS</a:t>
            </a:r>
            <a:br>
              <a:rPr lang="en-US" altLang="zh-TW" sz="1800" dirty="0"/>
            </a:br>
            <a:r>
              <a:rPr lang="zh-TW" altLang="en-US" sz="1800" dirty="0">
                <a:solidFill>
                  <a:srgbClr val="FFC000"/>
                </a:solidFill>
              </a:rPr>
              <a:t>強制執行速率限制或回傳切割過的封包</a:t>
            </a:r>
            <a:endParaRPr lang="en-US" altLang="zh-TW" sz="1800" dirty="0">
              <a:solidFill>
                <a:srgbClr val="FFC000"/>
              </a:solidFill>
            </a:endParaRPr>
          </a:p>
          <a:p>
            <a:r>
              <a:rPr lang="zh-TW" altLang="en-US" sz="1800" dirty="0"/>
              <a:t>容易受到速率限制攻擊或</a:t>
            </a:r>
            <a:r>
              <a:rPr lang="en-US" altLang="zh-TW" sz="1800" dirty="0"/>
              <a:t>IP </a:t>
            </a:r>
            <a:r>
              <a:rPr lang="zh-TW" altLang="en-US" sz="1800" dirty="0"/>
              <a:t>分片重組攻擊</a:t>
            </a:r>
            <a:endParaRPr lang="en-US" sz="1800" dirty="0"/>
          </a:p>
        </p:txBody>
      </p:sp>
      <p:pic>
        <p:nvPicPr>
          <p:cNvPr id="5" name="圖片 4">
            <a:extLst>
              <a:ext uri="{FF2B5EF4-FFF2-40B4-BE49-F238E27FC236}">
                <a16:creationId xmlns:a16="http://schemas.microsoft.com/office/drawing/2014/main" id="{888EF724-E88E-1AE6-076D-96BF4595C354}"/>
              </a:ext>
            </a:extLst>
          </p:cNvPr>
          <p:cNvPicPr>
            <a:picLocks noChangeAspect="1"/>
          </p:cNvPicPr>
          <p:nvPr/>
        </p:nvPicPr>
        <p:blipFill>
          <a:blip r:embed="rId3"/>
          <a:stretch>
            <a:fillRect/>
          </a:stretch>
        </p:blipFill>
        <p:spPr>
          <a:xfrm>
            <a:off x="6600056" y="2780928"/>
            <a:ext cx="5241864" cy="2883024"/>
          </a:xfrm>
          <a:prstGeom prst="rect">
            <a:avLst/>
          </a:prstGeom>
          <a:noFill/>
        </p:spPr>
      </p:pic>
    </p:spTree>
    <p:extLst>
      <p:ext uri="{BB962C8B-B14F-4D97-AF65-F5344CB8AC3E}">
        <p14:creationId xmlns:p14="http://schemas.microsoft.com/office/powerpoint/2010/main" val="18143904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標題 6">
            <a:extLst>
              <a:ext uri="{FF2B5EF4-FFF2-40B4-BE49-F238E27FC236}">
                <a16:creationId xmlns:a16="http://schemas.microsoft.com/office/drawing/2014/main" id="{B2C414BD-E541-6346-72A9-C9CEB8C390C0}"/>
              </a:ext>
            </a:extLst>
          </p:cNvPr>
          <p:cNvSpPr>
            <a:spLocks noGrp="1"/>
          </p:cNvSpPr>
          <p:nvPr>
            <p:ph type="title"/>
          </p:nvPr>
        </p:nvSpPr>
        <p:spPr>
          <a:xfrm>
            <a:off x="1524000" y="457200"/>
            <a:ext cx="9144000" cy="1143000"/>
          </a:xfrm>
        </p:spPr>
        <p:txBody>
          <a:bodyPr anchor="b">
            <a:normAutofit/>
          </a:bodyPr>
          <a:lstStyle/>
          <a:p>
            <a:r>
              <a:rPr lang="zh-TW" altLang="en-US" sz="3600" dirty="0"/>
              <a:t>網域名稱系統</a:t>
            </a:r>
            <a:br>
              <a:rPr lang="en-US" altLang="zh-TW" dirty="0"/>
            </a:br>
            <a:r>
              <a:rPr lang="en-US" altLang="zh-TW" sz="2400" dirty="0"/>
              <a:t>Domain Name System (DNS)</a:t>
            </a:r>
            <a:endParaRPr lang="zh-TW" altLang="en-US" dirty="0"/>
          </a:p>
        </p:txBody>
      </p:sp>
      <p:sp>
        <p:nvSpPr>
          <p:cNvPr id="1028" name="Content Placeholder 2">
            <a:extLst>
              <a:ext uri="{FF2B5EF4-FFF2-40B4-BE49-F238E27FC236}">
                <a16:creationId xmlns:a16="http://schemas.microsoft.com/office/drawing/2014/main" id="{100C25C9-B8EA-FE78-BEFA-E0E28EDF16AE}"/>
              </a:ext>
            </a:extLst>
          </p:cNvPr>
          <p:cNvSpPr>
            <a:spLocks noGrp="1"/>
          </p:cNvSpPr>
          <p:nvPr>
            <p:ph sz="half" idx="1"/>
          </p:nvPr>
        </p:nvSpPr>
        <p:spPr>
          <a:xfrm>
            <a:off x="1199456" y="1825625"/>
            <a:ext cx="4667944" cy="4270375"/>
          </a:xfrm>
        </p:spPr>
        <p:txBody>
          <a:bodyPr/>
          <a:lstStyle/>
          <a:p>
            <a:r>
              <a:rPr lang="zh-TW" altLang="en-US" dirty="0"/>
              <a:t>將網域名稱轉換成</a:t>
            </a:r>
            <a:r>
              <a:rPr lang="en-US" altLang="zh-TW" dirty="0"/>
              <a:t>IP</a:t>
            </a:r>
            <a:r>
              <a:rPr lang="zh-TW" altLang="en-US" dirty="0"/>
              <a:t>位址的一種服務</a:t>
            </a:r>
            <a:endParaRPr lang="en-US" altLang="zh-TW" dirty="0"/>
          </a:p>
          <a:p>
            <a:r>
              <a:rPr lang="zh-TW" altLang="en-US" dirty="0"/>
              <a:t>遞迴查詢</a:t>
            </a:r>
            <a:endParaRPr lang="en-US" dirty="0"/>
          </a:p>
          <a:p>
            <a:r>
              <a:rPr lang="zh-TW" altLang="en-US" dirty="0"/>
              <a:t>根伺服器 </a:t>
            </a:r>
            <a:r>
              <a:rPr lang="en-US" altLang="zh-TW" dirty="0"/>
              <a:t>(</a:t>
            </a:r>
            <a:r>
              <a:rPr lang="en-US" dirty="0"/>
              <a:t>Root</a:t>
            </a:r>
            <a:r>
              <a:rPr lang="zh-TW" altLang="en-US" dirty="0"/>
              <a:t> </a:t>
            </a:r>
            <a:r>
              <a:rPr lang="en-US" altLang="zh-TW" dirty="0"/>
              <a:t>Server)</a:t>
            </a:r>
          </a:p>
          <a:p>
            <a:pPr lvl="1"/>
            <a:r>
              <a:rPr lang="en-US" altLang="zh-TW" dirty="0"/>
              <a:t>13</a:t>
            </a:r>
            <a:r>
              <a:rPr lang="zh-TW" altLang="en-US" dirty="0"/>
              <a:t>台伺服器，分別為</a:t>
            </a:r>
            <a:r>
              <a:rPr lang="en-US" altLang="zh-TW" dirty="0"/>
              <a:t>A~M</a:t>
            </a:r>
          </a:p>
          <a:p>
            <a:r>
              <a:rPr lang="zh-TW" altLang="en-US" b="0" i="0" dirty="0">
                <a:solidFill>
                  <a:srgbClr val="D3CFC9"/>
                </a:solidFill>
                <a:effectLst/>
                <a:latin typeface="-apple-system"/>
              </a:rPr>
              <a:t>頂層網域名稱伺服器 </a:t>
            </a:r>
            <a:r>
              <a:rPr lang="en-US" altLang="zh-TW" dirty="0">
                <a:solidFill>
                  <a:srgbClr val="D3CFC9"/>
                </a:solidFill>
                <a:latin typeface="-apple-system"/>
              </a:rPr>
              <a:t>(</a:t>
            </a:r>
            <a:r>
              <a:rPr lang="en-US" altLang="zh-TW" dirty="0"/>
              <a:t>TLD)</a:t>
            </a:r>
          </a:p>
          <a:p>
            <a:pPr lvl="1"/>
            <a:r>
              <a:rPr lang="en-US" altLang="zh-TW" dirty="0"/>
              <a:t>Ex : .com .org …, etc.</a:t>
            </a:r>
          </a:p>
        </p:txBody>
      </p:sp>
      <p:pic>
        <p:nvPicPr>
          <p:cNvPr id="1026" name="Picture 2" descr="什麼是DNS – DNS 簡介– AWS">
            <a:extLst>
              <a:ext uri="{FF2B5EF4-FFF2-40B4-BE49-F238E27FC236}">
                <a16:creationId xmlns:a16="http://schemas.microsoft.com/office/drawing/2014/main" id="{C16912D2-402D-14AE-1641-1C6875A71BCF}"/>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tretch>
            <a:fillRect/>
          </a:stretch>
        </p:blipFill>
        <p:spPr bwMode="auto">
          <a:xfrm>
            <a:off x="5920938" y="1825625"/>
            <a:ext cx="5585074" cy="4270374"/>
          </a:xfrm>
          <a:prstGeom prst="rect">
            <a:avLst/>
          </a:prstGeom>
          <a:solidFill>
            <a:srgbClr val="FFFFFF"/>
          </a:solidFill>
        </p:spPr>
      </p:pic>
    </p:spTree>
    <p:extLst>
      <p:ext uri="{BB962C8B-B14F-4D97-AF65-F5344CB8AC3E}">
        <p14:creationId xmlns:p14="http://schemas.microsoft.com/office/powerpoint/2010/main" val="147584230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BF365AB-6B2B-C592-C0EF-C0414D3D03D4}"/>
              </a:ext>
            </a:extLst>
          </p:cNvPr>
          <p:cNvSpPr>
            <a:spLocks noGrp="1"/>
          </p:cNvSpPr>
          <p:nvPr>
            <p:ph type="title"/>
          </p:nvPr>
        </p:nvSpPr>
        <p:spPr/>
        <p:txBody>
          <a:bodyPr/>
          <a:lstStyle/>
          <a:p>
            <a:r>
              <a:rPr lang="en-US" altLang="zh-TW" dirty="0"/>
              <a:t>No False Positives, Some False Negatives</a:t>
            </a:r>
            <a:endParaRPr lang="zh-TW" altLang="en-US" dirty="0"/>
          </a:p>
        </p:txBody>
      </p:sp>
      <p:sp>
        <p:nvSpPr>
          <p:cNvPr id="3" name="內容版面配置區 2">
            <a:extLst>
              <a:ext uri="{FF2B5EF4-FFF2-40B4-BE49-F238E27FC236}">
                <a16:creationId xmlns:a16="http://schemas.microsoft.com/office/drawing/2014/main" id="{E91DFBCC-ED19-A85C-19D1-6A2FE1476563}"/>
              </a:ext>
            </a:extLst>
          </p:cNvPr>
          <p:cNvSpPr>
            <a:spLocks noGrp="1"/>
          </p:cNvSpPr>
          <p:nvPr>
            <p:ph idx="1"/>
          </p:nvPr>
        </p:nvSpPr>
        <p:spPr/>
        <p:txBody>
          <a:bodyPr/>
          <a:lstStyle/>
          <a:p>
            <a:endParaRPr lang="zh-TW" altLang="en-US"/>
          </a:p>
        </p:txBody>
      </p:sp>
    </p:spTree>
    <p:extLst>
      <p:ext uri="{BB962C8B-B14F-4D97-AF65-F5344CB8AC3E}">
        <p14:creationId xmlns:p14="http://schemas.microsoft.com/office/powerpoint/2010/main" val="127387264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C038221A-151B-E628-933D-459D92A5786D}"/>
              </a:ext>
            </a:extLst>
          </p:cNvPr>
          <p:cNvSpPr>
            <a:spLocks noGrp="1"/>
          </p:cNvSpPr>
          <p:nvPr>
            <p:ph type="title"/>
          </p:nvPr>
        </p:nvSpPr>
        <p:spPr/>
        <p:txBody>
          <a:bodyPr/>
          <a:lstStyle/>
          <a:p>
            <a:r>
              <a:rPr lang="en-US" altLang="zh-TW" dirty="0"/>
              <a:t>Part IV</a:t>
            </a:r>
            <a:r>
              <a:rPr lang="zh-TW" altLang="en-US" dirty="0"/>
              <a:t> </a:t>
            </a:r>
            <a:r>
              <a:rPr lang="en-US" altLang="zh-TW" dirty="0"/>
              <a:t>: </a:t>
            </a:r>
            <a:endParaRPr lang="zh-TW" altLang="en-US" dirty="0"/>
          </a:p>
        </p:txBody>
      </p:sp>
      <p:sp>
        <p:nvSpPr>
          <p:cNvPr id="5" name="文字版面配置區 4">
            <a:extLst>
              <a:ext uri="{FF2B5EF4-FFF2-40B4-BE49-F238E27FC236}">
                <a16:creationId xmlns:a16="http://schemas.microsoft.com/office/drawing/2014/main" id="{49D2B749-F222-1331-6A33-29E44ED77591}"/>
              </a:ext>
            </a:extLst>
          </p:cNvPr>
          <p:cNvSpPr>
            <a:spLocks noGrp="1"/>
          </p:cNvSpPr>
          <p:nvPr>
            <p:ph type="body" idx="1"/>
          </p:nvPr>
        </p:nvSpPr>
        <p:spPr/>
        <p:txBody>
          <a:bodyPr>
            <a:normAutofit/>
          </a:bodyPr>
          <a:lstStyle/>
          <a:p>
            <a:r>
              <a:rPr lang="en-US" altLang="zh-TW" sz="3200" dirty="0"/>
              <a:t>ATTACKS AGAINST LET’S ENCRYPT</a:t>
            </a:r>
            <a:endParaRPr lang="zh-TW" altLang="en-US" sz="3200" dirty="0"/>
          </a:p>
        </p:txBody>
      </p:sp>
    </p:spTree>
    <p:extLst>
      <p:ext uri="{BB962C8B-B14F-4D97-AF65-F5344CB8AC3E}">
        <p14:creationId xmlns:p14="http://schemas.microsoft.com/office/powerpoint/2010/main" val="54260075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502286D-3D23-BE67-92E1-DDD0833A25A3}"/>
              </a:ext>
            </a:extLst>
          </p:cNvPr>
          <p:cNvSpPr>
            <a:spLocks noGrp="1"/>
          </p:cNvSpPr>
          <p:nvPr>
            <p:ph type="title"/>
          </p:nvPr>
        </p:nvSpPr>
        <p:spPr>
          <a:xfrm>
            <a:off x="1524000" y="457200"/>
            <a:ext cx="9144000" cy="1143000"/>
          </a:xfrm>
        </p:spPr>
        <p:txBody>
          <a:bodyPr anchor="b">
            <a:normAutofit/>
          </a:bodyPr>
          <a:lstStyle/>
          <a:p>
            <a:r>
              <a:rPr lang="en-US" altLang="zh-TW" dirty="0"/>
              <a:t>Control Setup</a:t>
            </a:r>
            <a:endParaRPr lang="zh-TW" altLang="en-US" dirty="0"/>
          </a:p>
        </p:txBody>
      </p:sp>
      <p:sp>
        <p:nvSpPr>
          <p:cNvPr id="10" name="Content Placeholder 2">
            <a:extLst>
              <a:ext uri="{FF2B5EF4-FFF2-40B4-BE49-F238E27FC236}">
                <a16:creationId xmlns:a16="http://schemas.microsoft.com/office/drawing/2014/main" id="{D8572704-C917-CEB3-0AEC-08ED7D7EE835}"/>
              </a:ext>
            </a:extLst>
          </p:cNvPr>
          <p:cNvSpPr>
            <a:spLocks noGrp="1"/>
          </p:cNvSpPr>
          <p:nvPr>
            <p:ph sz="half" idx="1"/>
          </p:nvPr>
        </p:nvSpPr>
        <p:spPr>
          <a:xfrm>
            <a:off x="659904" y="2132856"/>
            <a:ext cx="6444208" cy="4283968"/>
          </a:xfrm>
        </p:spPr>
        <p:txBody>
          <a:bodyPr/>
          <a:lstStyle/>
          <a:p>
            <a:r>
              <a:rPr lang="zh-TW" altLang="en-US" dirty="0"/>
              <a:t>目標域名有</a:t>
            </a:r>
            <a:r>
              <a:rPr lang="en-US" altLang="zh-TW" dirty="0"/>
              <a:t>3</a:t>
            </a:r>
            <a:r>
              <a:rPr lang="zh-TW" altLang="en-US" dirty="0"/>
              <a:t>個</a:t>
            </a:r>
            <a:r>
              <a:rPr lang="en-US" altLang="zh-TW" dirty="0"/>
              <a:t>NS</a:t>
            </a:r>
            <a:r>
              <a:rPr lang="zh-TW" altLang="en-US" dirty="0"/>
              <a:t>，分別託管在</a:t>
            </a:r>
            <a:r>
              <a:rPr lang="en-US" altLang="zh-TW" dirty="0"/>
              <a:t>3</a:t>
            </a:r>
            <a:r>
              <a:rPr lang="zh-TW" altLang="en-US" dirty="0"/>
              <a:t>個區域</a:t>
            </a:r>
            <a:br>
              <a:rPr lang="en-US" altLang="zh-TW" dirty="0"/>
            </a:br>
            <a:r>
              <a:rPr lang="en-US" altLang="zh-TW" dirty="0"/>
              <a:t>NS1</a:t>
            </a:r>
            <a:r>
              <a:rPr lang="zh-TW" altLang="en-US" dirty="0"/>
              <a:t>在</a:t>
            </a:r>
            <a:r>
              <a:rPr lang="en-US" altLang="zh-TW" dirty="0"/>
              <a:t>AS1</a:t>
            </a:r>
            <a:r>
              <a:rPr lang="zh-TW" altLang="en-US" dirty="0"/>
              <a:t>上，</a:t>
            </a:r>
            <a:r>
              <a:rPr lang="en-US" altLang="zh-TW" dirty="0"/>
              <a:t>NS2</a:t>
            </a:r>
            <a:r>
              <a:rPr lang="zh-TW" altLang="en-US" dirty="0"/>
              <a:t>和</a:t>
            </a:r>
            <a:r>
              <a:rPr lang="en-US" altLang="zh-TW" dirty="0"/>
              <a:t>NS3</a:t>
            </a:r>
            <a:r>
              <a:rPr lang="zh-TW" altLang="en-US" dirty="0"/>
              <a:t>在</a:t>
            </a:r>
            <a:r>
              <a:rPr lang="en-US" altLang="zh-TW" dirty="0"/>
              <a:t>AWS</a:t>
            </a:r>
            <a:r>
              <a:rPr lang="zh-TW" altLang="en-US" dirty="0"/>
              <a:t>上</a:t>
            </a:r>
            <a:endParaRPr lang="en-US" altLang="zh-TW" dirty="0"/>
          </a:p>
          <a:p>
            <a:r>
              <a:rPr lang="en-US" altLang="zh-TW" dirty="0"/>
              <a:t>VA</a:t>
            </a:r>
            <a:r>
              <a:rPr lang="zh-TW" altLang="en-US" dirty="0"/>
              <a:t>在</a:t>
            </a:r>
            <a:r>
              <a:rPr lang="en-US" altLang="zh-TW" dirty="0"/>
              <a:t>AS</a:t>
            </a:r>
            <a:r>
              <a:rPr lang="zh-TW" altLang="en-US" dirty="0"/>
              <a:t> </a:t>
            </a:r>
            <a:r>
              <a:rPr lang="en-US" altLang="zh-TW" dirty="0"/>
              <a:t>13649</a:t>
            </a:r>
            <a:r>
              <a:rPr lang="zh-TW" altLang="en-US" dirty="0"/>
              <a:t>和</a:t>
            </a:r>
            <a:r>
              <a:rPr lang="en-US" altLang="zh-TW" dirty="0"/>
              <a:t>AS</a:t>
            </a:r>
            <a:r>
              <a:rPr lang="zh-TW" altLang="en-US" dirty="0"/>
              <a:t> </a:t>
            </a:r>
            <a:r>
              <a:rPr lang="en-US" altLang="zh-TW" dirty="0"/>
              <a:t>16509</a:t>
            </a:r>
            <a:r>
              <a:rPr lang="zh-TW" altLang="en-US" dirty="0"/>
              <a:t>上</a:t>
            </a:r>
            <a:endParaRPr lang="en-US" altLang="zh-TW" dirty="0"/>
          </a:p>
          <a:p>
            <a:r>
              <a:rPr lang="en-US" altLang="zh-TW" dirty="0"/>
              <a:t>AS</a:t>
            </a:r>
            <a:r>
              <a:rPr lang="zh-TW" altLang="en-US" dirty="0"/>
              <a:t> </a:t>
            </a:r>
            <a:r>
              <a:rPr lang="en-US" altLang="zh-TW" dirty="0"/>
              <a:t>6</a:t>
            </a:r>
            <a:r>
              <a:rPr lang="zh-TW" altLang="en-US" dirty="0"/>
              <a:t>是攻擊者所在的網路</a:t>
            </a:r>
            <a:br>
              <a:rPr lang="en-US" altLang="zh-TW" dirty="0"/>
            </a:br>
            <a:r>
              <a:rPr lang="zh-TW" altLang="en-US" dirty="0"/>
              <a:t>用來劫持目標域的</a:t>
            </a:r>
            <a:r>
              <a:rPr lang="en-US" altLang="zh-TW" dirty="0"/>
              <a:t>NS</a:t>
            </a:r>
            <a:r>
              <a:rPr lang="zh-TW" altLang="en-US" dirty="0"/>
              <a:t>所在的網路</a:t>
            </a:r>
            <a:r>
              <a:rPr lang="en-US" altLang="zh-TW" dirty="0"/>
              <a:t>prefix</a:t>
            </a:r>
            <a:r>
              <a:rPr lang="zh-TW" altLang="en-US" dirty="0"/>
              <a:t>。</a:t>
            </a:r>
            <a:endParaRPr lang="en-US" altLang="zh-TW" dirty="0"/>
          </a:p>
          <a:p>
            <a:endParaRPr lang="en-US" dirty="0"/>
          </a:p>
        </p:txBody>
      </p:sp>
      <p:pic>
        <p:nvPicPr>
          <p:cNvPr id="7" name="圖片 6">
            <a:extLst>
              <a:ext uri="{FF2B5EF4-FFF2-40B4-BE49-F238E27FC236}">
                <a16:creationId xmlns:a16="http://schemas.microsoft.com/office/drawing/2014/main" id="{7BB63499-237F-0097-7206-E096C2FFB498}"/>
              </a:ext>
            </a:extLst>
          </p:cNvPr>
          <p:cNvPicPr>
            <a:picLocks noChangeAspect="1"/>
          </p:cNvPicPr>
          <p:nvPr/>
        </p:nvPicPr>
        <p:blipFill>
          <a:blip r:embed="rId3"/>
          <a:stretch>
            <a:fillRect/>
          </a:stretch>
        </p:blipFill>
        <p:spPr>
          <a:xfrm>
            <a:off x="7176120" y="2564904"/>
            <a:ext cx="4761565" cy="2952328"/>
          </a:xfrm>
          <a:prstGeom prst="rect">
            <a:avLst/>
          </a:prstGeom>
        </p:spPr>
      </p:pic>
    </p:spTree>
    <p:extLst>
      <p:ext uri="{BB962C8B-B14F-4D97-AF65-F5344CB8AC3E}">
        <p14:creationId xmlns:p14="http://schemas.microsoft.com/office/powerpoint/2010/main" val="337099322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502286D-3D23-BE67-92E1-DDD0833A25A3}"/>
              </a:ext>
            </a:extLst>
          </p:cNvPr>
          <p:cNvSpPr>
            <a:spLocks noGrp="1"/>
          </p:cNvSpPr>
          <p:nvPr>
            <p:ph type="title"/>
          </p:nvPr>
        </p:nvSpPr>
        <p:spPr>
          <a:xfrm>
            <a:off x="1524000" y="457200"/>
            <a:ext cx="9144000" cy="1143000"/>
          </a:xfrm>
        </p:spPr>
        <p:txBody>
          <a:bodyPr anchor="b">
            <a:normAutofit/>
          </a:bodyPr>
          <a:lstStyle/>
          <a:p>
            <a:r>
              <a:rPr lang="en-US" altLang="zh-TW" dirty="0"/>
              <a:t>Control Setup</a:t>
            </a:r>
            <a:endParaRPr lang="zh-TW" altLang="en-US" dirty="0"/>
          </a:p>
        </p:txBody>
      </p:sp>
      <p:sp>
        <p:nvSpPr>
          <p:cNvPr id="10" name="Content Placeholder 2">
            <a:extLst>
              <a:ext uri="{FF2B5EF4-FFF2-40B4-BE49-F238E27FC236}">
                <a16:creationId xmlns:a16="http://schemas.microsoft.com/office/drawing/2014/main" id="{D8572704-C917-CEB3-0AEC-08ED7D7EE835}"/>
              </a:ext>
            </a:extLst>
          </p:cNvPr>
          <p:cNvSpPr>
            <a:spLocks noGrp="1"/>
          </p:cNvSpPr>
          <p:nvPr>
            <p:ph sz="half" idx="1"/>
          </p:nvPr>
        </p:nvSpPr>
        <p:spPr>
          <a:xfrm>
            <a:off x="767408" y="2204864"/>
            <a:ext cx="6192688" cy="4195936"/>
          </a:xfrm>
        </p:spPr>
        <p:txBody>
          <a:bodyPr/>
          <a:lstStyle/>
          <a:p>
            <a:r>
              <a:rPr lang="en-US" altLang="zh-TW" dirty="0"/>
              <a:t>AS6</a:t>
            </a:r>
            <a:r>
              <a:rPr lang="zh-TW" altLang="en-US" dirty="0"/>
              <a:t>透過</a:t>
            </a:r>
            <a:r>
              <a:rPr lang="en-US" altLang="zh-TW" dirty="0"/>
              <a:t>BGP</a:t>
            </a:r>
            <a:r>
              <a:rPr lang="zh-TW" altLang="en-US" dirty="0"/>
              <a:t>路由器連接到法國</a:t>
            </a:r>
            <a:r>
              <a:rPr lang="en-US" altLang="zh-TW" dirty="0"/>
              <a:t>DE-CIX</a:t>
            </a:r>
            <a:r>
              <a:rPr lang="zh-TW" altLang="en-US" dirty="0"/>
              <a:t>路由伺服器</a:t>
            </a:r>
            <a:endParaRPr lang="en-US" altLang="zh-TW" dirty="0"/>
          </a:p>
          <a:p>
            <a:r>
              <a:rPr lang="en-US" altLang="zh-TW" dirty="0"/>
              <a:t>AS1</a:t>
            </a:r>
            <a:r>
              <a:rPr lang="zh-TW" altLang="en-US" dirty="0"/>
              <a:t>透過不同</a:t>
            </a:r>
            <a:r>
              <a:rPr lang="en-US" altLang="zh-TW" dirty="0"/>
              <a:t>ISP</a:t>
            </a:r>
            <a:r>
              <a:rPr lang="zh-TW" altLang="en-US" dirty="0"/>
              <a:t>連接到</a:t>
            </a:r>
            <a:r>
              <a:rPr lang="en-US" altLang="zh-TW" dirty="0"/>
              <a:t>Internet</a:t>
            </a:r>
          </a:p>
          <a:p>
            <a:r>
              <a:rPr lang="en-US" altLang="zh-TW" dirty="0"/>
              <a:t>AS1</a:t>
            </a:r>
            <a:r>
              <a:rPr lang="zh-TW" altLang="en-US" dirty="0"/>
              <a:t>和</a:t>
            </a:r>
            <a:r>
              <a:rPr lang="en-US" altLang="zh-TW" dirty="0"/>
              <a:t>AS6</a:t>
            </a:r>
            <a:r>
              <a:rPr lang="zh-TW" altLang="en-US" dirty="0"/>
              <a:t>的</a:t>
            </a:r>
            <a:r>
              <a:rPr lang="en-US" altLang="zh-TW" dirty="0"/>
              <a:t>BGP</a:t>
            </a:r>
            <a:r>
              <a:rPr lang="zh-TW" altLang="en-US" dirty="0"/>
              <a:t>路由器可以處理</a:t>
            </a:r>
            <a:r>
              <a:rPr lang="en-US" altLang="zh-TW" dirty="0"/>
              <a:t>10Gbps</a:t>
            </a:r>
            <a:r>
              <a:rPr lang="zh-TW" altLang="en-US" dirty="0"/>
              <a:t>的流量</a:t>
            </a:r>
            <a:endParaRPr lang="en-US" altLang="zh-TW" dirty="0"/>
          </a:p>
          <a:p>
            <a:r>
              <a:rPr lang="zh-TW" altLang="en-US" dirty="0"/>
              <a:t>正常情況下，</a:t>
            </a:r>
            <a:r>
              <a:rPr lang="en-US" altLang="zh-TW" dirty="0"/>
              <a:t>AS</a:t>
            </a:r>
            <a:r>
              <a:rPr lang="zh-TW" altLang="en-US" dirty="0"/>
              <a:t> </a:t>
            </a:r>
            <a:r>
              <a:rPr lang="en-US" altLang="zh-TW" dirty="0"/>
              <a:t>1</a:t>
            </a:r>
            <a:r>
              <a:rPr lang="zh-TW" altLang="en-US" dirty="0"/>
              <a:t>的流量會被轉發到</a:t>
            </a:r>
            <a:r>
              <a:rPr lang="en-US" altLang="zh-TW" dirty="0"/>
              <a:t>AS</a:t>
            </a:r>
            <a:r>
              <a:rPr lang="zh-TW" altLang="en-US" dirty="0"/>
              <a:t> </a:t>
            </a:r>
            <a:r>
              <a:rPr lang="en-US" altLang="zh-TW" dirty="0"/>
              <a:t>16509</a:t>
            </a:r>
          </a:p>
          <a:p>
            <a:endParaRPr lang="en-US" dirty="0"/>
          </a:p>
        </p:txBody>
      </p:sp>
      <p:pic>
        <p:nvPicPr>
          <p:cNvPr id="7" name="圖片 6">
            <a:extLst>
              <a:ext uri="{FF2B5EF4-FFF2-40B4-BE49-F238E27FC236}">
                <a16:creationId xmlns:a16="http://schemas.microsoft.com/office/drawing/2014/main" id="{7BB63499-237F-0097-7206-E096C2FFB498}"/>
              </a:ext>
            </a:extLst>
          </p:cNvPr>
          <p:cNvPicPr>
            <a:picLocks noChangeAspect="1"/>
          </p:cNvPicPr>
          <p:nvPr/>
        </p:nvPicPr>
        <p:blipFill>
          <a:blip r:embed="rId3"/>
          <a:stretch>
            <a:fillRect/>
          </a:stretch>
        </p:blipFill>
        <p:spPr>
          <a:xfrm>
            <a:off x="7176120" y="2564904"/>
            <a:ext cx="4761565" cy="2952328"/>
          </a:xfrm>
          <a:prstGeom prst="rect">
            <a:avLst/>
          </a:prstGeom>
        </p:spPr>
      </p:pic>
    </p:spTree>
    <p:extLst>
      <p:ext uri="{BB962C8B-B14F-4D97-AF65-F5344CB8AC3E}">
        <p14:creationId xmlns:p14="http://schemas.microsoft.com/office/powerpoint/2010/main" val="156900986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8EA31BE-4ACC-F68D-25A9-DD05A17101D9}"/>
              </a:ext>
            </a:extLst>
          </p:cNvPr>
          <p:cNvSpPr>
            <a:spLocks noGrp="1"/>
          </p:cNvSpPr>
          <p:nvPr>
            <p:ph type="title"/>
          </p:nvPr>
        </p:nvSpPr>
        <p:spPr>
          <a:xfrm>
            <a:off x="1524000" y="457200"/>
            <a:ext cx="9144000" cy="1143000"/>
          </a:xfrm>
        </p:spPr>
        <p:txBody>
          <a:bodyPr anchor="b">
            <a:normAutofit/>
          </a:bodyPr>
          <a:lstStyle/>
          <a:p>
            <a:r>
              <a:rPr lang="en-US" altLang="zh-TW" dirty="0"/>
              <a:t>Fraudulent Let’s Encrypt Certificate </a:t>
            </a:r>
            <a:br>
              <a:rPr lang="en-US" altLang="zh-TW" dirty="0"/>
            </a:br>
            <a:r>
              <a:rPr lang="en-US" altLang="zh-TW" dirty="0"/>
              <a:t>for Our</a:t>
            </a:r>
            <a:r>
              <a:rPr lang="zh-TW" altLang="en-US" dirty="0"/>
              <a:t> </a:t>
            </a:r>
            <a:r>
              <a:rPr lang="en-US" altLang="zh-TW" dirty="0"/>
              <a:t>Victim Domain</a:t>
            </a:r>
            <a:endParaRPr lang="zh-TW" altLang="en-US" dirty="0"/>
          </a:p>
        </p:txBody>
      </p:sp>
      <p:sp>
        <p:nvSpPr>
          <p:cNvPr id="3" name="內容版面配置區 2">
            <a:extLst>
              <a:ext uri="{FF2B5EF4-FFF2-40B4-BE49-F238E27FC236}">
                <a16:creationId xmlns:a16="http://schemas.microsoft.com/office/drawing/2014/main" id="{3E1BF00E-60F5-C675-80BD-CD788520E133}"/>
              </a:ext>
            </a:extLst>
          </p:cNvPr>
          <p:cNvSpPr>
            <a:spLocks noGrp="1"/>
          </p:cNvSpPr>
          <p:nvPr>
            <p:ph sz="half" idx="1"/>
          </p:nvPr>
        </p:nvSpPr>
        <p:spPr>
          <a:xfrm>
            <a:off x="767408" y="1916832"/>
            <a:ext cx="5604048" cy="4270375"/>
          </a:xfrm>
        </p:spPr>
        <p:txBody>
          <a:bodyPr>
            <a:normAutofit/>
          </a:bodyPr>
          <a:lstStyle/>
          <a:p>
            <a:pPr marL="0" indent="0">
              <a:buNone/>
            </a:pPr>
            <a:r>
              <a:rPr lang="en-US" altLang="zh-TW" b="0" i="0" u="none" strike="noStrike" baseline="0" dirty="0"/>
              <a:t>Attack</a:t>
            </a:r>
          </a:p>
          <a:p>
            <a:r>
              <a:rPr lang="en-US" altLang="zh-TW" dirty="0"/>
              <a:t>Step A</a:t>
            </a:r>
            <a:r>
              <a:rPr lang="zh-TW" altLang="en-US" dirty="0"/>
              <a:t>：</a:t>
            </a:r>
            <a:r>
              <a:rPr lang="zh-TW" altLang="en-US" sz="1800" dirty="0"/>
              <a:t>強制 </a:t>
            </a:r>
            <a:r>
              <a:rPr lang="en-US" altLang="zh-TW" sz="1800" dirty="0"/>
              <a:t>Let's Encrypt </a:t>
            </a:r>
            <a:r>
              <a:rPr lang="zh-TW" altLang="en-US" sz="1800" dirty="0"/>
              <a:t>的所有 </a:t>
            </a:r>
            <a:r>
              <a:rPr lang="en-US" altLang="zh-TW" sz="1800" dirty="0"/>
              <a:t>VA </a:t>
            </a:r>
            <a:r>
              <a:rPr lang="zh-TW" altLang="en-US" sz="1800" dirty="0"/>
              <a:t>對其選擇的</a:t>
            </a:r>
            <a:r>
              <a:rPr lang="en-US" altLang="zh-TW" sz="1800" dirty="0"/>
              <a:t>NS</a:t>
            </a:r>
            <a:r>
              <a:rPr lang="zh-TW" altLang="en-US" sz="1800" dirty="0"/>
              <a:t>執行查找和域驗證</a:t>
            </a:r>
            <a:endParaRPr lang="en-US" altLang="zh-TW" sz="1800" dirty="0"/>
          </a:p>
          <a:p>
            <a:r>
              <a:rPr lang="en-US" altLang="zh-TW" dirty="0"/>
              <a:t>Step B</a:t>
            </a:r>
            <a:r>
              <a:rPr lang="zh-TW" altLang="en-US" dirty="0"/>
              <a:t>：</a:t>
            </a:r>
            <a:r>
              <a:rPr lang="zh-TW" altLang="en-US" sz="1800" dirty="0"/>
              <a:t>使用 </a:t>
            </a:r>
            <a:r>
              <a:rPr lang="en-US" altLang="zh-TW" sz="1800" dirty="0" err="1"/>
              <a:t>Certbot</a:t>
            </a:r>
            <a:r>
              <a:rPr lang="en-US" altLang="zh-TW" sz="1800" dirty="0"/>
              <a:t> </a:t>
            </a:r>
            <a:r>
              <a:rPr lang="zh-TW" altLang="en-US" sz="1800" dirty="0"/>
              <a:t>對受害者域提交證書請求。 </a:t>
            </a:r>
            <a:endParaRPr lang="en-US" altLang="zh-TW" dirty="0"/>
          </a:p>
          <a:p>
            <a:r>
              <a:rPr lang="en-US" altLang="zh-TW" dirty="0"/>
              <a:t>Step C</a:t>
            </a:r>
            <a:r>
              <a:rPr lang="zh-TW" altLang="en-US" dirty="0"/>
              <a:t>：</a:t>
            </a:r>
            <a:r>
              <a:rPr lang="zh-TW" altLang="en-US" sz="1800" dirty="0"/>
              <a:t>攻擊者啟動 </a:t>
            </a:r>
            <a:r>
              <a:rPr lang="en-US" altLang="zh-TW" sz="1800" dirty="0"/>
              <a:t>BGP </a:t>
            </a:r>
            <a:r>
              <a:rPr lang="zh-TW" altLang="en-US" sz="1800" dirty="0"/>
              <a:t>前綴劫持，數據包被重新導向到</a:t>
            </a:r>
            <a:r>
              <a:rPr lang="en-US" altLang="zh-TW" sz="1800" dirty="0"/>
              <a:t>AS6</a:t>
            </a:r>
            <a:r>
              <a:rPr lang="zh-TW" altLang="en-US" sz="1800" dirty="0"/>
              <a:t>，並收到憑證。</a:t>
            </a:r>
            <a:endParaRPr lang="en-US" altLang="zh-TW" dirty="0"/>
          </a:p>
        </p:txBody>
      </p:sp>
      <p:pic>
        <p:nvPicPr>
          <p:cNvPr id="5" name="圖片 4">
            <a:extLst>
              <a:ext uri="{FF2B5EF4-FFF2-40B4-BE49-F238E27FC236}">
                <a16:creationId xmlns:a16="http://schemas.microsoft.com/office/drawing/2014/main" id="{AF6BF6E2-5F3F-655E-2206-CA34D394B0E6}"/>
              </a:ext>
            </a:extLst>
          </p:cNvPr>
          <p:cNvPicPr>
            <a:picLocks noChangeAspect="1"/>
          </p:cNvPicPr>
          <p:nvPr/>
        </p:nvPicPr>
        <p:blipFill>
          <a:blip r:embed="rId3"/>
          <a:stretch>
            <a:fillRect/>
          </a:stretch>
        </p:blipFill>
        <p:spPr>
          <a:xfrm>
            <a:off x="6885082" y="2485188"/>
            <a:ext cx="4953002" cy="2816020"/>
          </a:xfrm>
          <a:prstGeom prst="rect">
            <a:avLst/>
          </a:prstGeom>
          <a:noFill/>
        </p:spPr>
      </p:pic>
    </p:spTree>
    <p:extLst>
      <p:ext uri="{BB962C8B-B14F-4D97-AF65-F5344CB8AC3E}">
        <p14:creationId xmlns:p14="http://schemas.microsoft.com/office/powerpoint/2010/main" val="109530201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8EA31BE-4ACC-F68D-25A9-DD05A17101D9}"/>
              </a:ext>
            </a:extLst>
          </p:cNvPr>
          <p:cNvSpPr>
            <a:spLocks noGrp="1"/>
          </p:cNvSpPr>
          <p:nvPr>
            <p:ph type="title"/>
          </p:nvPr>
        </p:nvSpPr>
        <p:spPr>
          <a:xfrm>
            <a:off x="1524000" y="457200"/>
            <a:ext cx="9144000" cy="1143000"/>
          </a:xfrm>
        </p:spPr>
        <p:txBody>
          <a:bodyPr anchor="b">
            <a:normAutofit/>
          </a:bodyPr>
          <a:lstStyle/>
          <a:p>
            <a:r>
              <a:rPr lang="en-US" altLang="zh-TW" dirty="0"/>
              <a:t>Fraudulent Let’s Encrypt Certificate </a:t>
            </a:r>
            <a:br>
              <a:rPr lang="en-US" altLang="zh-TW" dirty="0"/>
            </a:br>
            <a:r>
              <a:rPr lang="en-US" altLang="zh-TW" dirty="0"/>
              <a:t>for Our</a:t>
            </a:r>
            <a:r>
              <a:rPr lang="zh-TW" altLang="en-US" dirty="0"/>
              <a:t> </a:t>
            </a:r>
            <a:r>
              <a:rPr lang="en-US" altLang="zh-TW" dirty="0"/>
              <a:t>Victim Domain</a:t>
            </a:r>
            <a:endParaRPr lang="zh-TW" altLang="en-US" dirty="0"/>
          </a:p>
        </p:txBody>
      </p:sp>
      <p:sp>
        <p:nvSpPr>
          <p:cNvPr id="3" name="內容版面配置區 2">
            <a:extLst>
              <a:ext uri="{FF2B5EF4-FFF2-40B4-BE49-F238E27FC236}">
                <a16:creationId xmlns:a16="http://schemas.microsoft.com/office/drawing/2014/main" id="{3E1BF00E-60F5-C675-80BD-CD788520E133}"/>
              </a:ext>
            </a:extLst>
          </p:cNvPr>
          <p:cNvSpPr>
            <a:spLocks noGrp="1"/>
          </p:cNvSpPr>
          <p:nvPr>
            <p:ph sz="half" idx="1"/>
          </p:nvPr>
        </p:nvSpPr>
        <p:spPr>
          <a:xfrm>
            <a:off x="551384" y="1825625"/>
            <a:ext cx="5316016" cy="4270375"/>
          </a:xfrm>
        </p:spPr>
        <p:txBody>
          <a:bodyPr>
            <a:normAutofit/>
          </a:bodyPr>
          <a:lstStyle/>
          <a:p>
            <a:pPr marL="0" indent="0">
              <a:buNone/>
            </a:pPr>
            <a:r>
              <a:rPr lang="en-US" altLang="zh-TW" b="0" i="0" u="none" strike="noStrike" baseline="0" dirty="0"/>
              <a:t>Evaluation</a:t>
            </a:r>
          </a:p>
          <a:p>
            <a:r>
              <a:rPr lang="en-US" altLang="zh-TW" sz="1800" dirty="0"/>
              <a:t>99% </a:t>
            </a:r>
            <a:r>
              <a:rPr lang="zh-TW" altLang="en-US" sz="1800" dirty="0"/>
              <a:t>的評估中，攻擊在 </a:t>
            </a:r>
            <a:r>
              <a:rPr lang="en-US" altLang="zh-TW" sz="1800" dirty="0"/>
              <a:t>2 </a:t>
            </a:r>
            <a:r>
              <a:rPr lang="zh-TW" altLang="en-US" sz="1800" dirty="0"/>
              <a:t>秒內完成</a:t>
            </a:r>
            <a:endParaRPr lang="en-US" altLang="zh-TW" sz="1800" dirty="0"/>
          </a:p>
          <a:p>
            <a:r>
              <a:rPr lang="zh-TW" altLang="en-US" sz="1800" dirty="0"/>
              <a:t>攻擊的持續時間主要由惡意 </a:t>
            </a:r>
            <a:r>
              <a:rPr lang="en-US" altLang="zh-TW" sz="1800" dirty="0"/>
              <a:t>BGP </a:t>
            </a:r>
            <a:r>
              <a:rPr lang="zh-TW" altLang="en-US" sz="1800" dirty="0"/>
              <a:t>公告的傳播和收斂延遲決定</a:t>
            </a:r>
            <a:endParaRPr lang="en-US" altLang="zh-TW" sz="1800" dirty="0"/>
          </a:p>
          <a:p>
            <a:endParaRPr lang="en-US" altLang="zh-TW" sz="1800" b="0" i="0" u="none" strike="noStrike" baseline="0" dirty="0"/>
          </a:p>
          <a:p>
            <a:r>
              <a:rPr lang="zh-TW" altLang="en-US" sz="1800" dirty="0"/>
              <a:t>右圖為攻擊持續時間圖</a:t>
            </a:r>
            <a:endParaRPr lang="en-US" altLang="zh-TW" sz="1800" dirty="0"/>
          </a:p>
          <a:p>
            <a:r>
              <a:rPr lang="zh-TW" altLang="en-US" sz="1800" dirty="0"/>
              <a:t>測量了從發布劫持</a:t>
            </a:r>
            <a:r>
              <a:rPr lang="en-US" altLang="zh-TW" sz="1800" dirty="0"/>
              <a:t>BGP</a:t>
            </a:r>
            <a:r>
              <a:rPr lang="zh-TW" altLang="en-US" sz="1800" dirty="0"/>
              <a:t>公告至收到假證書的時間</a:t>
            </a:r>
            <a:endParaRPr lang="en-US" altLang="zh-TW" sz="1800" b="0" i="0" u="none" strike="noStrike" baseline="0" dirty="0"/>
          </a:p>
        </p:txBody>
      </p:sp>
      <p:pic>
        <p:nvPicPr>
          <p:cNvPr id="5" name="圖片 4">
            <a:extLst>
              <a:ext uri="{FF2B5EF4-FFF2-40B4-BE49-F238E27FC236}">
                <a16:creationId xmlns:a16="http://schemas.microsoft.com/office/drawing/2014/main" id="{4846459E-A857-91C3-D2FF-5975D498A6FA}"/>
              </a:ext>
            </a:extLst>
          </p:cNvPr>
          <p:cNvPicPr>
            <a:picLocks noChangeAspect="1"/>
          </p:cNvPicPr>
          <p:nvPr/>
        </p:nvPicPr>
        <p:blipFill>
          <a:blip r:embed="rId3"/>
          <a:stretch>
            <a:fillRect/>
          </a:stretch>
        </p:blipFill>
        <p:spPr>
          <a:xfrm>
            <a:off x="6240016" y="2440617"/>
            <a:ext cx="5773529" cy="3045536"/>
          </a:xfrm>
          <a:prstGeom prst="rect">
            <a:avLst/>
          </a:prstGeom>
          <a:noFill/>
        </p:spPr>
      </p:pic>
    </p:spTree>
    <p:extLst>
      <p:ext uri="{BB962C8B-B14F-4D97-AF65-F5344CB8AC3E}">
        <p14:creationId xmlns:p14="http://schemas.microsoft.com/office/powerpoint/2010/main" val="263188064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8EA31BE-4ACC-F68D-25A9-DD05A17101D9}"/>
              </a:ext>
            </a:extLst>
          </p:cNvPr>
          <p:cNvSpPr>
            <a:spLocks noGrp="1"/>
          </p:cNvSpPr>
          <p:nvPr>
            <p:ph type="title"/>
          </p:nvPr>
        </p:nvSpPr>
        <p:spPr>
          <a:xfrm>
            <a:off x="1524000" y="457200"/>
            <a:ext cx="9144000" cy="1143000"/>
          </a:xfrm>
        </p:spPr>
        <p:txBody>
          <a:bodyPr anchor="b">
            <a:normAutofit/>
          </a:bodyPr>
          <a:lstStyle/>
          <a:p>
            <a:r>
              <a:rPr lang="en-US" altLang="zh-TW" dirty="0"/>
              <a:t>Fraudulent Let’s Encrypt Certificate </a:t>
            </a:r>
            <a:br>
              <a:rPr lang="en-US" altLang="zh-TW" dirty="0"/>
            </a:br>
            <a:r>
              <a:rPr lang="en-US" altLang="zh-TW" dirty="0"/>
              <a:t>for Our</a:t>
            </a:r>
            <a:r>
              <a:rPr lang="zh-TW" altLang="en-US" dirty="0"/>
              <a:t> </a:t>
            </a:r>
            <a:r>
              <a:rPr lang="en-US" altLang="zh-TW" dirty="0"/>
              <a:t>Victim Domain</a:t>
            </a:r>
            <a:endParaRPr lang="zh-TW" altLang="en-US" dirty="0"/>
          </a:p>
        </p:txBody>
      </p:sp>
      <p:sp>
        <p:nvSpPr>
          <p:cNvPr id="3" name="內容版面配置區 2">
            <a:extLst>
              <a:ext uri="{FF2B5EF4-FFF2-40B4-BE49-F238E27FC236}">
                <a16:creationId xmlns:a16="http://schemas.microsoft.com/office/drawing/2014/main" id="{3E1BF00E-60F5-C675-80BD-CD788520E133}"/>
              </a:ext>
            </a:extLst>
          </p:cNvPr>
          <p:cNvSpPr>
            <a:spLocks noGrp="1"/>
          </p:cNvSpPr>
          <p:nvPr>
            <p:ph sz="half" idx="1"/>
          </p:nvPr>
        </p:nvSpPr>
        <p:spPr>
          <a:xfrm>
            <a:off x="358303" y="1825625"/>
            <a:ext cx="5509097" cy="4270375"/>
          </a:xfrm>
        </p:spPr>
        <p:txBody>
          <a:bodyPr>
            <a:normAutofit/>
          </a:bodyPr>
          <a:lstStyle/>
          <a:p>
            <a:pPr marL="0" indent="0">
              <a:buNone/>
            </a:pPr>
            <a:r>
              <a:rPr lang="en-US" altLang="zh-TW" b="0" i="0" u="none" strike="noStrike" baseline="0" dirty="0"/>
              <a:t>Measurements</a:t>
            </a:r>
          </a:p>
          <a:p>
            <a:r>
              <a:rPr lang="en-US" altLang="zh-TW" sz="1800" dirty="0"/>
              <a:t>Let‘s Encrypt </a:t>
            </a:r>
            <a:r>
              <a:rPr lang="zh-TW" altLang="en-US" sz="1800" dirty="0"/>
              <a:t>的所有 </a:t>
            </a:r>
            <a:r>
              <a:rPr lang="en-US" altLang="zh-TW" sz="1800" dirty="0"/>
              <a:t>VA </a:t>
            </a:r>
            <a:r>
              <a:rPr lang="zh-TW" altLang="en-US" sz="1800" dirty="0"/>
              <a:t>都位於小於 </a:t>
            </a:r>
            <a:r>
              <a:rPr lang="en-US" altLang="zh-TW" sz="1800" dirty="0"/>
              <a:t>/24 </a:t>
            </a:r>
            <a:r>
              <a:rPr lang="zh-TW" altLang="en-US" sz="1800" dirty="0"/>
              <a:t>的前綴上</a:t>
            </a:r>
            <a:endParaRPr lang="en-US" altLang="zh-TW" sz="1800" dirty="0"/>
          </a:p>
          <a:p>
            <a:r>
              <a:rPr lang="zh-TW" altLang="en-US" sz="1800" dirty="0">
                <a:solidFill>
                  <a:srgbClr val="FFC000"/>
                </a:solidFill>
              </a:rPr>
              <a:t>容易遭受子前綴劫持</a:t>
            </a:r>
            <a:endParaRPr lang="en-US" altLang="zh-TW" sz="1800" dirty="0">
              <a:solidFill>
                <a:srgbClr val="FFC000"/>
              </a:solidFill>
            </a:endParaRPr>
          </a:p>
          <a:p>
            <a:r>
              <a:rPr lang="zh-TW" altLang="en-US" sz="1800" dirty="0"/>
              <a:t>無論攻擊者的位置如何，子前綴劫持都會成功</a:t>
            </a:r>
            <a:endParaRPr lang="en-US" altLang="zh-TW" sz="1800" dirty="0"/>
          </a:p>
          <a:p>
            <a:r>
              <a:rPr lang="zh-TW" altLang="en-US" sz="1800" dirty="0"/>
              <a:t>由於劫持時間很短，因此暴露風險顯著降低</a:t>
            </a:r>
            <a:endParaRPr lang="en-US" altLang="zh-TW" sz="1800" dirty="0"/>
          </a:p>
          <a:p>
            <a:endParaRPr lang="en-US" altLang="zh-TW" sz="1800" dirty="0"/>
          </a:p>
          <a:p>
            <a:r>
              <a:rPr lang="zh-TW" altLang="en-US" sz="1800" dirty="0"/>
              <a:t>右圖表示易受子前綴劫持的 </a:t>
            </a:r>
            <a:r>
              <a:rPr lang="en-US" altLang="zh-TW" sz="1800" dirty="0"/>
              <a:t>CA </a:t>
            </a:r>
            <a:r>
              <a:rPr lang="zh-TW" altLang="en-US" sz="1800" dirty="0"/>
              <a:t>和域</a:t>
            </a:r>
            <a:endParaRPr lang="en-US" altLang="zh-TW" sz="1800" dirty="0"/>
          </a:p>
          <a:p>
            <a:r>
              <a:rPr lang="en-US" altLang="zh-TW" sz="1800" dirty="0"/>
              <a:t>“LE VAs”</a:t>
            </a:r>
            <a:r>
              <a:rPr lang="zh-TW" altLang="en-US" sz="1800" dirty="0"/>
              <a:t>為 </a:t>
            </a:r>
            <a:r>
              <a:rPr lang="en-US" altLang="zh-TW" sz="1800" dirty="0"/>
              <a:t>Let's Encrypt </a:t>
            </a:r>
            <a:r>
              <a:rPr lang="zh-TW" altLang="en-US" sz="1800" dirty="0"/>
              <a:t>的 </a:t>
            </a:r>
            <a:r>
              <a:rPr lang="en-US" altLang="zh-TW" sz="1800" dirty="0"/>
              <a:t>VA</a:t>
            </a:r>
          </a:p>
          <a:p>
            <a:r>
              <a:rPr lang="zh-TW" altLang="en-US" sz="1800" dirty="0"/>
              <a:t>“</a:t>
            </a:r>
            <a:r>
              <a:rPr lang="en-US" altLang="zh-TW" sz="1800" dirty="0"/>
              <a:t>LE Domains”</a:t>
            </a:r>
            <a:r>
              <a:rPr lang="zh-TW" altLang="en-US" sz="1800" dirty="0"/>
              <a:t>是指 </a:t>
            </a:r>
            <a:r>
              <a:rPr lang="en-US" altLang="zh-TW" sz="1800" dirty="0"/>
              <a:t>Let's Encrypt </a:t>
            </a:r>
            <a:r>
              <a:rPr lang="zh-TW" altLang="en-US" sz="1800" dirty="0"/>
              <a:t>認證的域</a:t>
            </a:r>
            <a:endParaRPr lang="en-US" altLang="zh-TW" sz="1800" dirty="0"/>
          </a:p>
          <a:p>
            <a:endParaRPr lang="en-US" altLang="zh-TW" sz="1800" dirty="0"/>
          </a:p>
          <a:p>
            <a:endParaRPr lang="zh-TW" altLang="en-US" dirty="0"/>
          </a:p>
        </p:txBody>
      </p:sp>
      <p:pic>
        <p:nvPicPr>
          <p:cNvPr id="6" name="圖片 5">
            <a:extLst>
              <a:ext uri="{FF2B5EF4-FFF2-40B4-BE49-F238E27FC236}">
                <a16:creationId xmlns:a16="http://schemas.microsoft.com/office/drawing/2014/main" id="{0A577885-6C92-0105-A826-F26946BB2365}"/>
              </a:ext>
            </a:extLst>
          </p:cNvPr>
          <p:cNvPicPr>
            <a:picLocks noChangeAspect="1"/>
          </p:cNvPicPr>
          <p:nvPr/>
        </p:nvPicPr>
        <p:blipFill>
          <a:blip r:embed="rId3"/>
          <a:stretch>
            <a:fillRect/>
          </a:stretch>
        </p:blipFill>
        <p:spPr>
          <a:xfrm>
            <a:off x="6112565" y="2380982"/>
            <a:ext cx="5721132" cy="3159660"/>
          </a:xfrm>
          <a:prstGeom prst="rect">
            <a:avLst/>
          </a:prstGeom>
        </p:spPr>
      </p:pic>
    </p:spTree>
    <p:extLst>
      <p:ext uri="{BB962C8B-B14F-4D97-AF65-F5344CB8AC3E}">
        <p14:creationId xmlns:p14="http://schemas.microsoft.com/office/powerpoint/2010/main" val="148062711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5338031-B011-92CF-EB42-8F0BBD8398F3}"/>
              </a:ext>
            </a:extLst>
          </p:cNvPr>
          <p:cNvSpPr>
            <a:spLocks noGrp="1"/>
          </p:cNvSpPr>
          <p:nvPr>
            <p:ph type="title"/>
          </p:nvPr>
        </p:nvSpPr>
        <p:spPr/>
        <p:txBody>
          <a:bodyPr/>
          <a:lstStyle/>
          <a:p>
            <a:r>
              <a:rPr lang="en-US" altLang="zh-TW" dirty="0"/>
              <a:t>Attacking Let’s Encrypt-Certified Domains</a:t>
            </a:r>
            <a:endParaRPr lang="zh-TW" altLang="en-US" dirty="0"/>
          </a:p>
        </p:txBody>
      </p:sp>
      <p:sp>
        <p:nvSpPr>
          <p:cNvPr id="3" name="內容版面配置區 2">
            <a:extLst>
              <a:ext uri="{FF2B5EF4-FFF2-40B4-BE49-F238E27FC236}">
                <a16:creationId xmlns:a16="http://schemas.microsoft.com/office/drawing/2014/main" id="{6521F1DC-5E5F-BEE5-04ED-3C92F3D4BECA}"/>
              </a:ext>
            </a:extLst>
          </p:cNvPr>
          <p:cNvSpPr>
            <a:spLocks noGrp="1"/>
          </p:cNvSpPr>
          <p:nvPr>
            <p:ph idx="1"/>
          </p:nvPr>
        </p:nvSpPr>
        <p:spPr/>
        <p:txBody>
          <a:bodyPr/>
          <a:lstStyle/>
          <a:p>
            <a:pPr marL="0" indent="0">
              <a:buNone/>
            </a:pPr>
            <a:r>
              <a:rPr lang="zh-TW" altLang="en-US" sz="1800" b="0" i="0" u="none" strike="noStrike" baseline="0" dirty="0">
                <a:latin typeface="LinBiolinumTI"/>
              </a:rPr>
              <a:t>參數設置</a:t>
            </a:r>
            <a:r>
              <a:rPr lang="en-US" altLang="zh-TW" sz="1800" b="0" i="0" u="none" strike="noStrike" baseline="0" dirty="0">
                <a:latin typeface="LinBiolinumTI"/>
              </a:rPr>
              <a:t>:</a:t>
            </a:r>
          </a:p>
          <a:p>
            <a:r>
              <a:rPr lang="zh-TW" altLang="en-US" sz="1800" b="0" i="0" u="none" strike="noStrike" baseline="0" dirty="0">
                <a:latin typeface="LinBiolinumTI"/>
              </a:rPr>
              <a:t>符合道德規範，重現了</a:t>
            </a:r>
            <a:r>
              <a:rPr lang="en-US" altLang="zh-TW" sz="1800" b="0" i="0" u="none" strike="noStrike" baseline="0" dirty="0">
                <a:latin typeface="LinBiolinumTI"/>
              </a:rPr>
              <a:t>Let‘s Encrypt</a:t>
            </a:r>
            <a:r>
              <a:rPr lang="zh-TW" altLang="en-US" sz="1800" b="0" i="0" u="none" strike="noStrike" baseline="0" dirty="0">
                <a:latin typeface="LinBiolinumTI"/>
              </a:rPr>
              <a:t>的部署，只使用與驗證和簽發證書有關的功能</a:t>
            </a:r>
            <a:endParaRPr lang="en-US" altLang="zh-TW" sz="1800" b="0" i="0" u="none" strike="noStrike" baseline="0" dirty="0">
              <a:latin typeface="LinBiolinumTI"/>
            </a:endParaRPr>
          </a:p>
          <a:p>
            <a:r>
              <a:rPr lang="en-US" altLang="zh-TW" sz="1800" dirty="0">
                <a:latin typeface="LinBiolinumTI"/>
              </a:rPr>
              <a:t>Unbound 1.6.7 DNS </a:t>
            </a:r>
            <a:r>
              <a:rPr lang="zh-TW" altLang="en-US" sz="1800" dirty="0">
                <a:latin typeface="LinBiolinumTI"/>
              </a:rPr>
              <a:t>解析器，</a:t>
            </a:r>
            <a:r>
              <a:rPr lang="en-US" altLang="zh-TW" sz="1800" dirty="0">
                <a:latin typeface="LinBiolinumTI"/>
              </a:rPr>
              <a:t>VA </a:t>
            </a:r>
            <a:r>
              <a:rPr lang="zh-TW" altLang="en-US" sz="1800" dirty="0">
                <a:latin typeface="LinBiolinumTI"/>
              </a:rPr>
              <a:t>位於三個不同的前綴</a:t>
            </a:r>
            <a:endParaRPr lang="en-US" altLang="zh-TW" sz="1800" dirty="0">
              <a:latin typeface="LinBiolinumTI"/>
            </a:endParaRPr>
          </a:p>
          <a:p>
            <a:r>
              <a:rPr lang="zh-TW" altLang="en-US" sz="1800" dirty="0">
                <a:latin typeface="LinBiolinumTI"/>
              </a:rPr>
              <a:t>使用開源</a:t>
            </a:r>
            <a:r>
              <a:rPr lang="en-US" altLang="zh-TW" sz="1800" dirty="0">
                <a:latin typeface="LinBiolinumTI"/>
              </a:rPr>
              <a:t>ACME</a:t>
            </a:r>
            <a:r>
              <a:rPr lang="zh-TW" altLang="en-US" sz="1800" dirty="0">
                <a:latin typeface="LinBiolinumTI"/>
              </a:rPr>
              <a:t>來進行自動頒發證書和管理</a:t>
            </a:r>
            <a:endParaRPr lang="en-US" altLang="zh-TW" sz="1800" dirty="0">
              <a:latin typeface="LinBiolinumTI"/>
            </a:endParaRPr>
          </a:p>
          <a:p>
            <a:r>
              <a:rPr lang="zh-TW" altLang="en-US" sz="1800" dirty="0">
                <a:latin typeface="LinBiolinumTI"/>
              </a:rPr>
              <a:t>利用</a:t>
            </a:r>
            <a:r>
              <a:rPr lang="en-US" altLang="zh-TW" sz="1800" dirty="0">
                <a:latin typeface="LinBiolinumTI"/>
              </a:rPr>
              <a:t>step-ca</a:t>
            </a:r>
            <a:r>
              <a:rPr lang="zh-TW" altLang="en-US" sz="1800" dirty="0">
                <a:latin typeface="LinBiolinumTI"/>
              </a:rPr>
              <a:t>來簽發私人憑證</a:t>
            </a:r>
            <a:endParaRPr lang="en-US" altLang="zh-TW" sz="1800" dirty="0">
              <a:latin typeface="LinBiolinumTI"/>
            </a:endParaRPr>
          </a:p>
        </p:txBody>
      </p:sp>
    </p:spTree>
    <p:extLst>
      <p:ext uri="{BB962C8B-B14F-4D97-AF65-F5344CB8AC3E}">
        <p14:creationId xmlns:p14="http://schemas.microsoft.com/office/powerpoint/2010/main" val="260839270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5338031-B011-92CF-EB42-8F0BBD8398F3}"/>
              </a:ext>
            </a:extLst>
          </p:cNvPr>
          <p:cNvSpPr>
            <a:spLocks noGrp="1"/>
          </p:cNvSpPr>
          <p:nvPr>
            <p:ph type="title"/>
          </p:nvPr>
        </p:nvSpPr>
        <p:spPr/>
        <p:txBody>
          <a:bodyPr/>
          <a:lstStyle/>
          <a:p>
            <a:r>
              <a:rPr lang="en-US" altLang="zh-TW" dirty="0"/>
              <a:t>Attacking Let’s Encrypt-Certified Domains</a:t>
            </a:r>
            <a:endParaRPr lang="zh-TW" altLang="en-US" dirty="0"/>
          </a:p>
        </p:txBody>
      </p:sp>
      <p:sp>
        <p:nvSpPr>
          <p:cNvPr id="3" name="內容版面配置區 2">
            <a:extLst>
              <a:ext uri="{FF2B5EF4-FFF2-40B4-BE49-F238E27FC236}">
                <a16:creationId xmlns:a16="http://schemas.microsoft.com/office/drawing/2014/main" id="{6521F1DC-5E5F-BEE5-04ED-3C92F3D4BECA}"/>
              </a:ext>
            </a:extLst>
          </p:cNvPr>
          <p:cNvSpPr>
            <a:spLocks noGrp="1"/>
          </p:cNvSpPr>
          <p:nvPr>
            <p:ph idx="1"/>
          </p:nvPr>
        </p:nvSpPr>
        <p:spPr/>
        <p:txBody>
          <a:bodyPr/>
          <a:lstStyle/>
          <a:p>
            <a:pPr marL="0" indent="0">
              <a:buNone/>
            </a:pPr>
            <a:r>
              <a:rPr lang="zh-TW" altLang="en-US" sz="1800" dirty="0">
                <a:latin typeface="LinBiolinumTI"/>
              </a:rPr>
              <a:t>資料集</a:t>
            </a:r>
            <a:r>
              <a:rPr lang="en-US" altLang="zh-TW" sz="1800" dirty="0">
                <a:latin typeface="LinBiolinumTI"/>
              </a:rPr>
              <a:t>:</a:t>
            </a:r>
          </a:p>
          <a:p>
            <a:r>
              <a:rPr lang="zh-TW" altLang="en-US" sz="1800" dirty="0">
                <a:latin typeface="LinBiolinumTI"/>
              </a:rPr>
              <a:t>使用</a:t>
            </a:r>
            <a:r>
              <a:rPr lang="en-US" altLang="zh-TW" sz="1800" dirty="0">
                <a:latin typeface="LinBiolinumTI"/>
              </a:rPr>
              <a:t>crt.sh</a:t>
            </a:r>
            <a:r>
              <a:rPr lang="zh-TW" altLang="en-US" sz="1800" dirty="0">
                <a:latin typeface="LinBiolinumTI"/>
              </a:rPr>
              <a:t>來檢查具有</a:t>
            </a:r>
            <a:r>
              <a:rPr lang="en-US" altLang="zh-TW" sz="1800" dirty="0">
                <a:latin typeface="LinBiolinumTI"/>
              </a:rPr>
              <a:t>Let’s Encrypt</a:t>
            </a:r>
            <a:r>
              <a:rPr lang="zh-TW" altLang="en-US" sz="1800" dirty="0">
                <a:latin typeface="LinBiolinumTI"/>
              </a:rPr>
              <a:t>證書的域名</a:t>
            </a:r>
            <a:endParaRPr lang="en-US" altLang="zh-TW" sz="1800" dirty="0">
              <a:latin typeface="LinBiolinumTI"/>
            </a:endParaRPr>
          </a:p>
          <a:p>
            <a:r>
              <a:rPr lang="zh-TW" altLang="en-US" sz="1800" dirty="0">
                <a:latin typeface="LinBiolinumTI"/>
              </a:rPr>
              <a:t>範圍限制在</a:t>
            </a:r>
            <a:r>
              <a:rPr lang="en-US" altLang="zh-TW" sz="1800" dirty="0">
                <a:latin typeface="LinBiolinumTI"/>
              </a:rPr>
              <a:t>1</a:t>
            </a:r>
            <a:r>
              <a:rPr lang="zh-TW" altLang="en-US" sz="1800" dirty="0">
                <a:latin typeface="LinBiolinumTI"/>
              </a:rPr>
              <a:t>天內，其中有約</a:t>
            </a:r>
            <a:r>
              <a:rPr lang="en-US" altLang="zh-TW" sz="1800" dirty="0">
                <a:latin typeface="LinBiolinumTI"/>
              </a:rPr>
              <a:t>100</a:t>
            </a:r>
            <a:r>
              <a:rPr lang="zh-TW" altLang="en-US" sz="1800" dirty="0">
                <a:latin typeface="LinBiolinumTI"/>
              </a:rPr>
              <a:t>萬的域名在當天被簽發憑證</a:t>
            </a:r>
            <a:endParaRPr lang="en-US" altLang="zh-TW" sz="1800" dirty="0">
              <a:latin typeface="LinBiolinumTI"/>
            </a:endParaRPr>
          </a:p>
          <a:p>
            <a:r>
              <a:rPr lang="zh-TW" altLang="en-US" sz="1800" dirty="0">
                <a:latin typeface="LinBiolinumTI"/>
              </a:rPr>
              <a:t>提取憑證中的 </a:t>
            </a:r>
            <a:r>
              <a:rPr lang="en-US" altLang="zh-TW" sz="1800" dirty="0" err="1">
                <a:latin typeface="LinBiolinumTI"/>
              </a:rPr>
              <a:t>commonNames</a:t>
            </a:r>
            <a:r>
              <a:rPr lang="en-US" altLang="zh-TW" sz="1800" dirty="0">
                <a:latin typeface="LinBiolinumTI"/>
              </a:rPr>
              <a:t> </a:t>
            </a:r>
            <a:r>
              <a:rPr lang="zh-TW" altLang="en-US" sz="1800" dirty="0">
                <a:latin typeface="LinBiolinumTI"/>
              </a:rPr>
              <a:t>並查詢每個的</a:t>
            </a:r>
            <a:r>
              <a:rPr lang="en-US" altLang="zh-TW" sz="1800" dirty="0">
                <a:latin typeface="LinBiolinumTI"/>
              </a:rPr>
              <a:t>NS</a:t>
            </a:r>
          </a:p>
          <a:p>
            <a:r>
              <a:rPr lang="zh-TW" altLang="en-US" sz="1800" dirty="0">
                <a:latin typeface="LinBiolinumTI"/>
              </a:rPr>
              <a:t>對於每個</a:t>
            </a:r>
            <a:r>
              <a:rPr lang="en-US" altLang="zh-TW" sz="1800" dirty="0">
                <a:latin typeface="LinBiolinumTI"/>
              </a:rPr>
              <a:t>NS</a:t>
            </a:r>
            <a:r>
              <a:rPr lang="zh-TW" altLang="en-US" sz="1800" dirty="0">
                <a:latin typeface="LinBiolinumTI"/>
              </a:rPr>
              <a:t>，使用 </a:t>
            </a:r>
            <a:r>
              <a:rPr lang="en-US" altLang="zh-TW" sz="1800" dirty="0">
                <a:latin typeface="LinBiolinumTI"/>
              </a:rPr>
              <a:t>4 </a:t>
            </a:r>
            <a:r>
              <a:rPr lang="zh-TW" altLang="en-US" sz="1800" dirty="0">
                <a:latin typeface="LinBiolinumTI"/>
              </a:rPr>
              <a:t>月 </a:t>
            </a:r>
            <a:r>
              <a:rPr lang="en-US" altLang="zh-TW" sz="1800" dirty="0">
                <a:latin typeface="LinBiolinumTI"/>
              </a:rPr>
              <a:t>1 </a:t>
            </a:r>
            <a:r>
              <a:rPr lang="zh-TW" altLang="en-US" sz="1800" dirty="0">
                <a:latin typeface="LinBiolinumTI"/>
              </a:rPr>
              <a:t>日 </a:t>
            </a:r>
            <a:r>
              <a:rPr lang="en-US" altLang="zh-TW" sz="1800" dirty="0">
                <a:latin typeface="LinBiolinumTI"/>
              </a:rPr>
              <a:t>CAIDA </a:t>
            </a:r>
            <a:r>
              <a:rPr lang="en-US" altLang="zh-TW" sz="1800" dirty="0" err="1">
                <a:latin typeface="LinBiolinumTI"/>
              </a:rPr>
              <a:t>BGPStream</a:t>
            </a:r>
            <a:r>
              <a:rPr lang="en-US" altLang="zh-TW" sz="1800" dirty="0">
                <a:latin typeface="LinBiolinumTI"/>
              </a:rPr>
              <a:t> </a:t>
            </a:r>
            <a:r>
              <a:rPr lang="zh-TW" altLang="en-US" sz="1800" dirty="0">
                <a:latin typeface="LinBiolinumTI"/>
              </a:rPr>
              <a:t>中的 </a:t>
            </a:r>
            <a:r>
              <a:rPr lang="en-US" altLang="zh-TW" sz="1800" dirty="0">
                <a:latin typeface="LinBiolinumTI"/>
              </a:rPr>
              <a:t>BGP </a:t>
            </a:r>
            <a:r>
              <a:rPr lang="zh-TW" altLang="en-US" sz="1800" dirty="0">
                <a:latin typeface="LinBiolinumTI"/>
              </a:rPr>
              <a:t>更新</a:t>
            </a:r>
            <a:br>
              <a:rPr lang="en-US" altLang="zh-TW" sz="1800" dirty="0">
                <a:latin typeface="LinBiolinumTI"/>
              </a:rPr>
            </a:br>
            <a:r>
              <a:rPr lang="zh-TW" altLang="en-US" sz="1800" dirty="0">
                <a:latin typeface="LinBiolinumTI"/>
              </a:rPr>
              <a:t>將其 </a:t>
            </a:r>
            <a:r>
              <a:rPr lang="en-US" altLang="zh-TW" sz="1800" dirty="0">
                <a:latin typeface="LinBiolinumTI"/>
              </a:rPr>
              <a:t>IP </a:t>
            </a:r>
            <a:r>
              <a:rPr lang="zh-TW" altLang="en-US" sz="1800" dirty="0">
                <a:latin typeface="LinBiolinumTI"/>
              </a:rPr>
              <a:t>地址映射到 </a:t>
            </a:r>
            <a:r>
              <a:rPr lang="en-US" altLang="zh-TW" sz="1800" dirty="0">
                <a:latin typeface="LinBiolinumTI"/>
              </a:rPr>
              <a:t>IP prefix </a:t>
            </a:r>
            <a:r>
              <a:rPr lang="zh-TW" altLang="en-US" sz="1800" dirty="0">
                <a:latin typeface="LinBiolinumTI"/>
              </a:rPr>
              <a:t>和 </a:t>
            </a:r>
            <a:r>
              <a:rPr lang="en-US" altLang="zh-TW" sz="1800" dirty="0">
                <a:latin typeface="LinBiolinumTI"/>
              </a:rPr>
              <a:t>origin</a:t>
            </a:r>
            <a:r>
              <a:rPr lang="zh-TW" altLang="en-US" sz="1800" dirty="0">
                <a:latin typeface="LinBiolinumTI"/>
              </a:rPr>
              <a:t> </a:t>
            </a:r>
            <a:r>
              <a:rPr lang="en-US" altLang="zh-TW" sz="1800" dirty="0">
                <a:latin typeface="LinBiolinumTI"/>
              </a:rPr>
              <a:t>AS</a:t>
            </a:r>
          </a:p>
          <a:p>
            <a:endParaRPr lang="en-US" altLang="zh-TW" sz="1800" dirty="0">
              <a:latin typeface="LinBiolinumTI"/>
            </a:endParaRPr>
          </a:p>
        </p:txBody>
      </p:sp>
    </p:spTree>
    <p:extLst>
      <p:ext uri="{BB962C8B-B14F-4D97-AF65-F5344CB8AC3E}">
        <p14:creationId xmlns:p14="http://schemas.microsoft.com/office/powerpoint/2010/main" val="74706458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5338031-B011-92CF-EB42-8F0BBD8398F3}"/>
              </a:ext>
            </a:extLst>
          </p:cNvPr>
          <p:cNvSpPr>
            <a:spLocks noGrp="1"/>
          </p:cNvSpPr>
          <p:nvPr>
            <p:ph type="title"/>
          </p:nvPr>
        </p:nvSpPr>
        <p:spPr/>
        <p:txBody>
          <a:bodyPr/>
          <a:lstStyle/>
          <a:p>
            <a:r>
              <a:rPr lang="en-US" altLang="zh-TW" dirty="0"/>
              <a:t>Attacking Let’s Encrypt-Certified Domains</a:t>
            </a:r>
            <a:endParaRPr lang="zh-TW" altLang="en-US" dirty="0"/>
          </a:p>
        </p:txBody>
      </p:sp>
      <p:sp>
        <p:nvSpPr>
          <p:cNvPr id="3" name="內容版面配置區 2">
            <a:extLst>
              <a:ext uri="{FF2B5EF4-FFF2-40B4-BE49-F238E27FC236}">
                <a16:creationId xmlns:a16="http://schemas.microsoft.com/office/drawing/2014/main" id="{6521F1DC-5E5F-BEE5-04ED-3C92F3D4BECA}"/>
              </a:ext>
            </a:extLst>
          </p:cNvPr>
          <p:cNvSpPr>
            <a:spLocks noGrp="1"/>
          </p:cNvSpPr>
          <p:nvPr>
            <p:ph idx="1"/>
          </p:nvPr>
        </p:nvSpPr>
        <p:spPr/>
        <p:txBody>
          <a:bodyPr>
            <a:normAutofit/>
          </a:bodyPr>
          <a:lstStyle/>
          <a:p>
            <a:pPr marL="0" indent="0">
              <a:buNone/>
            </a:pPr>
            <a:r>
              <a:rPr lang="en-US" altLang="zh-TW" sz="3600" b="0" i="0" u="none" strike="noStrike" baseline="0" dirty="0">
                <a:latin typeface="LinBiolinumTI"/>
              </a:rPr>
              <a:t>Attack</a:t>
            </a:r>
          </a:p>
          <a:p>
            <a:r>
              <a:rPr lang="en-US" altLang="zh-TW" dirty="0"/>
              <a:t>Step 1 : </a:t>
            </a:r>
            <a:r>
              <a:rPr lang="zh-TW" altLang="en-US" dirty="0"/>
              <a:t>提交憑證申請</a:t>
            </a:r>
            <a:endParaRPr lang="en-US" altLang="zh-TW" dirty="0"/>
          </a:p>
          <a:p>
            <a:r>
              <a:rPr lang="en-US" altLang="zh-TW" dirty="0"/>
              <a:t>Step 2 : </a:t>
            </a:r>
            <a:r>
              <a:rPr lang="zh-TW" altLang="en-US" dirty="0"/>
              <a:t>對目標域中的</a:t>
            </a:r>
            <a:r>
              <a:rPr lang="en-US" altLang="zh-TW" dirty="0"/>
              <a:t>NS</a:t>
            </a:r>
            <a:r>
              <a:rPr lang="zh-TW" altLang="en-US" dirty="0"/>
              <a:t>進行</a:t>
            </a:r>
            <a:r>
              <a:rPr lang="en-US" altLang="zh-TW" dirty="0"/>
              <a:t>NS</a:t>
            </a:r>
            <a:r>
              <a:rPr lang="zh-TW" altLang="en-US" dirty="0"/>
              <a:t>消除</a:t>
            </a:r>
            <a:endParaRPr lang="en-US" altLang="zh-TW" dirty="0"/>
          </a:p>
          <a:p>
            <a:r>
              <a:rPr lang="en-US" altLang="zh-TW" dirty="0"/>
              <a:t>Step 3 : </a:t>
            </a:r>
            <a:r>
              <a:rPr lang="zh-TW" altLang="en-US" dirty="0"/>
              <a:t>劫持 </a:t>
            </a:r>
            <a:r>
              <a:rPr lang="en-US" altLang="zh-TW" dirty="0"/>
              <a:t>DNS </a:t>
            </a:r>
            <a:r>
              <a:rPr lang="zh-TW" altLang="en-US" dirty="0"/>
              <a:t>數據包</a:t>
            </a:r>
            <a:endParaRPr lang="en-US" altLang="zh-TW" dirty="0"/>
          </a:p>
          <a:p>
            <a:r>
              <a:rPr lang="en-US" altLang="zh-TW" dirty="0"/>
              <a:t>Step 4 : </a:t>
            </a:r>
            <a:r>
              <a:rPr lang="zh-TW" altLang="en-US" dirty="0"/>
              <a:t>獲取由 </a:t>
            </a:r>
            <a:r>
              <a:rPr lang="en-US" altLang="zh-TW" dirty="0"/>
              <a:t>CA </a:t>
            </a:r>
            <a:r>
              <a:rPr lang="zh-TW" altLang="en-US" dirty="0"/>
              <a:t>簽名的目標域假憑證</a:t>
            </a:r>
            <a:endParaRPr lang="en-US" altLang="zh-TW" sz="3600" b="0" i="0" u="none" strike="noStrike" baseline="0" dirty="0">
              <a:latin typeface="LinBiolinumTI"/>
            </a:endParaRPr>
          </a:p>
        </p:txBody>
      </p:sp>
    </p:spTree>
    <p:extLst>
      <p:ext uri="{BB962C8B-B14F-4D97-AF65-F5344CB8AC3E}">
        <p14:creationId xmlns:p14="http://schemas.microsoft.com/office/powerpoint/2010/main" val="7573479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標題 6">
            <a:extLst>
              <a:ext uri="{FF2B5EF4-FFF2-40B4-BE49-F238E27FC236}">
                <a16:creationId xmlns:a16="http://schemas.microsoft.com/office/drawing/2014/main" id="{B2C414BD-E541-6346-72A9-C9CEB8C390C0}"/>
              </a:ext>
            </a:extLst>
          </p:cNvPr>
          <p:cNvSpPr>
            <a:spLocks noGrp="1"/>
          </p:cNvSpPr>
          <p:nvPr>
            <p:ph type="title"/>
          </p:nvPr>
        </p:nvSpPr>
        <p:spPr>
          <a:xfrm>
            <a:off x="1524000" y="457200"/>
            <a:ext cx="9144000" cy="1143000"/>
          </a:xfrm>
        </p:spPr>
        <p:txBody>
          <a:bodyPr anchor="b">
            <a:normAutofit/>
          </a:bodyPr>
          <a:lstStyle/>
          <a:p>
            <a:r>
              <a:rPr lang="zh-TW" altLang="en-US" sz="3600" dirty="0"/>
              <a:t>網域名稱系統</a:t>
            </a:r>
            <a:br>
              <a:rPr lang="en-US" altLang="zh-TW" dirty="0"/>
            </a:br>
            <a:r>
              <a:rPr lang="en-US" altLang="zh-TW" sz="2400" dirty="0"/>
              <a:t>Domain Name System (DNS)</a:t>
            </a:r>
            <a:endParaRPr lang="zh-TW" altLang="en-US" dirty="0"/>
          </a:p>
        </p:txBody>
      </p:sp>
      <p:sp>
        <p:nvSpPr>
          <p:cNvPr id="1028" name="Content Placeholder 2">
            <a:extLst>
              <a:ext uri="{FF2B5EF4-FFF2-40B4-BE49-F238E27FC236}">
                <a16:creationId xmlns:a16="http://schemas.microsoft.com/office/drawing/2014/main" id="{100C25C9-B8EA-FE78-BEFA-E0E28EDF16AE}"/>
              </a:ext>
            </a:extLst>
          </p:cNvPr>
          <p:cNvSpPr>
            <a:spLocks noGrp="1"/>
          </p:cNvSpPr>
          <p:nvPr>
            <p:ph sz="half" idx="1"/>
          </p:nvPr>
        </p:nvSpPr>
        <p:spPr>
          <a:xfrm>
            <a:off x="1199456" y="1825625"/>
            <a:ext cx="4667944" cy="4270375"/>
          </a:xfrm>
        </p:spPr>
        <p:txBody>
          <a:bodyPr/>
          <a:lstStyle/>
          <a:p>
            <a:r>
              <a:rPr lang="en-US" altLang="zh-TW" dirty="0"/>
              <a:t>Record</a:t>
            </a:r>
          </a:p>
          <a:p>
            <a:pPr lvl="1"/>
            <a:r>
              <a:rPr lang="zh-TW" altLang="en-US" sz="1600" b="0" i="0" dirty="0">
                <a:solidFill>
                  <a:srgbClr val="BDC1C6"/>
                </a:solidFill>
                <a:effectLst/>
                <a:latin typeface="arial" panose="020B0604020202020204" pitchFamily="34" charset="0"/>
              </a:rPr>
              <a:t>起始授權 </a:t>
            </a:r>
            <a:r>
              <a:rPr lang="en-US" altLang="zh-TW" sz="1600" b="0" i="0" dirty="0">
                <a:solidFill>
                  <a:srgbClr val="BDC1C6"/>
                </a:solidFill>
                <a:effectLst/>
                <a:latin typeface="arial" panose="020B0604020202020204" pitchFamily="34" charset="0"/>
              </a:rPr>
              <a:t>(</a:t>
            </a:r>
            <a:r>
              <a:rPr lang="en-US" altLang="zh-TW" sz="1600" dirty="0"/>
              <a:t>SOA)</a:t>
            </a:r>
          </a:p>
          <a:p>
            <a:pPr lvl="1"/>
            <a:r>
              <a:rPr lang="zh-TW" altLang="en-US" sz="1600" dirty="0"/>
              <a:t>名稱伺服器 </a:t>
            </a:r>
            <a:r>
              <a:rPr lang="en-US" altLang="zh-TW" sz="1600" dirty="0"/>
              <a:t>(NS)</a:t>
            </a:r>
          </a:p>
          <a:p>
            <a:pPr lvl="1"/>
            <a:r>
              <a:rPr lang="en-US" altLang="zh-TW" sz="1600" dirty="0"/>
              <a:t>A / AAAA / CNAME</a:t>
            </a:r>
            <a:r>
              <a:rPr lang="zh-TW" altLang="en-US" sz="1600" dirty="0"/>
              <a:t> </a:t>
            </a:r>
            <a:r>
              <a:rPr lang="en-US" altLang="zh-TW" sz="1600" dirty="0"/>
              <a:t>/</a:t>
            </a:r>
            <a:r>
              <a:rPr lang="zh-TW" altLang="en-US" sz="1600" dirty="0"/>
              <a:t> </a:t>
            </a:r>
            <a:r>
              <a:rPr lang="en-US" altLang="zh-TW" sz="1600" dirty="0"/>
              <a:t>PTR</a:t>
            </a:r>
          </a:p>
          <a:p>
            <a:pPr lvl="1"/>
            <a:r>
              <a:rPr lang="en-US" altLang="zh-TW" sz="1600" dirty="0"/>
              <a:t>MX</a:t>
            </a:r>
          </a:p>
          <a:p>
            <a:pPr lvl="1"/>
            <a:r>
              <a:rPr lang="en-US" altLang="zh-TW" sz="1600" dirty="0"/>
              <a:t>TXT</a:t>
            </a:r>
          </a:p>
          <a:p>
            <a:pPr lvl="1"/>
            <a:r>
              <a:rPr lang="en-US" altLang="zh-TW" sz="1600" dirty="0"/>
              <a:t>… others</a:t>
            </a:r>
            <a:endParaRPr lang="zh-TW" altLang="en-US" sz="1600" dirty="0"/>
          </a:p>
          <a:p>
            <a:endParaRPr lang="en-US" dirty="0"/>
          </a:p>
        </p:txBody>
      </p:sp>
      <p:pic>
        <p:nvPicPr>
          <p:cNvPr id="1026" name="Picture 2" descr="什麼是DNS – DNS 簡介– AWS">
            <a:extLst>
              <a:ext uri="{FF2B5EF4-FFF2-40B4-BE49-F238E27FC236}">
                <a16:creationId xmlns:a16="http://schemas.microsoft.com/office/drawing/2014/main" id="{C16912D2-402D-14AE-1641-1C6875A71BCF}"/>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tretch>
            <a:fillRect/>
          </a:stretch>
        </p:blipFill>
        <p:spPr bwMode="auto">
          <a:xfrm>
            <a:off x="5920938" y="1825625"/>
            <a:ext cx="5585074" cy="4270374"/>
          </a:xfrm>
          <a:prstGeom prst="rect">
            <a:avLst/>
          </a:prstGeom>
          <a:solidFill>
            <a:srgbClr val="FFFFFF"/>
          </a:solidFill>
        </p:spPr>
      </p:pic>
    </p:spTree>
    <p:extLst>
      <p:ext uri="{BB962C8B-B14F-4D97-AF65-F5344CB8AC3E}">
        <p14:creationId xmlns:p14="http://schemas.microsoft.com/office/powerpoint/2010/main" val="276615836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5338031-B011-92CF-EB42-8F0BBD8398F3}"/>
              </a:ext>
            </a:extLst>
          </p:cNvPr>
          <p:cNvSpPr>
            <a:spLocks noGrp="1"/>
          </p:cNvSpPr>
          <p:nvPr>
            <p:ph type="title"/>
          </p:nvPr>
        </p:nvSpPr>
        <p:spPr/>
        <p:txBody>
          <a:bodyPr/>
          <a:lstStyle/>
          <a:p>
            <a:r>
              <a:rPr lang="en-US" altLang="zh-TW" dirty="0"/>
              <a:t>Attacking Let’s Encrypt-Certified Domains</a:t>
            </a:r>
            <a:endParaRPr lang="zh-TW" altLang="en-US" dirty="0"/>
          </a:p>
        </p:txBody>
      </p:sp>
      <p:sp>
        <p:nvSpPr>
          <p:cNvPr id="3" name="內容版面配置區 2">
            <a:extLst>
              <a:ext uri="{FF2B5EF4-FFF2-40B4-BE49-F238E27FC236}">
                <a16:creationId xmlns:a16="http://schemas.microsoft.com/office/drawing/2014/main" id="{6521F1DC-5E5F-BEE5-04ED-3C92F3D4BECA}"/>
              </a:ext>
            </a:extLst>
          </p:cNvPr>
          <p:cNvSpPr>
            <a:spLocks noGrp="1"/>
          </p:cNvSpPr>
          <p:nvPr>
            <p:ph idx="1"/>
          </p:nvPr>
        </p:nvSpPr>
        <p:spPr/>
        <p:txBody>
          <a:bodyPr/>
          <a:lstStyle/>
          <a:p>
            <a:pPr marL="0" indent="0">
              <a:buNone/>
            </a:pPr>
            <a:r>
              <a:rPr lang="en-US" altLang="zh-TW" sz="2400" b="0" i="0" u="none" strike="noStrike" baseline="0" dirty="0">
                <a:latin typeface="LinBiolinumTI"/>
              </a:rPr>
              <a:t>Measurements of attack surface of vulnerable domains</a:t>
            </a:r>
          </a:p>
          <a:p>
            <a:endParaRPr lang="en-US" altLang="zh-TW" dirty="0"/>
          </a:p>
          <a:p>
            <a:r>
              <a:rPr lang="zh-TW" altLang="en-US" dirty="0"/>
              <a:t>攻擊者可以攔截 </a:t>
            </a:r>
            <a:r>
              <a:rPr lang="en-US" altLang="zh-TW" dirty="0"/>
              <a:t>30% </a:t>
            </a:r>
            <a:r>
              <a:rPr lang="zh-TW" altLang="en-US" dirty="0"/>
              <a:t>以上的具有受害者域的 </a:t>
            </a:r>
            <a:r>
              <a:rPr lang="en-US" altLang="zh-TW" dirty="0"/>
              <a:t>AS </a:t>
            </a:r>
            <a:r>
              <a:rPr lang="zh-TW" altLang="en-US" dirty="0"/>
              <a:t>的前綴</a:t>
            </a:r>
            <a:endParaRPr lang="en-US" altLang="zh-TW" dirty="0"/>
          </a:p>
          <a:p>
            <a:r>
              <a:rPr lang="en-US" altLang="zh-TW" dirty="0"/>
              <a:t>VA </a:t>
            </a:r>
            <a:r>
              <a:rPr lang="zh-TW" altLang="en-US" dirty="0"/>
              <a:t>的網路受到攻擊者的劫持 </a:t>
            </a:r>
            <a:r>
              <a:rPr lang="en-US" altLang="zh-TW" dirty="0"/>
              <a:t>BGP </a:t>
            </a:r>
            <a:r>
              <a:rPr lang="zh-TW" altLang="en-US" dirty="0"/>
              <a:t>公告</a:t>
            </a:r>
            <a:endParaRPr lang="en-US" altLang="zh-TW" dirty="0"/>
          </a:p>
          <a:p>
            <a:r>
              <a:rPr lang="zh-TW" altLang="en-US" dirty="0"/>
              <a:t>通過攻擊者發送 </a:t>
            </a:r>
            <a:r>
              <a:rPr lang="en-US" altLang="zh-TW" dirty="0"/>
              <a:t>DNS </a:t>
            </a:r>
            <a:r>
              <a:rPr lang="zh-TW" altLang="en-US" dirty="0"/>
              <a:t>數據包</a:t>
            </a:r>
          </a:p>
        </p:txBody>
      </p:sp>
    </p:spTree>
    <p:extLst>
      <p:ext uri="{BB962C8B-B14F-4D97-AF65-F5344CB8AC3E}">
        <p14:creationId xmlns:p14="http://schemas.microsoft.com/office/powerpoint/2010/main" val="64314267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DA9E078-5439-AB12-9A1A-5E3EAEA162F0}"/>
              </a:ext>
            </a:extLst>
          </p:cNvPr>
          <p:cNvSpPr>
            <a:spLocks noGrp="1"/>
          </p:cNvSpPr>
          <p:nvPr>
            <p:ph type="title"/>
          </p:nvPr>
        </p:nvSpPr>
        <p:spPr>
          <a:xfrm>
            <a:off x="1524000" y="457200"/>
            <a:ext cx="9144000" cy="1143000"/>
          </a:xfrm>
        </p:spPr>
        <p:txBody>
          <a:bodyPr anchor="b">
            <a:normAutofit/>
          </a:bodyPr>
          <a:lstStyle/>
          <a:p>
            <a:r>
              <a:rPr lang="en-US" altLang="zh-TW" dirty="0"/>
              <a:t>Comparison to Other Popular CAs</a:t>
            </a:r>
            <a:endParaRPr lang="zh-TW" altLang="en-US" dirty="0"/>
          </a:p>
        </p:txBody>
      </p:sp>
      <p:sp>
        <p:nvSpPr>
          <p:cNvPr id="10" name="Content Placeholder 2">
            <a:extLst>
              <a:ext uri="{FF2B5EF4-FFF2-40B4-BE49-F238E27FC236}">
                <a16:creationId xmlns:a16="http://schemas.microsoft.com/office/drawing/2014/main" id="{47E0A778-FE7A-2D14-D097-5CB518B7C3D0}"/>
              </a:ext>
            </a:extLst>
          </p:cNvPr>
          <p:cNvSpPr>
            <a:spLocks noGrp="1"/>
          </p:cNvSpPr>
          <p:nvPr>
            <p:ph sz="half" idx="1"/>
          </p:nvPr>
        </p:nvSpPr>
        <p:spPr>
          <a:xfrm>
            <a:off x="479376" y="2276872"/>
            <a:ext cx="5616624" cy="3819128"/>
          </a:xfrm>
        </p:spPr>
        <p:txBody>
          <a:bodyPr>
            <a:normAutofit/>
          </a:bodyPr>
          <a:lstStyle/>
          <a:p>
            <a:r>
              <a:rPr lang="zh-TW" altLang="en-US" sz="1800" dirty="0"/>
              <a:t>利用本攻擊方法評估其他主流的</a:t>
            </a:r>
            <a:r>
              <a:rPr lang="en-US" altLang="zh-TW" sz="1800" dirty="0"/>
              <a:t>CA</a:t>
            </a:r>
            <a:r>
              <a:rPr lang="zh-TW" altLang="en-US" sz="1800" dirty="0"/>
              <a:t>機構</a:t>
            </a:r>
            <a:endParaRPr lang="en-US" altLang="zh-TW" sz="1800" dirty="0"/>
          </a:p>
          <a:p>
            <a:r>
              <a:rPr lang="zh-TW" altLang="en-US" sz="1800" dirty="0"/>
              <a:t>只需要根據每個 </a:t>
            </a:r>
            <a:r>
              <a:rPr lang="en-US" altLang="zh-TW" sz="1800" dirty="0"/>
              <a:t>CA </a:t>
            </a:r>
            <a:r>
              <a:rPr lang="zh-TW" altLang="en-US" sz="1800" dirty="0"/>
              <a:t>的 </a:t>
            </a:r>
            <a:r>
              <a:rPr lang="en-US" altLang="zh-TW" sz="1800" dirty="0"/>
              <a:t>DNS </a:t>
            </a:r>
            <a:r>
              <a:rPr lang="zh-TW" altLang="en-US" sz="1800" dirty="0"/>
              <a:t>軟體行為進行輕微修改</a:t>
            </a:r>
            <a:endParaRPr lang="en-US" altLang="zh-TW" sz="1800" dirty="0"/>
          </a:p>
          <a:p>
            <a:endParaRPr lang="en-US" sz="1800" dirty="0"/>
          </a:p>
          <a:p>
            <a:r>
              <a:rPr lang="zh-TW" altLang="en-US" sz="1800" dirty="0"/>
              <a:t>所有 </a:t>
            </a:r>
            <a:r>
              <a:rPr lang="en-US" sz="1800" dirty="0"/>
              <a:t>CA </a:t>
            </a:r>
            <a:r>
              <a:rPr lang="zh-TW" altLang="en-US" sz="1800" dirty="0"/>
              <a:t>都容易受到</a:t>
            </a:r>
            <a:r>
              <a:rPr lang="en-US" altLang="zh-TW" sz="1800" dirty="0"/>
              <a:t>NS</a:t>
            </a:r>
            <a:r>
              <a:rPr lang="zh-TW" altLang="en-US" sz="1800" dirty="0"/>
              <a:t>消除的影響</a:t>
            </a:r>
            <a:endParaRPr lang="en-US" altLang="zh-TW" sz="1800" dirty="0"/>
          </a:p>
          <a:p>
            <a:r>
              <a:rPr lang="zh-TW" altLang="en-US" sz="1800" dirty="0"/>
              <a:t>暴露於極其有效的</a:t>
            </a:r>
            <a:r>
              <a:rPr lang="en-US" altLang="zh-TW" sz="1800" dirty="0"/>
              <a:t>off-path</a:t>
            </a:r>
            <a:r>
              <a:rPr lang="zh-TW" altLang="en-US" sz="1800" dirty="0"/>
              <a:t>攻擊</a:t>
            </a:r>
            <a:endParaRPr lang="en-US" sz="1800" dirty="0"/>
          </a:p>
        </p:txBody>
      </p:sp>
      <p:pic>
        <p:nvPicPr>
          <p:cNvPr id="5" name="圖片 4" descr="一張含有 桌 的圖片&#10;&#10;自動產生的描述">
            <a:extLst>
              <a:ext uri="{FF2B5EF4-FFF2-40B4-BE49-F238E27FC236}">
                <a16:creationId xmlns:a16="http://schemas.microsoft.com/office/drawing/2014/main" id="{58816691-0685-B568-6C7F-84F6D56940C8}"/>
              </a:ext>
            </a:extLst>
          </p:cNvPr>
          <p:cNvPicPr>
            <a:picLocks noChangeAspect="1"/>
          </p:cNvPicPr>
          <p:nvPr/>
        </p:nvPicPr>
        <p:blipFill>
          <a:blip r:embed="rId3"/>
          <a:stretch>
            <a:fillRect/>
          </a:stretch>
        </p:blipFill>
        <p:spPr>
          <a:xfrm>
            <a:off x="6324384" y="2852936"/>
            <a:ext cx="5730288" cy="2363742"/>
          </a:xfrm>
          <a:prstGeom prst="rect">
            <a:avLst/>
          </a:prstGeom>
          <a:noFill/>
        </p:spPr>
      </p:pic>
    </p:spTree>
    <p:extLst>
      <p:ext uri="{BB962C8B-B14F-4D97-AF65-F5344CB8AC3E}">
        <p14:creationId xmlns:p14="http://schemas.microsoft.com/office/powerpoint/2010/main" val="76487895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991C99E-369E-97D3-FF99-9D19010A5696}"/>
              </a:ext>
            </a:extLst>
          </p:cNvPr>
          <p:cNvSpPr>
            <a:spLocks noGrp="1"/>
          </p:cNvSpPr>
          <p:nvPr>
            <p:ph type="title"/>
          </p:nvPr>
        </p:nvSpPr>
        <p:spPr/>
        <p:txBody>
          <a:bodyPr/>
          <a:lstStyle/>
          <a:p>
            <a:r>
              <a:rPr lang="en-US" altLang="zh-TW" dirty="0"/>
              <a:t>How Fast is Short-Lived Hijack?</a:t>
            </a:r>
            <a:endParaRPr lang="zh-TW" altLang="en-US" dirty="0"/>
          </a:p>
        </p:txBody>
      </p:sp>
      <p:sp>
        <p:nvSpPr>
          <p:cNvPr id="3" name="內容版面配置區 2">
            <a:extLst>
              <a:ext uri="{FF2B5EF4-FFF2-40B4-BE49-F238E27FC236}">
                <a16:creationId xmlns:a16="http://schemas.microsoft.com/office/drawing/2014/main" id="{B1C48382-70CA-1CF8-20B3-5028758E70AB}"/>
              </a:ext>
            </a:extLst>
          </p:cNvPr>
          <p:cNvSpPr>
            <a:spLocks noGrp="1"/>
          </p:cNvSpPr>
          <p:nvPr>
            <p:ph idx="1"/>
          </p:nvPr>
        </p:nvSpPr>
        <p:spPr/>
        <p:txBody>
          <a:bodyPr/>
          <a:lstStyle/>
          <a:p>
            <a:r>
              <a:rPr lang="zh-TW" altLang="en-US" dirty="0"/>
              <a:t>進行短暫的劫持以避免被發現</a:t>
            </a:r>
            <a:endParaRPr lang="en-US" altLang="zh-TW" dirty="0"/>
          </a:p>
          <a:p>
            <a:r>
              <a:rPr lang="zh-TW" altLang="en-US" dirty="0"/>
              <a:t>使人相信短暫的流量轉移是由配置錯誤引起</a:t>
            </a:r>
            <a:endParaRPr lang="en-US" altLang="zh-TW" dirty="0"/>
          </a:p>
          <a:p>
            <a:r>
              <a:rPr lang="zh-TW" altLang="en-US" dirty="0"/>
              <a:t>發動攻擊速度取決於惡意 </a:t>
            </a:r>
            <a:r>
              <a:rPr lang="en-US" altLang="zh-TW" dirty="0"/>
              <a:t>BGP </a:t>
            </a:r>
            <a:r>
              <a:rPr lang="zh-TW" altLang="en-US" dirty="0"/>
              <a:t>公告傳播到目標受害者 </a:t>
            </a:r>
            <a:r>
              <a:rPr lang="en-US" altLang="zh-TW" dirty="0"/>
              <a:t>AS </a:t>
            </a:r>
            <a:r>
              <a:rPr lang="zh-TW" altLang="en-US" b="0" i="0" dirty="0">
                <a:solidFill>
                  <a:srgbClr val="BDC1C6"/>
                </a:solidFill>
                <a:effectLst/>
                <a:latin typeface="arial" panose="020B0604020202020204" pitchFamily="34" charset="0"/>
              </a:rPr>
              <a:t>轉發介面</a:t>
            </a:r>
            <a:r>
              <a:rPr lang="zh-TW" altLang="en-US" dirty="0"/>
              <a:t>的速度</a:t>
            </a:r>
            <a:endParaRPr lang="en-US" altLang="zh-TW" dirty="0"/>
          </a:p>
          <a:p>
            <a:endParaRPr lang="zh-TW" altLang="en-US" dirty="0"/>
          </a:p>
        </p:txBody>
      </p:sp>
    </p:spTree>
    <p:extLst>
      <p:ext uri="{BB962C8B-B14F-4D97-AF65-F5344CB8AC3E}">
        <p14:creationId xmlns:p14="http://schemas.microsoft.com/office/powerpoint/2010/main" val="48004503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991C99E-369E-97D3-FF99-9D19010A5696}"/>
              </a:ext>
            </a:extLst>
          </p:cNvPr>
          <p:cNvSpPr>
            <a:spLocks noGrp="1"/>
          </p:cNvSpPr>
          <p:nvPr>
            <p:ph type="title"/>
          </p:nvPr>
        </p:nvSpPr>
        <p:spPr/>
        <p:txBody>
          <a:bodyPr/>
          <a:lstStyle/>
          <a:p>
            <a:r>
              <a:rPr lang="en-US" altLang="zh-TW" dirty="0"/>
              <a:t>How Fast is Short-Lived Hijack?</a:t>
            </a:r>
            <a:endParaRPr lang="zh-TW" altLang="en-US" dirty="0"/>
          </a:p>
        </p:txBody>
      </p:sp>
      <p:sp>
        <p:nvSpPr>
          <p:cNvPr id="3" name="內容版面配置區 2">
            <a:extLst>
              <a:ext uri="{FF2B5EF4-FFF2-40B4-BE49-F238E27FC236}">
                <a16:creationId xmlns:a16="http://schemas.microsoft.com/office/drawing/2014/main" id="{B1C48382-70CA-1CF8-20B3-5028758E70AB}"/>
              </a:ext>
            </a:extLst>
          </p:cNvPr>
          <p:cNvSpPr>
            <a:spLocks noGrp="1"/>
          </p:cNvSpPr>
          <p:nvPr>
            <p:ph idx="1"/>
          </p:nvPr>
        </p:nvSpPr>
        <p:spPr/>
        <p:txBody>
          <a:bodyPr/>
          <a:lstStyle/>
          <a:p>
            <a:endParaRPr lang="zh-TW" altLang="en-US"/>
          </a:p>
        </p:txBody>
      </p:sp>
    </p:spTree>
    <p:extLst>
      <p:ext uri="{BB962C8B-B14F-4D97-AF65-F5344CB8AC3E}">
        <p14:creationId xmlns:p14="http://schemas.microsoft.com/office/powerpoint/2010/main" val="238567559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8487085-35AE-DC2F-FFE6-D7333E78D29D}"/>
              </a:ext>
            </a:extLst>
          </p:cNvPr>
          <p:cNvSpPr>
            <a:spLocks noGrp="1"/>
          </p:cNvSpPr>
          <p:nvPr>
            <p:ph type="title"/>
          </p:nvPr>
        </p:nvSpPr>
        <p:spPr/>
        <p:txBody>
          <a:bodyPr/>
          <a:lstStyle/>
          <a:p>
            <a:r>
              <a:rPr lang="en-US" altLang="zh-TW" dirty="0"/>
              <a:t>BGP prefix hijacks</a:t>
            </a:r>
            <a:endParaRPr lang="zh-TW" altLang="en-US" dirty="0"/>
          </a:p>
        </p:txBody>
      </p:sp>
      <p:sp>
        <p:nvSpPr>
          <p:cNvPr id="3" name="內容版面配置區 2">
            <a:extLst>
              <a:ext uri="{FF2B5EF4-FFF2-40B4-BE49-F238E27FC236}">
                <a16:creationId xmlns:a16="http://schemas.microsoft.com/office/drawing/2014/main" id="{B26745E8-7CC4-B3B6-911D-6672307CC436}"/>
              </a:ext>
            </a:extLst>
          </p:cNvPr>
          <p:cNvSpPr>
            <a:spLocks noGrp="1"/>
          </p:cNvSpPr>
          <p:nvPr>
            <p:ph idx="1"/>
          </p:nvPr>
        </p:nvSpPr>
        <p:spPr/>
        <p:txBody>
          <a:bodyPr/>
          <a:lstStyle/>
          <a:p>
            <a:r>
              <a:rPr lang="zh-TW" altLang="en-US" dirty="0"/>
              <a:t>通過短暫的 </a:t>
            </a:r>
            <a:r>
              <a:rPr lang="en-US" altLang="zh-TW" dirty="0"/>
              <a:t>BGP </a:t>
            </a:r>
            <a:r>
              <a:rPr lang="zh-TW" altLang="en-US" dirty="0"/>
              <a:t>前綴劫持或通過破壞域的註冊商或名稱服務器來執行</a:t>
            </a:r>
            <a:r>
              <a:rPr lang="en-US" altLang="zh-TW" dirty="0"/>
              <a:t>DNS</a:t>
            </a:r>
            <a:r>
              <a:rPr lang="zh-TW" altLang="en-US" dirty="0"/>
              <a:t>暫存中毒</a:t>
            </a:r>
            <a:endParaRPr lang="en-US" altLang="zh-TW" dirty="0"/>
          </a:p>
          <a:p>
            <a:r>
              <a:rPr lang="en-US" altLang="zh-TW" dirty="0"/>
              <a:t>BGP</a:t>
            </a:r>
            <a:r>
              <a:rPr lang="zh-TW" altLang="en-US" dirty="0"/>
              <a:t>前綴劫持能攔截</a:t>
            </a:r>
            <a:r>
              <a:rPr lang="en-US" altLang="zh-TW" dirty="0"/>
              <a:t>VA</a:t>
            </a:r>
            <a:r>
              <a:rPr lang="zh-TW" altLang="en-US" dirty="0"/>
              <a:t>和</a:t>
            </a:r>
            <a:r>
              <a:rPr lang="en-US" altLang="zh-TW" dirty="0"/>
              <a:t>NS</a:t>
            </a:r>
            <a:r>
              <a:rPr lang="zh-TW" altLang="en-US" dirty="0"/>
              <a:t>之間的</a:t>
            </a:r>
            <a:r>
              <a:rPr lang="en-US" altLang="zh-TW" dirty="0"/>
              <a:t>DNS</a:t>
            </a:r>
            <a:r>
              <a:rPr lang="zh-TW" altLang="en-US" dirty="0"/>
              <a:t>通信，以創建一個帶有記錄的欺騙性</a:t>
            </a:r>
            <a:r>
              <a:rPr lang="en-US" altLang="zh-TW" dirty="0"/>
              <a:t>DNS</a:t>
            </a:r>
            <a:r>
              <a:rPr lang="zh-TW" altLang="en-US" dirty="0"/>
              <a:t>響應，將受害者域的名字服務器映射到攻擊者的</a:t>
            </a:r>
            <a:r>
              <a:rPr lang="en-US" altLang="zh-TW" dirty="0"/>
              <a:t>IP</a:t>
            </a:r>
            <a:r>
              <a:rPr lang="zh-TW" altLang="en-US" dirty="0"/>
              <a:t>地址。</a:t>
            </a:r>
            <a:endParaRPr lang="en-US" altLang="zh-TW" dirty="0"/>
          </a:p>
          <a:p>
            <a:endParaRPr lang="zh-TW" altLang="en-US" dirty="0"/>
          </a:p>
        </p:txBody>
      </p:sp>
    </p:spTree>
    <p:extLst>
      <p:ext uri="{BB962C8B-B14F-4D97-AF65-F5344CB8AC3E}">
        <p14:creationId xmlns:p14="http://schemas.microsoft.com/office/powerpoint/2010/main" val="90215690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C038221A-151B-E628-933D-459D92A5786D}"/>
              </a:ext>
            </a:extLst>
          </p:cNvPr>
          <p:cNvSpPr>
            <a:spLocks noGrp="1"/>
          </p:cNvSpPr>
          <p:nvPr>
            <p:ph type="title"/>
          </p:nvPr>
        </p:nvSpPr>
        <p:spPr/>
        <p:txBody>
          <a:bodyPr/>
          <a:lstStyle/>
          <a:p>
            <a:r>
              <a:rPr lang="en-US" altLang="zh-TW" dirty="0"/>
              <a:t>Part V</a:t>
            </a:r>
            <a:r>
              <a:rPr lang="zh-TW" altLang="en-US" dirty="0"/>
              <a:t> </a:t>
            </a:r>
            <a:r>
              <a:rPr lang="en-US" altLang="zh-TW" dirty="0"/>
              <a:t>: </a:t>
            </a:r>
            <a:endParaRPr lang="zh-TW" altLang="en-US" dirty="0"/>
          </a:p>
        </p:txBody>
      </p:sp>
      <p:sp>
        <p:nvSpPr>
          <p:cNvPr id="5" name="文字版面配置區 4">
            <a:extLst>
              <a:ext uri="{FF2B5EF4-FFF2-40B4-BE49-F238E27FC236}">
                <a16:creationId xmlns:a16="http://schemas.microsoft.com/office/drawing/2014/main" id="{49D2B749-F222-1331-6A33-29E44ED77591}"/>
              </a:ext>
            </a:extLst>
          </p:cNvPr>
          <p:cNvSpPr>
            <a:spLocks noGrp="1"/>
          </p:cNvSpPr>
          <p:nvPr>
            <p:ph type="body" idx="1"/>
          </p:nvPr>
        </p:nvSpPr>
        <p:spPr/>
        <p:txBody>
          <a:bodyPr>
            <a:normAutofit/>
          </a:bodyPr>
          <a:lstStyle/>
          <a:p>
            <a:r>
              <a:rPr lang="en-US" altLang="zh-TW" sz="3200" dirty="0"/>
              <a:t>COUNTERMEASURES</a:t>
            </a:r>
            <a:endParaRPr lang="zh-TW" altLang="en-US" sz="3200" dirty="0"/>
          </a:p>
        </p:txBody>
      </p:sp>
    </p:spTree>
    <p:extLst>
      <p:ext uri="{BB962C8B-B14F-4D97-AF65-F5344CB8AC3E}">
        <p14:creationId xmlns:p14="http://schemas.microsoft.com/office/powerpoint/2010/main" val="334809651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C038221A-151B-E628-933D-459D92A5786D}"/>
              </a:ext>
            </a:extLst>
          </p:cNvPr>
          <p:cNvSpPr>
            <a:spLocks noGrp="1"/>
          </p:cNvSpPr>
          <p:nvPr>
            <p:ph type="title"/>
          </p:nvPr>
        </p:nvSpPr>
        <p:spPr/>
        <p:txBody>
          <a:bodyPr/>
          <a:lstStyle/>
          <a:p>
            <a:r>
              <a:rPr lang="en-US" altLang="zh-TW" sz="3600" dirty="0"/>
              <a:t>COUNTERMEASURES</a:t>
            </a:r>
            <a:endParaRPr lang="zh-TW" altLang="en-US" dirty="0"/>
          </a:p>
        </p:txBody>
      </p:sp>
      <p:sp>
        <p:nvSpPr>
          <p:cNvPr id="5" name="文字版面配置區 4">
            <a:extLst>
              <a:ext uri="{FF2B5EF4-FFF2-40B4-BE49-F238E27FC236}">
                <a16:creationId xmlns:a16="http://schemas.microsoft.com/office/drawing/2014/main" id="{49D2B749-F222-1331-6A33-29E44ED77591}"/>
              </a:ext>
            </a:extLst>
          </p:cNvPr>
          <p:cNvSpPr>
            <a:spLocks noGrp="1"/>
          </p:cNvSpPr>
          <p:nvPr>
            <p:ph idx="1"/>
          </p:nvPr>
        </p:nvSpPr>
        <p:spPr/>
        <p:txBody>
          <a:bodyPr>
            <a:normAutofit/>
          </a:bodyPr>
          <a:lstStyle/>
          <a:p>
            <a:r>
              <a:rPr lang="en-US" altLang="zh-TW" sz="2400" dirty="0"/>
              <a:t>Unpredictable VAs selection</a:t>
            </a:r>
          </a:p>
          <a:p>
            <a:r>
              <a:rPr lang="en-US" altLang="zh-TW" sz="2400" dirty="0"/>
              <a:t>Resilient nameserver-selection</a:t>
            </a:r>
          </a:p>
          <a:p>
            <a:r>
              <a:rPr lang="en-US" altLang="zh-TW" sz="2400" dirty="0"/>
              <a:t>Turning off caches</a:t>
            </a:r>
          </a:p>
          <a:p>
            <a:r>
              <a:rPr lang="en-US" altLang="zh-TW" sz="2400" dirty="0"/>
              <a:t>DNSSEC against domain hijacks</a:t>
            </a:r>
          </a:p>
          <a:p>
            <a:r>
              <a:rPr lang="en-US" altLang="zh-TW" sz="2400" dirty="0"/>
              <a:t>Preventing BGP hijacks with RPKI</a:t>
            </a:r>
          </a:p>
          <a:p>
            <a:r>
              <a:rPr lang="en-US" altLang="zh-TW" sz="2400" dirty="0"/>
              <a:t>Detecting Fraudulent Certificates with</a:t>
            </a:r>
            <a:r>
              <a:rPr lang="zh-TW" altLang="en-US" sz="2400" dirty="0"/>
              <a:t> </a:t>
            </a:r>
            <a:r>
              <a:rPr lang="en-US" altLang="zh-TW" sz="2400" dirty="0"/>
              <a:t>CT</a:t>
            </a:r>
            <a:endParaRPr lang="zh-TW" altLang="en-US" sz="2400" dirty="0"/>
          </a:p>
        </p:txBody>
      </p:sp>
    </p:spTree>
    <p:extLst>
      <p:ext uri="{BB962C8B-B14F-4D97-AF65-F5344CB8AC3E}">
        <p14:creationId xmlns:p14="http://schemas.microsoft.com/office/powerpoint/2010/main" val="307517902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69C14E0D-445A-9D0B-AD46-A9220D9BDDBD}"/>
              </a:ext>
            </a:extLst>
          </p:cNvPr>
          <p:cNvSpPr>
            <a:spLocks noGrp="1"/>
          </p:cNvSpPr>
          <p:nvPr>
            <p:ph type="title"/>
          </p:nvPr>
        </p:nvSpPr>
        <p:spPr/>
        <p:txBody>
          <a:bodyPr/>
          <a:lstStyle/>
          <a:p>
            <a:r>
              <a:rPr lang="zh-TW" altLang="en-US" sz="3600" dirty="0"/>
              <a:t>不可預測的</a:t>
            </a:r>
            <a:r>
              <a:rPr lang="en-US" altLang="zh-TW" sz="3600" dirty="0"/>
              <a:t>VA</a:t>
            </a:r>
            <a:r>
              <a:rPr lang="zh-TW" altLang="en-US" sz="3600" dirty="0"/>
              <a:t>選擇</a:t>
            </a:r>
            <a:br>
              <a:rPr lang="en-US" altLang="zh-TW" dirty="0"/>
            </a:br>
            <a:r>
              <a:rPr lang="en-US" altLang="zh-TW" sz="2000" dirty="0"/>
              <a:t>Unpredictable VAs selection</a:t>
            </a:r>
            <a:endParaRPr lang="zh-TW" altLang="en-US" dirty="0"/>
          </a:p>
        </p:txBody>
      </p:sp>
      <p:sp>
        <p:nvSpPr>
          <p:cNvPr id="5" name="內容版面配置區 4">
            <a:extLst>
              <a:ext uri="{FF2B5EF4-FFF2-40B4-BE49-F238E27FC236}">
                <a16:creationId xmlns:a16="http://schemas.microsoft.com/office/drawing/2014/main" id="{9BBBF6B1-71BE-A8AA-525A-E8FAE12484AE}"/>
              </a:ext>
            </a:extLst>
          </p:cNvPr>
          <p:cNvSpPr>
            <a:spLocks noGrp="1"/>
          </p:cNvSpPr>
          <p:nvPr>
            <p:ph idx="1"/>
          </p:nvPr>
        </p:nvSpPr>
        <p:spPr/>
        <p:txBody>
          <a:bodyPr/>
          <a:lstStyle/>
          <a:p>
            <a:r>
              <a:rPr lang="zh-TW" altLang="en-US" dirty="0"/>
              <a:t>對手事先知道執行驗證的 </a:t>
            </a:r>
            <a:r>
              <a:rPr lang="en-US" altLang="zh-TW" dirty="0"/>
              <a:t>VA </a:t>
            </a:r>
            <a:r>
              <a:rPr lang="zh-TW" altLang="en-US" dirty="0"/>
              <a:t>集合</a:t>
            </a:r>
            <a:endParaRPr lang="en-US" altLang="zh-TW" dirty="0"/>
          </a:p>
          <a:p>
            <a:r>
              <a:rPr lang="en-US" altLang="zh-TW" dirty="0"/>
              <a:t>VA</a:t>
            </a:r>
            <a:r>
              <a:rPr lang="zh-TW" altLang="en-US" dirty="0"/>
              <a:t>的集合小 </a:t>
            </a:r>
            <a:r>
              <a:rPr lang="en-US" altLang="zh-TW" dirty="0"/>
              <a:t>-&gt;</a:t>
            </a:r>
            <a:r>
              <a:rPr lang="zh-TW" altLang="en-US" dirty="0"/>
              <a:t> 可以對每個</a:t>
            </a:r>
            <a:r>
              <a:rPr lang="en-US" altLang="zh-TW" dirty="0"/>
              <a:t>VA</a:t>
            </a:r>
            <a:r>
              <a:rPr lang="zh-TW" altLang="en-US" dirty="0"/>
              <a:t>進行降級攻擊</a:t>
            </a:r>
            <a:endParaRPr lang="en-US" altLang="zh-TW" dirty="0"/>
          </a:p>
          <a:p>
            <a:r>
              <a:rPr lang="en-US" altLang="zh-TW" dirty="0"/>
              <a:t>VA</a:t>
            </a:r>
            <a:r>
              <a:rPr lang="zh-TW" altLang="en-US" dirty="0"/>
              <a:t>在未來</a:t>
            </a:r>
            <a:r>
              <a:rPr lang="en-US" altLang="zh-TW" dirty="0"/>
              <a:t>15</a:t>
            </a:r>
            <a:r>
              <a:rPr lang="zh-TW" altLang="en-US" dirty="0"/>
              <a:t>分鐘內只查詢攻擊者選擇的</a:t>
            </a:r>
            <a:r>
              <a:rPr lang="en-US" altLang="zh-TW" dirty="0"/>
              <a:t>NS</a:t>
            </a:r>
          </a:p>
          <a:p>
            <a:r>
              <a:rPr lang="zh-TW" altLang="en-US" dirty="0"/>
              <a:t>為攻擊者提供了足夠的時間來獲得假憑證。</a:t>
            </a:r>
          </a:p>
        </p:txBody>
      </p:sp>
    </p:spTree>
    <p:extLst>
      <p:ext uri="{BB962C8B-B14F-4D97-AF65-F5344CB8AC3E}">
        <p14:creationId xmlns:p14="http://schemas.microsoft.com/office/powerpoint/2010/main" val="338741850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F2FCB2F-D1E5-98FB-BA09-B5B15072F12D}"/>
              </a:ext>
            </a:extLst>
          </p:cNvPr>
          <p:cNvSpPr>
            <a:spLocks noGrp="1"/>
          </p:cNvSpPr>
          <p:nvPr>
            <p:ph type="title"/>
          </p:nvPr>
        </p:nvSpPr>
        <p:spPr/>
        <p:txBody>
          <a:bodyPr/>
          <a:lstStyle/>
          <a:p>
            <a:r>
              <a:rPr lang="zh-TW" altLang="en-US" sz="3600" dirty="0"/>
              <a:t>彈性的選擇名稱伺服器</a:t>
            </a:r>
            <a:r>
              <a:rPr lang="en-US" altLang="zh-TW" sz="3600" dirty="0"/>
              <a:t>(NS)</a:t>
            </a:r>
            <a:br>
              <a:rPr lang="en-US" altLang="zh-TW" dirty="0"/>
            </a:br>
            <a:r>
              <a:rPr lang="en-US" altLang="zh-TW" sz="2400" dirty="0"/>
              <a:t>Resilient nameserver-selection</a:t>
            </a:r>
            <a:endParaRPr lang="zh-TW" altLang="en-US" dirty="0"/>
          </a:p>
        </p:txBody>
      </p:sp>
      <p:sp>
        <p:nvSpPr>
          <p:cNvPr id="3" name="內容版面配置區 2">
            <a:extLst>
              <a:ext uri="{FF2B5EF4-FFF2-40B4-BE49-F238E27FC236}">
                <a16:creationId xmlns:a16="http://schemas.microsoft.com/office/drawing/2014/main" id="{9941AC72-CB1F-31F7-AF4D-030F63BEC0ED}"/>
              </a:ext>
            </a:extLst>
          </p:cNvPr>
          <p:cNvSpPr>
            <a:spLocks noGrp="1"/>
          </p:cNvSpPr>
          <p:nvPr>
            <p:ph idx="1"/>
          </p:nvPr>
        </p:nvSpPr>
        <p:spPr/>
        <p:txBody>
          <a:bodyPr/>
          <a:lstStyle/>
          <a:p>
            <a:r>
              <a:rPr lang="zh-TW" altLang="en-US" dirty="0"/>
              <a:t>均勻隨機的來選擇</a:t>
            </a:r>
            <a:r>
              <a:rPr lang="en-US" altLang="zh-TW" dirty="0"/>
              <a:t>NS</a:t>
            </a:r>
          </a:p>
          <a:p>
            <a:r>
              <a:rPr lang="zh-TW" altLang="en-US" dirty="0"/>
              <a:t>性能差的</a:t>
            </a:r>
            <a:r>
              <a:rPr lang="en-US" altLang="zh-TW" dirty="0"/>
              <a:t>NS</a:t>
            </a:r>
            <a:r>
              <a:rPr lang="zh-TW" altLang="en-US" dirty="0"/>
              <a:t>也應該被包含在內</a:t>
            </a:r>
            <a:endParaRPr lang="en-US" altLang="zh-TW" dirty="0"/>
          </a:p>
          <a:p>
            <a:r>
              <a:rPr lang="en-US" altLang="zh-TW" dirty="0"/>
              <a:t>NS</a:t>
            </a:r>
            <a:r>
              <a:rPr lang="zh-TW" altLang="en-US" dirty="0"/>
              <a:t>沒有回應，應在</a:t>
            </a:r>
            <a:r>
              <a:rPr lang="en-US" altLang="zh-TW" dirty="0"/>
              <a:t>timeout</a:t>
            </a:r>
            <a:r>
              <a:rPr lang="zh-TW" altLang="en-US" dirty="0"/>
              <a:t>後重送至另一個</a:t>
            </a:r>
            <a:r>
              <a:rPr lang="en-US" altLang="zh-TW" dirty="0"/>
              <a:t>NS</a:t>
            </a:r>
          </a:p>
          <a:p>
            <a:r>
              <a:rPr lang="zh-TW" altLang="en-US" dirty="0"/>
              <a:t>避免</a:t>
            </a:r>
            <a:r>
              <a:rPr lang="en-US" altLang="zh-TW" dirty="0"/>
              <a:t>off-path </a:t>
            </a:r>
            <a:r>
              <a:rPr lang="zh-TW" altLang="en-US" dirty="0"/>
              <a:t>伺服器消除法</a:t>
            </a:r>
          </a:p>
        </p:txBody>
      </p:sp>
    </p:spTree>
    <p:extLst>
      <p:ext uri="{BB962C8B-B14F-4D97-AF65-F5344CB8AC3E}">
        <p14:creationId xmlns:p14="http://schemas.microsoft.com/office/powerpoint/2010/main" val="377935301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32E6928-8854-A9AF-9363-AC3DB592D1BC}"/>
              </a:ext>
            </a:extLst>
          </p:cNvPr>
          <p:cNvSpPr>
            <a:spLocks noGrp="1"/>
          </p:cNvSpPr>
          <p:nvPr>
            <p:ph type="title"/>
          </p:nvPr>
        </p:nvSpPr>
        <p:spPr/>
        <p:txBody>
          <a:bodyPr/>
          <a:lstStyle/>
          <a:p>
            <a:r>
              <a:rPr lang="zh-TW" altLang="en-US" sz="4000" dirty="0"/>
              <a:t>關閉暫存區</a:t>
            </a:r>
            <a:br>
              <a:rPr lang="en-US" altLang="zh-TW" dirty="0"/>
            </a:br>
            <a:r>
              <a:rPr lang="en-US" altLang="zh-TW" sz="2000" dirty="0"/>
              <a:t>Turning off caches</a:t>
            </a:r>
            <a:endParaRPr lang="zh-TW" altLang="en-US" dirty="0"/>
          </a:p>
        </p:txBody>
      </p:sp>
      <p:sp>
        <p:nvSpPr>
          <p:cNvPr id="3" name="內容版面配置區 2">
            <a:extLst>
              <a:ext uri="{FF2B5EF4-FFF2-40B4-BE49-F238E27FC236}">
                <a16:creationId xmlns:a16="http://schemas.microsoft.com/office/drawing/2014/main" id="{92402523-4128-91A7-5D57-B32671793BE0}"/>
              </a:ext>
            </a:extLst>
          </p:cNvPr>
          <p:cNvSpPr>
            <a:spLocks noGrp="1"/>
          </p:cNvSpPr>
          <p:nvPr>
            <p:ph idx="1"/>
          </p:nvPr>
        </p:nvSpPr>
        <p:spPr/>
        <p:txBody>
          <a:bodyPr/>
          <a:lstStyle/>
          <a:p>
            <a:r>
              <a:rPr lang="zh-TW" altLang="en-US" dirty="0"/>
              <a:t>暫存功能允許在受害者域和攻擊者的</a:t>
            </a:r>
            <a:r>
              <a:rPr lang="en-US" altLang="zh-TW" dirty="0"/>
              <a:t>IP</a:t>
            </a:r>
            <a:r>
              <a:rPr lang="zh-TW" altLang="en-US" dirty="0"/>
              <a:t>地址之間注入惡意映射，</a:t>
            </a:r>
            <a:br>
              <a:rPr lang="en-US" altLang="zh-TW" dirty="0"/>
            </a:br>
            <a:r>
              <a:rPr lang="zh-TW" altLang="en-US" dirty="0"/>
              <a:t>隨後用於對目標域運行域名驗證</a:t>
            </a:r>
            <a:endParaRPr lang="en-US" altLang="zh-TW" dirty="0"/>
          </a:p>
          <a:p>
            <a:r>
              <a:rPr lang="zh-TW" altLang="en-US" dirty="0"/>
              <a:t>無法避免暫存中毒攻擊</a:t>
            </a:r>
            <a:endParaRPr lang="en-US" altLang="zh-TW" dirty="0"/>
          </a:p>
          <a:p>
            <a:r>
              <a:rPr lang="zh-TW" altLang="en-US" dirty="0"/>
              <a:t>攻擊難度增加</a:t>
            </a:r>
            <a:endParaRPr lang="en-US" altLang="zh-TW" dirty="0"/>
          </a:p>
          <a:p>
            <a:endParaRPr lang="zh-TW" altLang="en-US" dirty="0"/>
          </a:p>
        </p:txBody>
      </p:sp>
    </p:spTree>
    <p:extLst>
      <p:ext uri="{BB962C8B-B14F-4D97-AF65-F5344CB8AC3E}">
        <p14:creationId xmlns:p14="http://schemas.microsoft.com/office/powerpoint/2010/main" val="35118430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標題 1"/>
          <p:cNvSpPr>
            <a:spLocks noGrp="1"/>
          </p:cNvSpPr>
          <p:nvPr>
            <p:ph type="title"/>
          </p:nvPr>
        </p:nvSpPr>
        <p:spPr/>
        <p:txBody>
          <a:bodyPr rtlCol="0"/>
          <a:lstStyle/>
          <a:p>
            <a:pPr rtl="0"/>
            <a:r>
              <a:rPr lang="zh-TW" altLang="en-US" dirty="0"/>
              <a:t>憑證</a:t>
            </a:r>
            <a:r>
              <a:rPr lang="en-US" altLang="zh-TW" dirty="0"/>
              <a:t>(Certificate)</a:t>
            </a:r>
            <a:endParaRPr lang="zh-TW" altLang="en-US" dirty="0">
              <a:latin typeface="Microsoft JhengHei UI" panose="020B0604030504040204" pitchFamily="34" charset="-120"/>
              <a:ea typeface="Microsoft JhengHei UI" panose="020B0604030504040204" pitchFamily="34" charset="-120"/>
            </a:endParaRPr>
          </a:p>
        </p:txBody>
      </p:sp>
      <p:sp>
        <p:nvSpPr>
          <p:cNvPr id="3" name="內容版面配置區 2">
            <a:extLst>
              <a:ext uri="{FF2B5EF4-FFF2-40B4-BE49-F238E27FC236}">
                <a16:creationId xmlns:a16="http://schemas.microsoft.com/office/drawing/2014/main" id="{C85D8079-4D11-DF41-634A-44CC909513D4}"/>
              </a:ext>
            </a:extLst>
          </p:cNvPr>
          <p:cNvSpPr>
            <a:spLocks noGrp="1"/>
          </p:cNvSpPr>
          <p:nvPr>
            <p:ph idx="1"/>
          </p:nvPr>
        </p:nvSpPr>
        <p:spPr/>
        <p:txBody>
          <a:bodyPr/>
          <a:lstStyle/>
          <a:p>
            <a:endParaRPr lang="zh-TW" altLang="en-US"/>
          </a:p>
        </p:txBody>
      </p:sp>
    </p:spTree>
    <p:extLst>
      <p:ext uri="{BB962C8B-B14F-4D97-AF65-F5344CB8AC3E}">
        <p14:creationId xmlns:p14="http://schemas.microsoft.com/office/powerpoint/2010/main" val="21598867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E2F781D-59CD-F151-71F5-2ECC66B5734C}"/>
              </a:ext>
            </a:extLst>
          </p:cNvPr>
          <p:cNvSpPr>
            <a:spLocks noGrp="1"/>
          </p:cNvSpPr>
          <p:nvPr>
            <p:ph type="title"/>
          </p:nvPr>
        </p:nvSpPr>
        <p:spPr/>
        <p:txBody>
          <a:bodyPr/>
          <a:lstStyle/>
          <a:p>
            <a:r>
              <a:rPr lang="en-US" altLang="zh-TW" dirty="0"/>
              <a:t>DNSSEC against domain hijacks</a:t>
            </a:r>
            <a:endParaRPr lang="zh-TW" altLang="en-US" dirty="0"/>
          </a:p>
        </p:txBody>
      </p:sp>
      <p:sp>
        <p:nvSpPr>
          <p:cNvPr id="3" name="內容版面配置區 2">
            <a:extLst>
              <a:ext uri="{FF2B5EF4-FFF2-40B4-BE49-F238E27FC236}">
                <a16:creationId xmlns:a16="http://schemas.microsoft.com/office/drawing/2014/main" id="{F27E9827-7FAE-1C09-9731-3CFD2262E827}"/>
              </a:ext>
            </a:extLst>
          </p:cNvPr>
          <p:cNvSpPr>
            <a:spLocks noGrp="1"/>
          </p:cNvSpPr>
          <p:nvPr>
            <p:ph idx="1"/>
          </p:nvPr>
        </p:nvSpPr>
        <p:spPr/>
        <p:txBody>
          <a:bodyPr/>
          <a:lstStyle/>
          <a:p>
            <a:r>
              <a:rPr lang="en-US" altLang="zh-TW" dirty="0"/>
              <a:t>DNSSEC</a:t>
            </a:r>
            <a:r>
              <a:rPr lang="zh-TW" altLang="en-US" dirty="0"/>
              <a:t>可以防止劫持行為</a:t>
            </a:r>
            <a:endParaRPr lang="en-US" altLang="zh-TW" dirty="0"/>
          </a:p>
          <a:p>
            <a:r>
              <a:rPr lang="zh-TW" altLang="en-US" dirty="0"/>
              <a:t>近期研究顯示，經過簽名的</a:t>
            </a:r>
            <a:r>
              <a:rPr lang="en-US" altLang="zh-TW" dirty="0"/>
              <a:t>Domain</a:t>
            </a:r>
            <a:r>
              <a:rPr lang="zh-TW" altLang="en-US" dirty="0"/>
              <a:t>容易遭受金鑰恢復攻擊</a:t>
            </a:r>
          </a:p>
        </p:txBody>
      </p:sp>
    </p:spTree>
    <p:extLst>
      <p:ext uri="{BB962C8B-B14F-4D97-AF65-F5344CB8AC3E}">
        <p14:creationId xmlns:p14="http://schemas.microsoft.com/office/powerpoint/2010/main" val="115882325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AC3F9CC-31DD-3F49-A8B9-2A58F14A9EEE}"/>
              </a:ext>
            </a:extLst>
          </p:cNvPr>
          <p:cNvSpPr>
            <a:spLocks noGrp="1"/>
          </p:cNvSpPr>
          <p:nvPr>
            <p:ph type="title"/>
          </p:nvPr>
        </p:nvSpPr>
        <p:spPr/>
        <p:txBody>
          <a:bodyPr/>
          <a:lstStyle/>
          <a:p>
            <a:r>
              <a:rPr lang="en-US" altLang="zh-TW" dirty="0"/>
              <a:t>Preventing BGP hijacks with RPKI</a:t>
            </a:r>
            <a:endParaRPr lang="zh-TW" altLang="en-US" dirty="0"/>
          </a:p>
        </p:txBody>
      </p:sp>
      <p:sp>
        <p:nvSpPr>
          <p:cNvPr id="3" name="內容版面配置區 2">
            <a:extLst>
              <a:ext uri="{FF2B5EF4-FFF2-40B4-BE49-F238E27FC236}">
                <a16:creationId xmlns:a16="http://schemas.microsoft.com/office/drawing/2014/main" id="{73C5C1FF-ED4C-D08E-D674-CCF7AECADA7E}"/>
              </a:ext>
            </a:extLst>
          </p:cNvPr>
          <p:cNvSpPr>
            <a:spLocks noGrp="1"/>
          </p:cNvSpPr>
          <p:nvPr>
            <p:ph idx="1"/>
          </p:nvPr>
        </p:nvSpPr>
        <p:spPr/>
        <p:txBody>
          <a:bodyPr/>
          <a:lstStyle/>
          <a:p>
            <a:r>
              <a:rPr lang="zh-TW" altLang="en-US" dirty="0"/>
              <a:t>大多數網路不會使用路由來源驗證</a:t>
            </a:r>
            <a:r>
              <a:rPr lang="en-US" altLang="zh-TW" dirty="0"/>
              <a:t>(ROV)</a:t>
            </a:r>
            <a:r>
              <a:rPr lang="zh-TW" altLang="en-US" dirty="0"/>
              <a:t>過濾劫持</a:t>
            </a:r>
            <a:r>
              <a:rPr lang="en-US" altLang="zh-TW" dirty="0"/>
              <a:t>BGP</a:t>
            </a:r>
            <a:r>
              <a:rPr lang="zh-TW" altLang="en-US" dirty="0"/>
              <a:t>路由通告</a:t>
            </a:r>
            <a:endParaRPr lang="en-US" altLang="zh-TW" dirty="0"/>
          </a:p>
          <a:p>
            <a:r>
              <a:rPr lang="en-US" altLang="zh-TW" dirty="0"/>
              <a:t>Let’s Encrypt</a:t>
            </a:r>
            <a:r>
              <a:rPr lang="zh-TW" altLang="en-US" dirty="0"/>
              <a:t>的</a:t>
            </a:r>
            <a:r>
              <a:rPr lang="en-US" altLang="zh-TW" dirty="0"/>
              <a:t>AS</a:t>
            </a:r>
            <a:r>
              <a:rPr lang="zh-TW" altLang="en-US" dirty="0"/>
              <a:t>沒有套用</a:t>
            </a:r>
            <a:r>
              <a:rPr lang="en-US" altLang="zh-TW" dirty="0"/>
              <a:t>ROV</a:t>
            </a:r>
          </a:p>
          <a:p>
            <a:r>
              <a:rPr lang="en-US" altLang="zh-TW" dirty="0"/>
              <a:t>Domain</a:t>
            </a:r>
            <a:r>
              <a:rPr lang="zh-TW" altLang="en-US" dirty="0"/>
              <a:t>具有有效的路由來源授權</a:t>
            </a:r>
            <a:r>
              <a:rPr lang="en-US" altLang="zh-TW" dirty="0"/>
              <a:t>(ROA)</a:t>
            </a:r>
            <a:r>
              <a:rPr lang="zh-TW" altLang="en-US" dirty="0"/>
              <a:t>也無法防止被劫持</a:t>
            </a:r>
            <a:endParaRPr lang="en-US" altLang="zh-TW" dirty="0"/>
          </a:p>
          <a:p>
            <a:r>
              <a:rPr lang="zh-TW" altLang="en-US" dirty="0"/>
              <a:t>全面採用</a:t>
            </a:r>
            <a:r>
              <a:rPr lang="en-US" altLang="zh-TW" dirty="0"/>
              <a:t>RPKI(ROA+ROV)</a:t>
            </a:r>
            <a:r>
              <a:rPr lang="zh-TW" altLang="en-US" dirty="0"/>
              <a:t>可以防止前綴劫持攻擊</a:t>
            </a:r>
          </a:p>
        </p:txBody>
      </p:sp>
    </p:spTree>
    <p:extLst>
      <p:ext uri="{BB962C8B-B14F-4D97-AF65-F5344CB8AC3E}">
        <p14:creationId xmlns:p14="http://schemas.microsoft.com/office/powerpoint/2010/main" val="60596490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7C0743C-7F1F-A256-C461-31B5F016493C}"/>
              </a:ext>
            </a:extLst>
          </p:cNvPr>
          <p:cNvSpPr>
            <a:spLocks noGrp="1"/>
          </p:cNvSpPr>
          <p:nvPr>
            <p:ph type="title"/>
          </p:nvPr>
        </p:nvSpPr>
        <p:spPr/>
        <p:txBody>
          <a:bodyPr/>
          <a:lstStyle/>
          <a:p>
            <a:r>
              <a:rPr lang="en-US" altLang="zh-TW" dirty="0"/>
              <a:t>Detecting Fraudulent Certificates with</a:t>
            </a:r>
            <a:r>
              <a:rPr lang="zh-TW" altLang="en-US" dirty="0"/>
              <a:t> </a:t>
            </a:r>
            <a:r>
              <a:rPr lang="en-US" altLang="zh-TW" dirty="0"/>
              <a:t>CT</a:t>
            </a:r>
            <a:endParaRPr lang="zh-TW" altLang="en-US" dirty="0"/>
          </a:p>
        </p:txBody>
      </p:sp>
      <p:sp>
        <p:nvSpPr>
          <p:cNvPr id="3" name="內容版面配置區 2">
            <a:extLst>
              <a:ext uri="{FF2B5EF4-FFF2-40B4-BE49-F238E27FC236}">
                <a16:creationId xmlns:a16="http://schemas.microsoft.com/office/drawing/2014/main" id="{19080435-C999-B7F4-1D99-230CAAD83E28}"/>
              </a:ext>
            </a:extLst>
          </p:cNvPr>
          <p:cNvSpPr>
            <a:spLocks noGrp="1"/>
          </p:cNvSpPr>
          <p:nvPr>
            <p:ph idx="1"/>
          </p:nvPr>
        </p:nvSpPr>
        <p:spPr/>
        <p:txBody>
          <a:bodyPr/>
          <a:lstStyle/>
          <a:p>
            <a:endParaRPr lang="zh-TW" altLang="en-US"/>
          </a:p>
        </p:txBody>
      </p:sp>
    </p:spTree>
    <p:extLst>
      <p:ext uri="{BB962C8B-B14F-4D97-AF65-F5344CB8AC3E}">
        <p14:creationId xmlns:p14="http://schemas.microsoft.com/office/powerpoint/2010/main" val="318120655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C038221A-151B-E628-933D-459D92A5786D}"/>
              </a:ext>
            </a:extLst>
          </p:cNvPr>
          <p:cNvSpPr>
            <a:spLocks noGrp="1"/>
          </p:cNvSpPr>
          <p:nvPr>
            <p:ph type="title"/>
          </p:nvPr>
        </p:nvSpPr>
        <p:spPr/>
        <p:txBody>
          <a:bodyPr/>
          <a:lstStyle/>
          <a:p>
            <a:r>
              <a:rPr lang="en-US" altLang="zh-TW" dirty="0"/>
              <a:t>Part VI</a:t>
            </a:r>
            <a:r>
              <a:rPr lang="zh-TW" altLang="en-US" dirty="0"/>
              <a:t> </a:t>
            </a:r>
            <a:r>
              <a:rPr lang="en-US" altLang="zh-TW" dirty="0"/>
              <a:t>: </a:t>
            </a:r>
            <a:endParaRPr lang="zh-TW" altLang="en-US" dirty="0"/>
          </a:p>
        </p:txBody>
      </p:sp>
      <p:sp>
        <p:nvSpPr>
          <p:cNvPr id="5" name="文字版面配置區 4">
            <a:extLst>
              <a:ext uri="{FF2B5EF4-FFF2-40B4-BE49-F238E27FC236}">
                <a16:creationId xmlns:a16="http://schemas.microsoft.com/office/drawing/2014/main" id="{49D2B749-F222-1331-6A33-29E44ED77591}"/>
              </a:ext>
            </a:extLst>
          </p:cNvPr>
          <p:cNvSpPr>
            <a:spLocks noGrp="1"/>
          </p:cNvSpPr>
          <p:nvPr>
            <p:ph type="body" idx="1"/>
          </p:nvPr>
        </p:nvSpPr>
        <p:spPr/>
        <p:txBody>
          <a:bodyPr>
            <a:normAutofit/>
          </a:bodyPr>
          <a:lstStyle/>
          <a:p>
            <a:r>
              <a:rPr lang="en-US" altLang="zh-TW" sz="3200" dirty="0"/>
              <a:t>CONCLUSION</a:t>
            </a:r>
            <a:endParaRPr lang="zh-TW" altLang="en-US" sz="3200" dirty="0"/>
          </a:p>
        </p:txBody>
      </p:sp>
    </p:spTree>
    <p:extLst>
      <p:ext uri="{BB962C8B-B14F-4D97-AF65-F5344CB8AC3E}">
        <p14:creationId xmlns:p14="http://schemas.microsoft.com/office/powerpoint/2010/main" val="209915650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C7423395-91C1-8317-D6CB-C85ECC7B4C7D}"/>
              </a:ext>
            </a:extLst>
          </p:cNvPr>
          <p:cNvSpPr>
            <a:spLocks noGrp="1"/>
          </p:cNvSpPr>
          <p:nvPr>
            <p:ph type="title"/>
          </p:nvPr>
        </p:nvSpPr>
        <p:spPr/>
        <p:txBody>
          <a:bodyPr/>
          <a:lstStyle/>
          <a:p>
            <a:r>
              <a:rPr lang="en-US" altLang="zh-TW" sz="3600" dirty="0"/>
              <a:t>CONCLUSION</a:t>
            </a:r>
            <a:endParaRPr lang="zh-TW" altLang="en-US" dirty="0"/>
          </a:p>
        </p:txBody>
      </p:sp>
      <p:sp>
        <p:nvSpPr>
          <p:cNvPr id="5" name="內容版面配置區 4">
            <a:extLst>
              <a:ext uri="{FF2B5EF4-FFF2-40B4-BE49-F238E27FC236}">
                <a16:creationId xmlns:a16="http://schemas.microsoft.com/office/drawing/2014/main" id="{EEFAFC2F-9BEE-9AE0-BA76-07C035AFD741}"/>
              </a:ext>
            </a:extLst>
          </p:cNvPr>
          <p:cNvSpPr>
            <a:spLocks noGrp="1"/>
          </p:cNvSpPr>
          <p:nvPr>
            <p:ph idx="1"/>
          </p:nvPr>
        </p:nvSpPr>
        <p:spPr/>
        <p:txBody>
          <a:bodyPr/>
          <a:lstStyle/>
          <a:p>
            <a:r>
              <a:rPr lang="zh-TW" altLang="en-US" dirty="0"/>
              <a:t>域名驗證對於在互聯網上啟動密碼學是至關重要的</a:t>
            </a:r>
          </a:p>
          <a:p>
            <a:r>
              <a:rPr lang="zh-TW" altLang="en-US" dirty="0"/>
              <a:t>許多</a:t>
            </a:r>
            <a:r>
              <a:rPr lang="en-US" altLang="zh-TW" dirty="0"/>
              <a:t>CA</a:t>
            </a:r>
            <a:r>
              <a:rPr lang="zh-TW" altLang="en-US" dirty="0"/>
              <a:t>所使用的驗證是脆弱的</a:t>
            </a:r>
          </a:p>
          <a:p>
            <a:r>
              <a:rPr lang="en-US" altLang="zh-TW" dirty="0"/>
              <a:t>Let's Encrypt</a:t>
            </a:r>
            <a:r>
              <a:rPr lang="zh-TW" altLang="en-US" dirty="0"/>
              <a:t>是第一個在生產模式中部署來自多個有利位置的驗證的</a:t>
            </a:r>
            <a:r>
              <a:rPr lang="en-US" altLang="zh-TW" dirty="0"/>
              <a:t>CA</a:t>
            </a:r>
          </a:p>
          <a:p>
            <a:r>
              <a:rPr lang="zh-TW" altLang="en-US" dirty="0"/>
              <a:t>實驗評估發現</a:t>
            </a:r>
            <a:r>
              <a:rPr lang="en-US" altLang="zh-TW" dirty="0"/>
              <a:t>Let's Encrypt</a:t>
            </a:r>
            <a:r>
              <a:rPr lang="zh-TW" altLang="en-US" dirty="0"/>
              <a:t>容易受到降級攻擊。</a:t>
            </a:r>
          </a:p>
          <a:p>
            <a:r>
              <a:rPr lang="zh-TW" altLang="en-US" dirty="0"/>
              <a:t>其他</a:t>
            </a:r>
            <a:r>
              <a:rPr lang="en-US" altLang="zh-TW" dirty="0"/>
              <a:t>CA</a:t>
            </a:r>
            <a:r>
              <a:rPr lang="zh-TW" altLang="en-US" dirty="0"/>
              <a:t>也容易受到降級攻擊，</a:t>
            </a:r>
            <a:r>
              <a:rPr lang="en-US" altLang="zh-TW" dirty="0"/>
              <a:t>off-path attacker</a:t>
            </a:r>
            <a:r>
              <a:rPr lang="zh-TW" altLang="en-US" dirty="0"/>
              <a:t>可以發起攻擊獲得假證書。</a:t>
            </a:r>
          </a:p>
        </p:txBody>
      </p:sp>
    </p:spTree>
    <p:extLst>
      <p:ext uri="{BB962C8B-B14F-4D97-AF65-F5344CB8AC3E}">
        <p14:creationId xmlns:p14="http://schemas.microsoft.com/office/powerpoint/2010/main" val="18941914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A8B5449-0DFE-D7F4-0580-C0EA9C6852B5}"/>
              </a:ext>
            </a:extLst>
          </p:cNvPr>
          <p:cNvSpPr>
            <a:spLocks noGrp="1"/>
          </p:cNvSpPr>
          <p:nvPr>
            <p:ph type="title"/>
          </p:nvPr>
        </p:nvSpPr>
        <p:spPr/>
        <p:txBody>
          <a:bodyPr/>
          <a:lstStyle/>
          <a:p>
            <a:r>
              <a:rPr lang="en-US" altLang="zh-TW" dirty="0"/>
              <a:t>Let’s Encrypt</a:t>
            </a:r>
            <a:endParaRPr lang="zh-TW" altLang="en-US" dirty="0"/>
          </a:p>
        </p:txBody>
      </p:sp>
      <p:sp>
        <p:nvSpPr>
          <p:cNvPr id="3" name="內容版面配置區 2">
            <a:extLst>
              <a:ext uri="{FF2B5EF4-FFF2-40B4-BE49-F238E27FC236}">
                <a16:creationId xmlns:a16="http://schemas.microsoft.com/office/drawing/2014/main" id="{ACC6E07A-CCD9-4130-2CF1-716E0C44DD6A}"/>
              </a:ext>
            </a:extLst>
          </p:cNvPr>
          <p:cNvSpPr>
            <a:spLocks noGrp="1"/>
          </p:cNvSpPr>
          <p:nvPr>
            <p:ph idx="1"/>
          </p:nvPr>
        </p:nvSpPr>
        <p:spPr/>
        <p:txBody>
          <a:bodyPr/>
          <a:lstStyle/>
          <a:p>
            <a:r>
              <a:rPr lang="en-US" altLang="zh-TW" dirty="0"/>
              <a:t>Free</a:t>
            </a:r>
          </a:p>
          <a:p>
            <a:r>
              <a:rPr lang="en-US" altLang="zh-TW" dirty="0"/>
              <a:t>Multi VA</a:t>
            </a:r>
            <a:endParaRPr lang="zh-TW" altLang="en-US" dirty="0"/>
          </a:p>
        </p:txBody>
      </p:sp>
    </p:spTree>
    <p:extLst>
      <p:ext uri="{BB962C8B-B14F-4D97-AF65-F5344CB8AC3E}">
        <p14:creationId xmlns:p14="http://schemas.microsoft.com/office/powerpoint/2010/main" val="36230062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0F0499A-2C13-F59E-ABDC-61E178DE96AD}"/>
              </a:ext>
            </a:extLst>
          </p:cNvPr>
          <p:cNvSpPr>
            <a:spLocks noGrp="1"/>
          </p:cNvSpPr>
          <p:nvPr>
            <p:ph type="title"/>
          </p:nvPr>
        </p:nvSpPr>
        <p:spPr/>
        <p:txBody>
          <a:bodyPr/>
          <a:lstStyle/>
          <a:p>
            <a:r>
              <a:rPr lang="zh-TW" altLang="en-US" dirty="0"/>
              <a:t>核發憑證</a:t>
            </a:r>
          </a:p>
        </p:txBody>
      </p:sp>
      <p:sp>
        <p:nvSpPr>
          <p:cNvPr id="3" name="內容版面配置區 2">
            <a:extLst>
              <a:ext uri="{FF2B5EF4-FFF2-40B4-BE49-F238E27FC236}">
                <a16:creationId xmlns:a16="http://schemas.microsoft.com/office/drawing/2014/main" id="{5E057716-DDDA-D982-606D-C72D1976104A}"/>
              </a:ext>
            </a:extLst>
          </p:cNvPr>
          <p:cNvSpPr>
            <a:spLocks noGrp="1"/>
          </p:cNvSpPr>
          <p:nvPr>
            <p:ph idx="1"/>
          </p:nvPr>
        </p:nvSpPr>
        <p:spPr/>
        <p:txBody>
          <a:bodyPr>
            <a:normAutofit/>
          </a:bodyPr>
          <a:lstStyle/>
          <a:p>
            <a:r>
              <a:rPr lang="en-US" altLang="zh-TW" sz="2400" dirty="0"/>
              <a:t>Domain Verification (DV)</a:t>
            </a:r>
          </a:p>
          <a:p>
            <a:endParaRPr lang="en-US" altLang="zh-TW" sz="2400" dirty="0"/>
          </a:p>
          <a:p>
            <a:r>
              <a:rPr lang="en-US" altLang="zh-TW" sz="2400" dirty="0"/>
              <a:t>Challenge Method</a:t>
            </a:r>
          </a:p>
          <a:p>
            <a:pPr lvl="1"/>
            <a:r>
              <a:rPr lang="en-US" altLang="zh-TW" sz="2000" dirty="0"/>
              <a:t>Send email</a:t>
            </a:r>
          </a:p>
          <a:p>
            <a:pPr lvl="1"/>
            <a:r>
              <a:rPr lang="en-US" altLang="zh-TW" sz="2000" dirty="0"/>
              <a:t>HTTP</a:t>
            </a:r>
          </a:p>
          <a:p>
            <a:pPr lvl="1"/>
            <a:r>
              <a:rPr lang="en-US" altLang="zh-TW" sz="2000" dirty="0">
                <a:solidFill>
                  <a:srgbClr val="FFC000"/>
                </a:solidFill>
              </a:rPr>
              <a:t>DNS Record (Ex : TXT …, etc.)</a:t>
            </a:r>
          </a:p>
        </p:txBody>
      </p:sp>
    </p:spTree>
    <p:extLst>
      <p:ext uri="{BB962C8B-B14F-4D97-AF65-F5344CB8AC3E}">
        <p14:creationId xmlns:p14="http://schemas.microsoft.com/office/powerpoint/2010/main" val="36611808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AC02D27B-375E-3AD6-0A20-B7E2D42005DD}"/>
              </a:ext>
            </a:extLst>
          </p:cNvPr>
          <p:cNvSpPr>
            <a:spLocks noGrp="1"/>
          </p:cNvSpPr>
          <p:nvPr>
            <p:ph type="title"/>
          </p:nvPr>
        </p:nvSpPr>
        <p:spPr/>
        <p:txBody>
          <a:bodyPr/>
          <a:lstStyle/>
          <a:p>
            <a:r>
              <a:rPr lang="en-US" altLang="zh-TW" dirty="0"/>
              <a:t>Domain validation</a:t>
            </a:r>
            <a:endParaRPr lang="zh-TW" altLang="en-US" dirty="0"/>
          </a:p>
        </p:txBody>
      </p:sp>
      <p:sp>
        <p:nvSpPr>
          <p:cNvPr id="5" name="內容版面配置區 4">
            <a:extLst>
              <a:ext uri="{FF2B5EF4-FFF2-40B4-BE49-F238E27FC236}">
                <a16:creationId xmlns:a16="http://schemas.microsoft.com/office/drawing/2014/main" id="{96D6ADE6-EED4-47C1-45B6-A43140772A1B}"/>
              </a:ext>
            </a:extLst>
          </p:cNvPr>
          <p:cNvSpPr>
            <a:spLocks noGrp="1"/>
          </p:cNvSpPr>
          <p:nvPr>
            <p:ph idx="1"/>
          </p:nvPr>
        </p:nvSpPr>
        <p:spPr/>
        <p:txBody>
          <a:bodyPr/>
          <a:lstStyle/>
          <a:p>
            <a:r>
              <a:rPr lang="en-US" altLang="zh-CN" dirty="0">
                <a:solidFill>
                  <a:srgbClr val="FFC000"/>
                </a:solidFill>
              </a:rPr>
              <a:t>DV</a:t>
            </a:r>
            <a:r>
              <a:rPr lang="zh-CN" altLang="en-US" dirty="0">
                <a:solidFill>
                  <a:srgbClr val="FFC000"/>
                </a:solidFill>
              </a:rPr>
              <a:t>中的缺陷可以被</a:t>
            </a:r>
            <a:r>
              <a:rPr lang="zh-TW" altLang="en-US" dirty="0">
                <a:solidFill>
                  <a:srgbClr val="FFC000"/>
                </a:solidFill>
              </a:rPr>
              <a:t>用來獲取假憑證</a:t>
            </a:r>
            <a:endParaRPr lang="en-US" altLang="zh-TW" dirty="0">
              <a:solidFill>
                <a:srgbClr val="FFC000"/>
              </a:solidFill>
            </a:endParaRPr>
          </a:p>
          <a:p>
            <a:endParaRPr lang="en-US" altLang="zh-CN" dirty="0">
              <a:solidFill>
                <a:srgbClr val="FFC000"/>
              </a:solidFill>
            </a:endParaRPr>
          </a:p>
          <a:p>
            <a:r>
              <a:rPr lang="zh-CN" altLang="en-US" dirty="0"/>
              <a:t>一些</a:t>
            </a:r>
            <a:r>
              <a:rPr lang="en-US" altLang="zh-CN" dirty="0"/>
              <a:t>CA</a:t>
            </a:r>
            <a:r>
              <a:rPr lang="zh-CN" altLang="en-US" dirty="0"/>
              <a:t>被</a:t>
            </a:r>
            <a:r>
              <a:rPr lang="zh-TW" altLang="en-US" dirty="0"/>
              <a:t>證明</a:t>
            </a:r>
            <a:r>
              <a:rPr lang="zh-CN" altLang="en-US" dirty="0"/>
              <a:t>使用了有缺陷的</a:t>
            </a:r>
            <a:r>
              <a:rPr lang="en-US" altLang="zh-TW" dirty="0"/>
              <a:t>Domain</a:t>
            </a:r>
            <a:r>
              <a:rPr lang="zh-TW" altLang="en-US" dirty="0"/>
              <a:t>驗證方法：</a:t>
            </a:r>
            <a:endParaRPr lang="en-US" altLang="zh-TW" dirty="0"/>
          </a:p>
          <a:p>
            <a:pPr lvl="1"/>
            <a:r>
              <a:rPr lang="zh-TW" altLang="en-US" dirty="0"/>
              <a:t>通過</a:t>
            </a:r>
            <a:r>
              <a:rPr lang="zh-CN" altLang="en-US" dirty="0"/>
              <a:t>向</a:t>
            </a:r>
            <a:r>
              <a:rPr lang="zh-TW" altLang="en-US" dirty="0"/>
              <a:t>普通</a:t>
            </a:r>
            <a:r>
              <a:rPr lang="zh-CN" altLang="en-US" dirty="0"/>
              <a:t>用户而不是域名</a:t>
            </a:r>
            <a:r>
              <a:rPr lang="zh-TW" altLang="en-US" dirty="0"/>
              <a:t>管理員傳送電子郵件來驗證所有權</a:t>
            </a:r>
            <a:endParaRPr lang="en-US" altLang="zh-TW" dirty="0"/>
          </a:p>
          <a:p>
            <a:pPr lvl="1"/>
            <a:r>
              <a:rPr lang="zh-TW" altLang="en-US" dirty="0"/>
              <a:t>繞過</a:t>
            </a:r>
            <a:r>
              <a:rPr lang="en-US" altLang="zh-TW" dirty="0"/>
              <a:t>DV</a:t>
            </a:r>
            <a:r>
              <a:rPr lang="zh-TW" altLang="en-US" dirty="0"/>
              <a:t>，直接簽發假憑證</a:t>
            </a:r>
          </a:p>
        </p:txBody>
      </p:sp>
    </p:spTree>
    <p:extLst>
      <p:ext uri="{BB962C8B-B14F-4D97-AF65-F5344CB8AC3E}">
        <p14:creationId xmlns:p14="http://schemas.microsoft.com/office/powerpoint/2010/main" val="2983364374"/>
      </p:ext>
    </p:extLst>
  </p:cSld>
  <p:clrMapOvr>
    <a:masterClrMapping/>
  </p:clrMapOvr>
</p:sld>
</file>

<file path=ppt/theme/theme1.xml><?xml version="1.0" encoding="utf-8"?>
<a:theme xmlns:a="http://schemas.openxmlformats.org/drawingml/2006/main" name="高科技電腦 16x9">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10107899_TF02901026" id="{376BEFE2-3D0D-45CB-A76B-5841325125FC}" vid="{5D355C33-F356-4575-B9EA-B4698082D383}"/>
    </a:ext>
  </a:extLst>
</a:theme>
</file>

<file path=ppt/theme/theme2.xml><?xml version="1.0" encoding="utf-8"?>
<a:theme xmlns:a="http://schemas.openxmlformats.org/drawingml/2006/main" name="Office 佈景主題">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佈景主題">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DirectSourceMarket xmlns="4873beb7-5857-4685-be1f-d57550cc96cc" xsi:nil="true"/>
    <ApprovalStatus xmlns="4873beb7-5857-4685-be1f-d57550cc96cc">InProgress</ApprovalStatus>
    <MarketSpecific xmlns="4873beb7-5857-4685-be1f-d57550cc96cc">false</MarketSpecific>
    <LocComments xmlns="4873beb7-5857-4685-be1f-d57550cc96cc" xsi:nil="true"/>
    <ThumbnailAssetId xmlns="4873beb7-5857-4685-be1f-d57550cc96cc" xsi:nil="true"/>
    <PrimaryImageGen xmlns="4873beb7-5857-4685-be1f-d57550cc96cc">true</PrimaryImageGen>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1566889</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 xsi:nil="true"/>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2012-05-23T08:44:00+00:00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UACurrentWords xmlns="4873beb7-5857-4685-be1f-d57550cc96cc" xsi:nil="true"/>
    <ArtSampleDocs xmlns="4873beb7-5857-4685-be1f-d57550cc96cc" xsi:nil="true"/>
    <UALocRecommendation xmlns="4873beb7-5857-4685-be1f-d57550cc96cc">Localize</UALocRecommendation>
    <Manager xmlns="4873beb7-5857-4685-be1f-d57550cc96cc" xsi:nil="true"/>
    <ShowIn xmlns="4873beb7-5857-4685-be1f-d57550cc96cc">Show everywhere</ShowIn>
    <UANotes xmlns="4873beb7-5857-4685-be1f-d57550cc96cc" xsi:nil="true"/>
    <TemplateStatus xmlns="4873beb7-5857-4685-be1f-d57550cc96cc">Complete</TemplateStatus>
    <InternalTagsTaxHTField0 xmlns="4873beb7-5857-4685-be1f-d57550cc96cc">
      <Terms xmlns="http://schemas.microsoft.com/office/infopath/2007/PartnerControls"/>
    </InternalTagsTaxHTField0>
    <CSXHash xmlns="4873beb7-5857-4685-be1f-d57550cc96cc" xsi:nil="true"/>
    <Downloads xmlns="4873beb7-5857-4685-be1f-d57550cc96cc">0</Downloads>
    <VoteCount xmlns="4873beb7-5857-4685-be1f-d57550cc96cc" xsi:nil="true"/>
    <OOCacheId xmlns="4873beb7-5857-4685-be1f-d57550cc96cc" xsi:nil="true"/>
    <IsDeleted xmlns="4873beb7-5857-4685-be1f-d57550cc96cc">false</IsDeleted>
    <AssetExpire xmlns="4873beb7-5857-4685-be1f-d57550cc96cc">2029-01-01T08:00:00+00:00</AssetExpire>
    <DSATActionTaken xmlns="4873beb7-5857-4685-be1f-d57550cc96cc" xsi:nil="true"/>
    <CSXSubmissionMarket xmlns="4873beb7-5857-4685-be1f-d57550cc96cc" xsi:nil="true"/>
    <TPExecutable xmlns="4873beb7-5857-4685-be1f-d57550cc96cc" xsi:nil="true"/>
    <SubmitterId xmlns="4873beb7-5857-4685-be1f-d57550cc96cc" xsi:nil="true"/>
    <EditorialTags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TP102901017</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836753</LocLastLocAttemptVersionLookup>
    <IsSearchable xmlns="4873beb7-5857-4685-be1f-d57550cc96cc">true</IsSearchable>
    <TemplateTemplateType xmlns="4873beb7-5857-4685-be1f-d57550cc96cc">PowerPoint Design Template</TemplateTemplateType>
    <CampaignTagsTaxHTField0 xmlns="4873beb7-5857-4685-be1f-d57550cc96cc">
      <Terms xmlns="http://schemas.microsoft.com/office/infopath/2007/PartnerControls"/>
    </CampaignTagsTaxHTField0>
    <TPNamespace xmlns="4873beb7-5857-4685-be1f-d57550cc96cc" xsi:nil="true"/>
    <TaxCatchAll xmlns="4873beb7-5857-4685-be1f-d57550cc96cc"/>
    <Markets xmlns="4873beb7-5857-4685-be1f-d57550cc96cc"/>
    <UAProjectedTotalWords xmlns="4873beb7-5857-4685-be1f-d57550cc96cc" xsi:nil="true"/>
    <IntlLangReview xmlns="4873beb7-5857-4685-be1f-d57550cc96cc">false</IntlLangReview>
    <OutputCachingOn xmlns="4873beb7-5857-4685-be1f-d57550cc96cc">false</OutputCachingOn>
    <AverageRating xmlns="4873beb7-5857-4685-be1f-d57550cc96cc" xsi:nil="true"/>
    <APAuthor xmlns="4873beb7-5857-4685-be1f-d57550cc96cc">
      <UserInfo>
        <DisplayName>REDMOND\v-anij</DisplayName>
        <AccountId>2469</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OriginalRelease xmlns="4873beb7-5857-4685-be1f-d57550cc96cc">15</OriginalRelease>
    <TPLaunchHelpLinkType xmlns="4873beb7-5857-4685-be1f-d57550cc96cc">Template</TPLaunchHelpLinkType>
    <LocalizationTagsTaxHTField0 xmlns="4873beb7-5857-4685-be1f-d57550cc96cc">
      <Terms xmlns="http://schemas.microsoft.com/office/infopath/2007/PartnerControls"/>
    </LocalizationTagsTaxHTField0>
    <LocMarketGroupTiers2 xmlns="4873beb7-5857-4685-be1f-d57550cc96cc" xsi:nil="true"/>
  </documentManagement>
</p:properties>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4098515-0C12-46CF-BC7C-69B4A13CD5FA}">
  <ds:schemaRefs>
    <ds:schemaRef ds:uri="4873beb7-5857-4685-be1f-d57550cc96cc"/>
    <ds:schemaRef ds:uri="http://schemas.microsoft.com/office/2006/metadata/properties"/>
    <ds:schemaRef ds:uri="http://schemas.microsoft.com/office/infopath/2007/PartnerControls"/>
    <ds:schemaRef ds:uri="http://www.w3.org/2000/xmlns/"/>
    <ds:schemaRef ds:uri="http://www.w3.org/2001/XMLSchema-instance"/>
  </ds:schemaRefs>
</ds:datastoreItem>
</file>

<file path=customXml/itemProps2.xml><?xml version="1.0" encoding="utf-8"?>
<ds:datastoreItem xmlns:ds="http://schemas.openxmlformats.org/officeDocument/2006/customXml" ds:itemID="{746CFF6F-D9AA-4BC0-911A-0A1356771912}">
  <ds:schemaRefs>
    <ds:schemaRef ds:uri="http://schemas.microsoft.com/sharepoint/v3/contenttype/forms"/>
  </ds:schemaRefs>
</ds:datastoreItem>
</file>

<file path=customXml/itemProps3.xml><?xml version="1.0" encoding="utf-8"?>
<ds:datastoreItem xmlns:ds="http://schemas.openxmlformats.org/officeDocument/2006/customXml" ds:itemID="{0B5C6E15-39DC-470B-9445-F754B9458020}">
  <ds:schemaRefs>
    <ds:schemaRef ds:uri="4873beb7-5857-4685-be1f-d57550cc96cc"/>
    <ds:schemaRef ds:uri="http://schemas.microsoft.com/office/2006/metadata/contentType"/>
    <ds:schemaRef ds:uri="http://schemas.microsoft.com/office/2006/metadata/properties/metaAttributes"/>
    <ds:schemaRef ds:uri="http://www.w3.org/2000/xmlns/"/>
    <ds:schemaRef ds:uri="http://www.w3.org/2001/XMLSchema"/>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商務科技電路板設計簡報 (寬螢幕)</Template>
  <TotalTime>3681</TotalTime>
  <Words>11701</Words>
  <Application>Microsoft Office PowerPoint</Application>
  <PresentationFormat>寬螢幕</PresentationFormat>
  <Paragraphs>568</Paragraphs>
  <Slides>64</Slides>
  <Notes>44</Notes>
  <HiddenSlides>11</HiddenSlides>
  <MMClips>0</MMClips>
  <ScaleCrop>false</ScaleCrop>
  <HeadingPairs>
    <vt:vector size="6" baseType="variant">
      <vt:variant>
        <vt:lpstr>使用字型</vt:lpstr>
      </vt:variant>
      <vt:variant>
        <vt:i4>19</vt:i4>
      </vt:variant>
      <vt:variant>
        <vt:lpstr>佈景主題</vt:lpstr>
      </vt:variant>
      <vt:variant>
        <vt:i4>1</vt:i4>
      </vt:variant>
      <vt:variant>
        <vt:lpstr>投影片標題</vt:lpstr>
      </vt:variant>
      <vt:variant>
        <vt:i4>64</vt:i4>
      </vt:variant>
    </vt:vector>
  </HeadingPairs>
  <TitlesOfParts>
    <vt:vector size="84" baseType="lpstr">
      <vt:lpstr>-apple-system</vt:lpstr>
      <vt:lpstr>Google Sans</vt:lpstr>
      <vt:lpstr>LibertineMathMI</vt:lpstr>
      <vt:lpstr>LibertineMathMI5</vt:lpstr>
      <vt:lpstr>LibertineMathMI7</vt:lpstr>
      <vt:lpstr>LibertineMathRM</vt:lpstr>
      <vt:lpstr>LinBiolinumTI</vt:lpstr>
      <vt:lpstr>LinLibertineT</vt:lpstr>
      <vt:lpstr>LinLibertineTB</vt:lpstr>
      <vt:lpstr>Microsoft JhengHei UI</vt:lpstr>
      <vt:lpstr>微软雅黑</vt:lpstr>
      <vt:lpstr>PingFang TC</vt:lpstr>
      <vt:lpstr>txmiaX</vt:lpstr>
      <vt:lpstr>txsys</vt:lpstr>
      <vt:lpstr>微軟正黑體</vt:lpstr>
      <vt:lpstr>Arial</vt:lpstr>
      <vt:lpstr>Arial</vt:lpstr>
      <vt:lpstr>Candara</vt:lpstr>
      <vt:lpstr>Times New Roman</vt:lpstr>
      <vt:lpstr>高科技電腦 16x9</vt:lpstr>
      <vt:lpstr>Let's Downgrade Let's Encrypt</vt:lpstr>
      <vt:lpstr>Outline</vt:lpstr>
      <vt:lpstr>Part I :</vt:lpstr>
      <vt:lpstr>網域名稱系統 Domain Name System (DNS)</vt:lpstr>
      <vt:lpstr>網域名稱系統 Domain Name System (DNS)</vt:lpstr>
      <vt:lpstr>憑證(Certificate)</vt:lpstr>
      <vt:lpstr>Let’s Encrypt</vt:lpstr>
      <vt:lpstr>核發憑證</vt:lpstr>
      <vt:lpstr>Domain validation</vt:lpstr>
      <vt:lpstr>Part II :</vt:lpstr>
      <vt:lpstr>What is Downgrade Attack?</vt:lpstr>
      <vt:lpstr>Problems on Single NS</vt:lpstr>
      <vt:lpstr>Attack Method</vt:lpstr>
      <vt:lpstr>NS Chosen</vt:lpstr>
      <vt:lpstr>Analysis of chosen by Let’s Encrypt Server</vt:lpstr>
      <vt:lpstr>Analysis of chosen by Let’s Encrypt Server</vt:lpstr>
      <vt:lpstr>Analysis of chosen by Let’s Encrypt Server</vt:lpstr>
      <vt:lpstr>Analysis on Experimental Platform</vt:lpstr>
      <vt:lpstr>Code Analysis of Unbound DNS</vt:lpstr>
      <vt:lpstr>Downgrade by Elimination</vt:lpstr>
      <vt:lpstr>如何選中正確的NS? how to hit the correct nameserver?</vt:lpstr>
      <vt:lpstr>需要重複攻擊幾次才能移除所有NS? how many attack iterations required?</vt:lpstr>
      <vt:lpstr>如何使回應timeout? how to cause responses to timeout?</vt:lpstr>
      <vt:lpstr>Part III : </vt:lpstr>
      <vt:lpstr>Datasets</vt:lpstr>
      <vt:lpstr>Elimination via Fragmentation</vt:lpstr>
      <vt:lpstr>Elimination via Fragmentation</vt:lpstr>
      <vt:lpstr>Elimination via Fragmentation</vt:lpstr>
      <vt:lpstr>Elimination via Fragmentation</vt:lpstr>
      <vt:lpstr>Elimination via Fragmentation</vt:lpstr>
      <vt:lpstr>Elimination via Rate Limiting</vt:lpstr>
      <vt:lpstr>Elimination via Rate Limiting</vt:lpstr>
      <vt:lpstr>Elimination via Low Rate Bursts</vt:lpstr>
      <vt:lpstr>Elimination via Low Rate Bursts</vt:lpstr>
      <vt:lpstr>Elimination via Low Rate Bursts</vt:lpstr>
      <vt:lpstr>Elimination via Low Rate Bursts</vt:lpstr>
      <vt:lpstr>Elimination via Low Rate Bursts</vt:lpstr>
      <vt:lpstr>Elimination via Low Rate Bursts</vt:lpstr>
      <vt:lpstr>Applicability of Frag. &amp; Rate-Limit</vt:lpstr>
      <vt:lpstr>No False Positives, Some False Negatives</vt:lpstr>
      <vt:lpstr>Part IV : </vt:lpstr>
      <vt:lpstr>Control Setup</vt:lpstr>
      <vt:lpstr>Control Setup</vt:lpstr>
      <vt:lpstr>Fraudulent Let’s Encrypt Certificate  for Our Victim Domain</vt:lpstr>
      <vt:lpstr>Fraudulent Let’s Encrypt Certificate  for Our Victim Domain</vt:lpstr>
      <vt:lpstr>Fraudulent Let’s Encrypt Certificate  for Our Victim Domain</vt:lpstr>
      <vt:lpstr>Attacking Let’s Encrypt-Certified Domains</vt:lpstr>
      <vt:lpstr>Attacking Let’s Encrypt-Certified Domains</vt:lpstr>
      <vt:lpstr>Attacking Let’s Encrypt-Certified Domains</vt:lpstr>
      <vt:lpstr>Attacking Let’s Encrypt-Certified Domains</vt:lpstr>
      <vt:lpstr>Comparison to Other Popular CAs</vt:lpstr>
      <vt:lpstr>How Fast is Short-Lived Hijack?</vt:lpstr>
      <vt:lpstr>How Fast is Short-Lived Hijack?</vt:lpstr>
      <vt:lpstr>BGP prefix hijacks</vt:lpstr>
      <vt:lpstr>Part V : </vt:lpstr>
      <vt:lpstr>COUNTERMEASURES</vt:lpstr>
      <vt:lpstr>不可預測的VA選擇 Unpredictable VAs selection</vt:lpstr>
      <vt:lpstr>彈性的選擇名稱伺服器(NS) Resilient nameserver-selection</vt:lpstr>
      <vt:lpstr>關閉暫存區 Turning off caches</vt:lpstr>
      <vt:lpstr>DNSSEC against domain hijacks</vt:lpstr>
      <vt:lpstr>Preventing BGP hijacks with RPKI</vt:lpstr>
      <vt:lpstr>Detecting Fraudulent Certificates with CT</vt:lpstr>
      <vt:lpstr>Part VI : </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標題版面配置</dc:title>
  <dc:creator>嘉淳 李</dc:creator>
  <cp:lastModifiedBy>嘉淳 李</cp:lastModifiedBy>
  <cp:revision>1</cp:revision>
  <dcterms:created xsi:type="dcterms:W3CDTF">2022-05-06T07:22:03Z</dcterms:created>
  <dcterms:modified xsi:type="dcterms:W3CDTF">2022-05-15T20:36:59Z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