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4" r:id="rId19"/>
    <p:sldId id="263" r:id="rId20"/>
    <p:sldId id="262" r:id="rId21"/>
    <p:sldId id="261" r:id="rId22"/>
    <p:sldId id="277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Raleway ExtraBold" pitchFamily="2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le.com/apple-watch-series-7/index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grem.com/G1-2022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xtile.com/edge-2/?gclid=CjwKCAjwh4ObBhAzEiwAHzZYU_u1IRRLD0wddX_4xcIKFUtVaLKUMpPnQXPDCN7ZIcrry-hLXqysXxoCbqcQAvD_BwE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kmb.com.tw/index.php?route=product/product&amp;product_id=851&amp;language=zh-TW&amp;currency=TWD&amp;gclid=CjwKCAjw5P2aBhAlEiwAAdY7dMgymCIa1_CM857xjDmZcp1zjtp40Dese9YmaYQDdVpKlQKVedVOqBoCEiEQAvD_Bw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F99YrfCzJ7o&amp;ab_channel=Joeman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b365d3f5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7b365d3f5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7df1569f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7df1569f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b365d3f5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7b365d3f5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39b8c2258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39b8c2258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39b8c2258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839b8c2258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839b8c2258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839b8c2258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39b8c2258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39b8c2258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39b8c2258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39b8c2258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b365d3f5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b365d3f5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https://www.apple.com/apple-watch-series-7/index.html</a:t>
            </a:r>
            <a:br>
              <a:rPr lang="zh-TW"/>
            </a:b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b365d3f5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7b365d3f5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https://www.ingrem.com/G1-2022</a:t>
            </a:r>
            <a:br>
              <a:rPr lang="zh-TW"/>
            </a:br>
            <a:r>
              <a:rPr lang="zh-TW"/>
              <a:t>https://zh.m.wikipedia.org/zh-tw/%E5%85%A8%E7%86%B1%E4%BA%A4%E6%8F%9B%E6%A9%9F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b1d247e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b1d247e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b365d3f5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b365d3f5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https://www.ingrem.com/G1-2022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b365d3f5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b365d3f5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b365d3f5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b365d3f5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https://www.mixtile.com/edge-2/?gclid=CjwKCAjwh4ObBhAzEiwAHzZYU_u1IRRLD0wddX_4xcIKFUtVaLKUMpPnQXPDCN7ZIcrry-hLXqysXxoCbqcQAvD_BwE</a:t>
            </a:r>
            <a:br>
              <a:rPr lang="zh-TW"/>
            </a:br>
            <a:r>
              <a:rPr lang="zh-TW"/>
              <a:t>https://www.mixtile.com/edge-2/?gclid=CjwKCAjwh4ObBhAzEiwAHzZYU_u1IRRLD0wddX_4xcIKFUtVaLKUMpPnQXPDCN7ZIcrry-hLXqysXxoCbqcQAvD_BwE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b1d247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b1d247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b1d247e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b1d247e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b1d247e0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b1d247e0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b1d247e0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b1d247e0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b365d3f5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b365d3f5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Technology</a:t>
            </a:r>
            <a:br>
              <a:rPr lang="zh-TW"/>
            </a:br>
            <a:r>
              <a:rPr lang="zh-TW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https://shop.kmb.com.tw/index.php?route=product/product&amp;product_id=851&amp;language=zh-TW&amp;currency=TWD&amp;gclid=CjwKCAjw5P2aBhAlEiwAAdY7dMgymCIa1_CM857xjDmZcp1zjtp40Dese9YmaYQDdVpKlQKVedVOqBoCEiEQAvD_BwE</a:t>
            </a:r>
            <a:br>
              <a:rPr lang="zh-TW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zh-TW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zh-TW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https://www.youtube.com/watch?v=F99YrfCzJ7o&amp;ab_channel=Joeman</a:t>
            </a:r>
            <a:br>
              <a:rPr lang="zh-TW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zh-TW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b365d3f5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b365d3f5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b365d3f5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7b365d3f5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b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Noah's Capsule CHK001</a:t>
            </a:r>
            <a:endParaRPr sz="66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028550" y="3254325"/>
            <a:ext cx="2704200" cy="16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110064532郭孟軒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109061613黃柏凱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110061616許祐杰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111066529陳峒羽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110061901許鏡瑋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50" y="2474175"/>
            <a:ext cx="4736600" cy="25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4466800" y="2502750"/>
            <a:ext cx="4392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Schedule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Schedule</a:t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258125" y="2127800"/>
            <a:ext cx="1420500" cy="114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b="1">
                <a:solidFill>
                  <a:schemeClr val="lt1"/>
                </a:solidFill>
              </a:rPr>
              <a:t>20%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2054012" y="2127800"/>
            <a:ext cx="1420500" cy="114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b="1">
                <a:solidFill>
                  <a:schemeClr val="lt1"/>
                </a:solidFill>
              </a:rPr>
              <a:t>30%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3918164" y="2127800"/>
            <a:ext cx="1420500" cy="114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b="1">
                <a:solidFill>
                  <a:schemeClr val="lt1"/>
                </a:solidFill>
              </a:rPr>
              <a:t>50%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5748191" y="2127800"/>
            <a:ext cx="1420500" cy="114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b="1">
                <a:solidFill>
                  <a:schemeClr val="lt1"/>
                </a:solidFill>
              </a:rPr>
              <a:t>75%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7578232" y="2127800"/>
            <a:ext cx="1420500" cy="114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b="1">
                <a:solidFill>
                  <a:schemeClr val="lt1"/>
                </a:solidFill>
              </a:rPr>
              <a:t>100%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374125" y="3391225"/>
            <a:ext cx="742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188475" y="3275300"/>
            <a:ext cx="1302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>
                <a:latin typeface="Lato"/>
                <a:ea typeface="Lato"/>
                <a:cs typeface="Lato"/>
                <a:sym typeface="Lato"/>
              </a:rPr>
              <a:t>2022/11/7</a:t>
            </a:r>
            <a:endParaRPr sz="17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>
                <a:latin typeface="Lato"/>
                <a:ea typeface="Lato"/>
                <a:cs typeface="Lato"/>
                <a:sym typeface="Lato"/>
              </a:rPr>
              <a:t>Proposal</a:t>
            </a:r>
            <a:endParaRPr sz="17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1651850" y="3237325"/>
            <a:ext cx="1822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>
                <a:latin typeface="Lato"/>
                <a:ea typeface="Lato"/>
                <a:cs typeface="Lato"/>
                <a:sym typeface="Lato"/>
              </a:rPr>
              <a:t>2022/11/14</a:t>
            </a:r>
            <a:endParaRPr sz="17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>
                <a:latin typeface="Lato"/>
                <a:ea typeface="Lato"/>
                <a:cs typeface="Lato"/>
                <a:sym typeface="Lato"/>
              </a:rPr>
              <a:t>System Analysis</a:t>
            </a:r>
            <a:endParaRPr sz="17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3623100" y="3237325"/>
            <a:ext cx="18225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>
                <a:latin typeface="Lato"/>
                <a:ea typeface="Lato"/>
                <a:cs typeface="Lato"/>
                <a:sym typeface="Lato"/>
              </a:rPr>
              <a:t>2022/11/21</a:t>
            </a:r>
            <a:endParaRPr sz="17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>
                <a:latin typeface="Lato"/>
                <a:ea typeface="Lato"/>
                <a:cs typeface="Lato"/>
                <a:sym typeface="Lato"/>
              </a:rPr>
              <a:t>Tehcnology Analysis</a:t>
            </a:r>
            <a:endParaRPr sz="17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5445600" y="3237325"/>
            <a:ext cx="18225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>
                <a:latin typeface="Lato"/>
                <a:ea typeface="Lato"/>
                <a:cs typeface="Lato"/>
                <a:sym typeface="Lato"/>
              </a:rPr>
              <a:t>2022/11/28</a:t>
            </a:r>
            <a:endParaRPr sz="17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>
                <a:latin typeface="Lato"/>
                <a:ea typeface="Lato"/>
                <a:cs typeface="Lato"/>
                <a:sym typeface="Lato"/>
              </a:rPr>
              <a:t>System</a:t>
            </a:r>
            <a:endParaRPr sz="17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>
                <a:latin typeface="Lato"/>
                <a:ea typeface="Lato"/>
                <a:cs typeface="Lato"/>
                <a:sym typeface="Lato"/>
              </a:rPr>
              <a:t>Architecture</a:t>
            </a:r>
            <a:endParaRPr sz="17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>
                <a:latin typeface="Lato"/>
                <a:ea typeface="Lato"/>
                <a:cs typeface="Lato"/>
                <a:sym typeface="Lato"/>
              </a:rPr>
              <a:t>Diagram</a:t>
            </a:r>
            <a:endParaRPr sz="17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7089800" y="3148375"/>
            <a:ext cx="217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>
                <a:latin typeface="Lato"/>
                <a:ea typeface="Lato"/>
                <a:cs typeface="Lato"/>
                <a:sym typeface="Lato"/>
              </a:rPr>
              <a:t>2022/12/5</a:t>
            </a:r>
            <a:endParaRPr sz="17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>
                <a:latin typeface="Lato"/>
                <a:ea typeface="Lato"/>
                <a:cs typeface="Lato"/>
                <a:sym typeface="Lato"/>
              </a:rPr>
              <a:t>Final Presentation</a:t>
            </a:r>
            <a:endParaRPr sz="17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4466800" y="2502750"/>
            <a:ext cx="4392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 and Application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zh-TW" sz="1800"/>
              <a:t>Self-health Monitoring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Control your smart home with control system.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The future of health On full display.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Blood oxygen, heart rate …etc.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Drink water period.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Manage your task, and give you remind.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Also manage your pressure.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 and Application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0181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zh-TW" sz="1800"/>
              <a:t>Smart home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A home that takes care of your task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Lights up your way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Knows how to help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Automatically control the lights and ERV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Gives you the best experience than your home.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21500" y="2004875"/>
            <a:ext cx="2756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Motivation and application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Technology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Task Partition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Schedule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 and Application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0181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immersive experience - gaming experience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Playing with  144 Hz QLED Curved Monitors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Ultra-large, ultra-wide curved screen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HDR changes the game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Built for speed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with other monitor keep in touch with your friend.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Gaming workstation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Science zero gravity, release your pressure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Touch screen control, control your own station.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 and Application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0181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immersive experience - working experience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working at any place you want .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In the ocean working with fish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on the beach working with  Ocean Waves Sea Sounds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In the coffee shop working with Jazz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near the onsen …etc 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working with Huge monitor .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improving your efficiency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Technology - Smart cockpit</a:t>
            </a:r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449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zh-TW" sz="1800">
                <a:solidFill>
                  <a:srgbClr val="595959"/>
                </a:solidFill>
              </a:rPr>
              <a:t>Sensing</a:t>
            </a:r>
            <a:endParaRPr sz="1800">
              <a:solidFill>
                <a:srgbClr val="595959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zh-TW" sz="1800">
                <a:solidFill>
                  <a:srgbClr val="595959"/>
                </a:solidFill>
              </a:rPr>
              <a:t>Temperature sensors</a:t>
            </a:r>
            <a:endParaRPr sz="1800">
              <a:solidFill>
                <a:srgbClr val="595959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zh-TW" sz="1800">
                <a:solidFill>
                  <a:srgbClr val="595959"/>
                </a:solidFill>
              </a:rPr>
              <a:t>Humidity sensors</a:t>
            </a:r>
            <a:endParaRPr sz="1800">
              <a:solidFill>
                <a:srgbClr val="595959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zh-TW" sz="1800">
                <a:solidFill>
                  <a:srgbClr val="595959"/>
                </a:solidFill>
              </a:rPr>
              <a:t>Pressure sensors x16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zh-TW" sz="1800">
                <a:solidFill>
                  <a:srgbClr val="595959"/>
                </a:solidFill>
              </a:rPr>
              <a:t>WIFI and Bluetooth</a:t>
            </a:r>
            <a:endParaRPr sz="1800">
              <a:solidFill>
                <a:srgbClr val="595959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zh-TW" sz="1800">
                <a:solidFill>
                  <a:srgbClr val="595959"/>
                </a:solidFill>
              </a:rPr>
              <a:t>WiFi 6 802.11ax</a:t>
            </a:r>
            <a:endParaRPr sz="1800">
              <a:solidFill>
                <a:srgbClr val="595959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zh-TW" sz="1800">
                <a:solidFill>
                  <a:srgbClr val="595959"/>
                </a:solidFill>
              </a:rPr>
              <a:t>Dual- modeBluetooth 5.0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rgbClr val="595959"/>
              </a:solidFill>
            </a:endParaRPr>
          </a:p>
        </p:txBody>
      </p:sp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>
            <a:off x="3871225" y="2043700"/>
            <a:ext cx="5404800" cy="2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 startAt="3"/>
            </a:pPr>
            <a:r>
              <a:rPr lang="zh-TW" sz="1800">
                <a:solidFill>
                  <a:srgbClr val="595959"/>
                </a:solidFill>
              </a:rPr>
              <a:t>Single board microcontroller</a:t>
            </a:r>
            <a:endParaRPr sz="1800">
              <a:solidFill>
                <a:srgbClr val="595959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zh-TW" sz="1800">
                <a:solidFill>
                  <a:srgbClr val="595959"/>
                </a:solidFill>
              </a:rPr>
              <a:t>CPU: Quad-core ARM Cortex-A55</a:t>
            </a:r>
            <a:endParaRPr sz="1800">
              <a:solidFill>
                <a:srgbClr val="595959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zh-TW" sz="1800">
                <a:solidFill>
                  <a:srgbClr val="595959"/>
                </a:solidFill>
              </a:rPr>
              <a:t>RAM: LPDDR4 up to 8GB</a:t>
            </a:r>
            <a:endParaRPr sz="1800">
              <a:solidFill>
                <a:srgbClr val="595959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zh-TW" sz="1800">
                <a:solidFill>
                  <a:srgbClr val="595959"/>
                </a:solidFill>
              </a:rPr>
              <a:t>high-performance NPU</a:t>
            </a:r>
            <a:endParaRPr sz="1800">
              <a:solidFill>
                <a:srgbClr val="595959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zh-TW" sz="1800">
                <a:solidFill>
                  <a:srgbClr val="595959"/>
                </a:solidFill>
              </a:rPr>
              <a:t>High Performance Edge Computing Single Board Computer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4466800" y="2502750"/>
            <a:ext cx="4392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 and Application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 and Application 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69657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51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05"/>
              <a:buAutoNum type="arabicPeriod"/>
            </a:pPr>
            <a:r>
              <a:rPr lang="zh-TW" sz="1604"/>
              <a:t>High house Prices in City</a:t>
            </a:r>
            <a:endParaRPr sz="1604"/>
          </a:p>
          <a:p>
            <a:pPr marL="457200" lvl="0" indent="-33051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05"/>
              <a:buAutoNum type="arabicPeriod"/>
            </a:pPr>
            <a:r>
              <a:rPr lang="zh-TW" sz="1604"/>
              <a:t>Hight pressure in Modern Life</a:t>
            </a:r>
            <a:endParaRPr sz="1604"/>
          </a:p>
          <a:p>
            <a:pPr marL="457200" lvl="0" indent="-33051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05"/>
              <a:buAutoNum type="arabicPeriod"/>
            </a:pPr>
            <a:r>
              <a:rPr lang="zh-TW" sz="1604"/>
              <a:t>Self-quarantine at your home</a:t>
            </a:r>
            <a:endParaRPr sz="1604"/>
          </a:p>
          <a:p>
            <a:pPr marL="457200" lvl="0" indent="-33051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05"/>
              <a:buAutoNum type="arabicPeriod"/>
            </a:pPr>
            <a:r>
              <a:rPr lang="zh-TW" sz="1604"/>
              <a:t>Need a place for your own ?</a:t>
            </a:r>
            <a:endParaRPr sz="1604"/>
          </a:p>
          <a:p>
            <a:pPr marL="0" lvl="0" indent="0" algn="l" rtl="0">
              <a:lnSpc>
                <a:spcPct val="19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604"/>
          </a:p>
          <a:p>
            <a:pPr marL="0" lvl="0" indent="0" algn="l" rtl="0">
              <a:lnSpc>
                <a:spcPct val="19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604"/>
          </a:p>
        </p:txBody>
      </p:sp>
      <p:pic>
        <p:nvPicPr>
          <p:cNvPr id="4" name="Google Shape;152;p23">
            <a:extLst>
              <a:ext uri="{FF2B5EF4-FFF2-40B4-BE49-F238E27FC236}">
                <a16:creationId xmlns:a16="http://schemas.microsoft.com/office/drawing/2014/main" id="{DBDFAB62-7202-40B5-8506-A39A0FC6D9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140" y="1917272"/>
            <a:ext cx="2589900" cy="2565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 and Application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69100" y="3173775"/>
            <a:ext cx="28302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TW" sz="1200"/>
              <a:t>immersive experience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Working experience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Gaming experience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film viewing experience</a:t>
            </a:r>
            <a:endParaRPr sz="120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582125" y="3564600"/>
            <a:ext cx="30471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zh-TW" sz="1200"/>
              <a:t>Smart home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home automation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Easily control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a truely home experience</a:t>
            </a:r>
            <a:endParaRPr sz="120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6291950" y="3887000"/>
            <a:ext cx="2631600" cy="9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zh-TW" sz="1200"/>
              <a:t>Self-health Monitoring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Avoid sitting too long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drinking water period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Heart rate …etc.</a:t>
            </a:r>
            <a:endParaRPr sz="1200"/>
          </a:p>
        </p:txBody>
      </p:sp>
      <p:sp>
        <p:nvSpPr>
          <p:cNvPr id="114" name="Google Shape;114;p17"/>
          <p:cNvSpPr txBox="1"/>
          <p:nvPr/>
        </p:nvSpPr>
        <p:spPr>
          <a:xfrm>
            <a:off x="17375" y="2019375"/>
            <a:ext cx="9126600" cy="11544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300" i="1">
                <a:solidFill>
                  <a:srgbClr val="0B5394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Pleasant Modern Age</a:t>
            </a:r>
            <a:endParaRPr sz="3300" i="1">
              <a:solidFill>
                <a:srgbClr val="0B5394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i="1">
                <a:solidFill>
                  <a:srgbClr val="0B5394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IoT Environment, Interactive Technology</a:t>
            </a:r>
            <a:endParaRPr sz="3000" i="1">
              <a:solidFill>
                <a:srgbClr val="0B5394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4466800" y="2502750"/>
            <a:ext cx="4392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Technology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240"/>
              <a:t>Technology - IOT Control system + Entertainment devices</a:t>
            </a:r>
            <a:endParaRPr sz="224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9450" y="1908650"/>
            <a:ext cx="42291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400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3"/>
              <a:buAutoNum type="arabicPeriod"/>
            </a:pPr>
            <a:r>
              <a:rPr lang="zh-TW" sz="1502" dirty="0"/>
              <a:t>Storage Device</a:t>
            </a:r>
            <a:endParaRPr sz="1502" dirty="0"/>
          </a:p>
          <a:p>
            <a:pPr marL="914400" lvl="1" indent="-31226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8"/>
              <a:buChar char="○"/>
            </a:pPr>
            <a:r>
              <a:rPr lang="zh-TW" sz="1317" dirty="0"/>
              <a:t> 8 TB V NAND SSD</a:t>
            </a:r>
            <a:endParaRPr sz="1317" dirty="0"/>
          </a:p>
          <a:p>
            <a:pPr marL="457200" lvl="0" indent="-32400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3"/>
              <a:buAutoNum type="arabicPeriod"/>
            </a:pPr>
            <a:r>
              <a:rPr lang="zh-TW" sz="1502" dirty="0"/>
              <a:t>Display</a:t>
            </a:r>
            <a:endParaRPr sz="1502" dirty="0"/>
          </a:p>
          <a:p>
            <a:pPr marL="914400" lvl="1" indent="-31226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8"/>
              <a:buChar char="○"/>
            </a:pPr>
            <a:r>
              <a:rPr lang="zh-TW" sz="1317" dirty="0"/>
              <a:t>QLED Curved Monitors *2 (Main) </a:t>
            </a:r>
            <a:endParaRPr sz="1317" dirty="0"/>
          </a:p>
          <a:p>
            <a:pPr marL="914400" lvl="1" indent="-31226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8"/>
              <a:buChar char="○"/>
            </a:pPr>
            <a:r>
              <a:rPr lang="zh-TW" sz="1317" dirty="0"/>
              <a:t>QLED Curved Monitors *2 (Side)</a:t>
            </a:r>
            <a:endParaRPr sz="1317" dirty="0"/>
          </a:p>
          <a:p>
            <a:pPr marL="914400" lvl="1" indent="-31226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8"/>
              <a:buChar char="○"/>
            </a:pPr>
            <a:r>
              <a:rPr lang="zh-TW" sz="1317" dirty="0"/>
              <a:t>QLED Curved Monitors  cover all around</a:t>
            </a:r>
            <a:endParaRPr sz="150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br>
              <a:rPr lang="zh-TW" sz="1502" dirty="0"/>
            </a:br>
            <a:br>
              <a:rPr lang="zh-TW" sz="1502" dirty="0"/>
            </a:br>
            <a:endParaRPr sz="1502" dirty="0"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4700625" y="1908650"/>
            <a:ext cx="42291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400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3"/>
              <a:buAutoNum type="arabicPeriod" startAt="3"/>
            </a:pPr>
            <a:r>
              <a:rPr lang="zh-TW" sz="1502" dirty="0">
                <a:solidFill>
                  <a:srgbClr val="5F6464"/>
                </a:solidFill>
              </a:rPr>
              <a:t>CPU: Intel 13rd Core</a:t>
            </a:r>
            <a:endParaRPr sz="1502" dirty="0">
              <a:solidFill>
                <a:srgbClr val="5F6464"/>
              </a:solidFill>
            </a:endParaRPr>
          </a:p>
          <a:p>
            <a:pPr marL="457200" lvl="0" indent="-32400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464"/>
              </a:buClr>
              <a:buSzPts val="1503"/>
              <a:buAutoNum type="arabicPeriod" startAt="3"/>
            </a:pPr>
            <a:r>
              <a:rPr lang="zh-TW" sz="1502" dirty="0">
                <a:solidFill>
                  <a:srgbClr val="5F6464"/>
                </a:solidFill>
              </a:rPr>
              <a:t>RAM: DDR5 up to 32GB</a:t>
            </a:r>
            <a:endParaRPr sz="1502" dirty="0">
              <a:solidFill>
                <a:srgbClr val="5F6464"/>
              </a:solidFill>
            </a:endParaRPr>
          </a:p>
          <a:p>
            <a:pPr marL="457200" lvl="0" indent="-32400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464"/>
              </a:buClr>
              <a:buSzPts val="1503"/>
              <a:buAutoNum type="arabicPeriod" startAt="3"/>
            </a:pPr>
            <a:r>
              <a:rPr lang="zh-TW" sz="1502" dirty="0">
                <a:solidFill>
                  <a:srgbClr val="5F6464"/>
                </a:solidFill>
              </a:rPr>
              <a:t>GPU: NVIDIA GeForce RTX 4090</a:t>
            </a:r>
            <a:endParaRPr sz="1502" dirty="0">
              <a:solidFill>
                <a:srgbClr val="5F6464"/>
              </a:solidFill>
            </a:endParaRPr>
          </a:p>
          <a:p>
            <a:pPr marL="457200" lvl="0" indent="-32400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3"/>
              <a:buAutoNum type="arabicPeriod" startAt="3"/>
            </a:pPr>
            <a:r>
              <a:rPr lang="zh-TW" sz="1502" dirty="0"/>
              <a:t>WIFI : WIFI 6</a:t>
            </a:r>
            <a:endParaRPr sz="1502" dirty="0"/>
          </a:p>
          <a:p>
            <a:pPr marL="457200" lvl="0" indent="-32400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3"/>
              <a:buAutoNum type="arabicPeriod" startAt="3"/>
            </a:pPr>
            <a:r>
              <a:rPr lang="zh-TW" sz="1502" dirty="0"/>
              <a:t>Blue tooth: Blue tooth 5.3</a:t>
            </a:r>
            <a:endParaRPr sz="1502" dirty="0"/>
          </a:p>
          <a:p>
            <a:pPr marL="457200" lvl="0" indent="-324008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3"/>
              <a:buAutoNum type="arabicPeriod" startAt="3"/>
            </a:pPr>
            <a:r>
              <a:rPr lang="zh-TW" sz="1502" dirty="0"/>
              <a:t>VR:  </a:t>
            </a:r>
            <a:r>
              <a:rPr lang="zh-TW" sz="14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Valve In</a:t>
            </a:r>
            <a:r>
              <a:rPr lang="zh-TW" sz="1450" dirty="0">
                <a:solidFill>
                  <a:srgbClr val="5F64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dex</a:t>
            </a:r>
            <a:endParaRPr sz="1450" dirty="0">
              <a:solidFill>
                <a:srgbClr val="5F64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400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3"/>
              <a:buAutoNum type="arabicPeriod" startAt="3"/>
            </a:pPr>
            <a:r>
              <a:rPr lang="zh-TW" sz="1502" dirty="0"/>
              <a:t>Sensing </a:t>
            </a:r>
            <a:endParaRPr sz="1502" dirty="0"/>
          </a:p>
          <a:p>
            <a:pPr marL="914400" lvl="1" indent="-324008" algn="l" rtl="0">
              <a:spcBef>
                <a:spcPts val="0"/>
              </a:spcBef>
              <a:spcAft>
                <a:spcPts val="0"/>
              </a:spcAft>
              <a:buSzPts val="1503"/>
              <a:buChar char="○"/>
            </a:pPr>
            <a:r>
              <a:rPr lang="zh-TW" sz="1502" dirty="0"/>
              <a:t>Camera </a:t>
            </a:r>
            <a:endParaRPr sz="1502" dirty="0"/>
          </a:p>
          <a:p>
            <a:pPr marL="914400" lvl="1" indent="-324008" algn="l" rtl="0">
              <a:spcBef>
                <a:spcPts val="0"/>
              </a:spcBef>
              <a:spcAft>
                <a:spcPts val="0"/>
              </a:spcAft>
              <a:buSzPts val="1503"/>
              <a:buChar char="○"/>
            </a:pPr>
            <a:r>
              <a:rPr lang="zh-TW" sz="1502" dirty="0"/>
              <a:t>Temperature sensors</a:t>
            </a:r>
            <a:endParaRPr sz="1502" dirty="0"/>
          </a:p>
          <a:p>
            <a:pPr marL="914400" lvl="1" indent="-324008" algn="l" rtl="0">
              <a:spcBef>
                <a:spcPts val="0"/>
              </a:spcBef>
              <a:spcAft>
                <a:spcPts val="0"/>
              </a:spcAft>
              <a:buSzPts val="1503"/>
              <a:buChar char="○"/>
            </a:pPr>
            <a:r>
              <a:rPr lang="zh-TW" sz="1502" dirty="0"/>
              <a:t>Humidity sensors</a:t>
            </a:r>
            <a:endParaRPr sz="1502" dirty="0"/>
          </a:p>
          <a:p>
            <a:pPr marL="914400" lvl="1" indent="-324008" algn="l" rtl="0">
              <a:spcBef>
                <a:spcPts val="0"/>
              </a:spcBef>
              <a:spcAft>
                <a:spcPts val="0"/>
              </a:spcAft>
              <a:buSzPts val="1503"/>
              <a:buChar char="○"/>
            </a:pPr>
            <a:r>
              <a:rPr lang="zh-TW" sz="1502" dirty="0"/>
              <a:t>Light sensors</a:t>
            </a:r>
            <a:endParaRPr sz="1502" dirty="0"/>
          </a:p>
          <a:p>
            <a:pPr marL="914400" lvl="1" indent="-324008" algn="l" rtl="0">
              <a:spcBef>
                <a:spcPts val="0"/>
              </a:spcBef>
              <a:spcAft>
                <a:spcPts val="0"/>
              </a:spcAft>
              <a:buSzPts val="1503"/>
              <a:buChar char="○"/>
            </a:pPr>
            <a:r>
              <a:rPr lang="zh-TW" sz="1502" dirty="0"/>
              <a:t>Air quality monitoring sensor</a:t>
            </a:r>
            <a:endParaRPr sz="1450" dirty="0">
              <a:solidFill>
                <a:srgbClr val="5F64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4700625" y="3285925"/>
            <a:ext cx="42291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2"/>
              <a:t> </a:t>
            </a:r>
            <a:endParaRPr sz="1502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zh-TW" sz="1502"/>
            </a:br>
            <a:br>
              <a:rPr lang="zh-TW" sz="1502"/>
            </a:br>
            <a:endParaRPr sz="1502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4466800" y="2502750"/>
            <a:ext cx="4392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3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Partition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Partition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Technology analysis</a:t>
            </a:r>
            <a:endParaRPr/>
          </a:p>
          <a:p>
            <a:pPr marL="9144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Smart cockpit : 許鏡瑋，黃柏凱</a:t>
            </a:r>
            <a:endParaRPr/>
          </a:p>
          <a:p>
            <a:pPr marL="9144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Entertainment devices : 陳峒羽，郭孟軒</a:t>
            </a:r>
            <a:endParaRPr/>
          </a:p>
          <a:p>
            <a:pPr marL="9144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Smart home Control system :許祐杰，許鏡瑋，黃柏凱，陳峒羽，郭孟軒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Report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許鏡瑋，</a:t>
            </a:r>
            <a:r>
              <a:rPr lang="zh-TW">
                <a:solidFill>
                  <a:srgbClr val="666666"/>
                </a:solidFill>
              </a:rPr>
              <a:t>郭孟軒</a:t>
            </a:r>
            <a:r>
              <a:rPr lang="zh-TW">
                <a:solidFill>
                  <a:schemeClr val="dk2"/>
                </a:solidFill>
              </a:rPr>
              <a:t>，黃柏凱，陳峒羽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1118</Words>
  <Application>Microsoft Office PowerPoint</Application>
  <PresentationFormat>如螢幕大小 (16:9)</PresentationFormat>
  <Paragraphs>142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Lato</vt:lpstr>
      <vt:lpstr>Arial</vt:lpstr>
      <vt:lpstr>Raleway</vt:lpstr>
      <vt:lpstr>Raleway ExtraBold</vt:lpstr>
      <vt:lpstr>Streamline</vt:lpstr>
      <vt:lpstr>Noah's Capsule CHK001</vt:lpstr>
      <vt:lpstr>Outline</vt:lpstr>
      <vt:lpstr>Part 1  Motivation and Application</vt:lpstr>
      <vt:lpstr>Motivation and Application </vt:lpstr>
      <vt:lpstr>Motivation and Application  </vt:lpstr>
      <vt:lpstr>Part 2  Technology</vt:lpstr>
      <vt:lpstr>Technology - IOT Control system + Entertainment devices</vt:lpstr>
      <vt:lpstr>Part 3  Task Partition </vt:lpstr>
      <vt:lpstr>Task Partition </vt:lpstr>
      <vt:lpstr>Part 4 Schedule  </vt:lpstr>
      <vt:lpstr>Schedule</vt:lpstr>
      <vt:lpstr>Thank you   </vt:lpstr>
      <vt:lpstr>PowerPoint 簡報</vt:lpstr>
      <vt:lpstr>PowerPoint 簡報</vt:lpstr>
      <vt:lpstr>PowerPoint 簡報</vt:lpstr>
      <vt:lpstr>PowerPoint 簡報</vt:lpstr>
      <vt:lpstr>PowerPoint 簡報</vt:lpstr>
      <vt:lpstr>Motivation and Application    </vt:lpstr>
      <vt:lpstr>Motivation and Application   </vt:lpstr>
      <vt:lpstr>Motivation and Application   </vt:lpstr>
      <vt:lpstr>Motivation and Application   </vt:lpstr>
      <vt:lpstr>Technology - Smart cockpit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Noah's Capsule CHK001</dc:title>
  <cp:lastModifiedBy>峒羽</cp:lastModifiedBy>
  <cp:revision>2</cp:revision>
  <dcterms:modified xsi:type="dcterms:W3CDTF">2022-11-06T14:54:18Z</dcterms:modified>
</cp:coreProperties>
</file>