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458ed630c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8458ed630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g18458ed630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458ed630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8458ed630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18458ed630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458ed630c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8458ed630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g18458ed630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58ed630c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458ed630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18458ed630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458ed630c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8458ed630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18458ed630c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458ed630c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8458ed630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g18458ed630c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7667626" y="6021388"/>
            <a:ext cx="1476375" cy="836612"/>
            <a:chOff x="521" y="210"/>
            <a:chExt cx="2520" cy="1504"/>
          </a:xfrm>
        </p:grpSpPr>
        <p:pic>
          <p:nvPicPr>
            <p:cNvPr descr="未標題-2" id="24" name="Google Shape;2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未標題-1 複製" id="25" name="Google Shape;2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edu" id="26" name="Google Shape;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4026" y="6076950"/>
            <a:ext cx="8477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" id="27" name="Google Shape;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57200"/>
            <a:ext cx="647700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>
            <p:ph type="ctrTitle"/>
          </p:nvPr>
        </p:nvSpPr>
        <p:spPr>
          <a:xfrm>
            <a:off x="827089" y="1989140"/>
            <a:ext cx="74898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02020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4100515"/>
            <a:ext cx="640080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b="0" sz="2800">
                <a:solidFill>
                  <a:srgbClr val="02020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296320" y="88109"/>
            <a:ext cx="454818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528344" y="2318544"/>
            <a:ext cx="59166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65151" y="450851"/>
            <a:ext cx="5916612" cy="567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842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6466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66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3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5289" y="692152"/>
            <a:ext cx="654050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250826" y="1196975"/>
            <a:ext cx="7850188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ine" id="12" name="Google Shape;12;p1"/>
          <p:cNvPicPr preferRelativeResize="0"/>
          <p:nvPr/>
        </p:nvPicPr>
        <p:blipFill rotWithShape="1">
          <a:blip r:embed="rId2">
            <a:alphaModFix/>
          </a:blip>
          <a:srcRect b="46908" l="0" r="-51111" t="0"/>
          <a:stretch/>
        </p:blipFill>
        <p:spPr>
          <a:xfrm>
            <a:off x="9036051" y="2924175"/>
            <a:ext cx="107950" cy="3843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75" y="6669090"/>
            <a:ext cx="7239000" cy="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■"/>
              <a:defRPr b="1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7956550" y="6165850"/>
            <a:ext cx="1187450" cy="692150"/>
            <a:chOff x="521" y="210"/>
            <a:chExt cx="2520" cy="1504"/>
          </a:xfrm>
        </p:grpSpPr>
        <p:pic>
          <p:nvPicPr>
            <p:cNvPr descr="未標題-2" id="19" name="Google Shape;1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未標題-1 複製" id="20" name="Google Shape;2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Google Shape;21;p1"/>
          <p:cNvCxnSpPr/>
          <p:nvPr/>
        </p:nvCxnSpPr>
        <p:spPr>
          <a:xfrm rot="5400000">
            <a:off x="58738" y="1174750"/>
            <a:ext cx="1250950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827087" y="2300290"/>
            <a:ext cx="74898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Health Monitoring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 System for Vehicle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371600" y="4100515"/>
            <a:ext cx="640080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sz="2000">
                <a:solidFill>
                  <a:schemeClr val="dk1"/>
                </a:solidFill>
              </a:rPr>
              <a:t>Group 4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zh-TW" sz="1900">
                <a:solidFill>
                  <a:schemeClr val="dk1"/>
                </a:solidFill>
              </a:rPr>
              <a:t>111061580張睿紘 110061635 王瑞賢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zh-TW" sz="1900">
                <a:solidFill>
                  <a:schemeClr val="dk1"/>
                </a:solidFill>
              </a:rPr>
              <a:t>111064559 徐詠祺 111065535 楊文彣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zh-TW" sz="1900">
                <a:solidFill>
                  <a:schemeClr val="dk1"/>
                </a:solidFill>
              </a:rPr>
              <a:t>111064539 張文彥</a:t>
            </a:r>
            <a:endParaRPr sz="2300">
              <a:solidFill>
                <a:srgbClr val="545472"/>
              </a:solidFill>
            </a:endParaRPr>
          </a:p>
          <a:p>
            <a:pPr indent="0" lvl="0" marL="0" rtl="0" algn="ctr">
              <a:spcBef>
                <a:spcPts val="7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■"/>
            </a:pPr>
            <a:r>
              <a:rPr lang="zh-TW" sz="3600"/>
              <a:t>Motivation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■"/>
            </a:pPr>
            <a:r>
              <a:rPr lang="zh-TW" sz="3600"/>
              <a:t>Technology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■"/>
            </a:pPr>
            <a:r>
              <a:rPr lang="zh-TW" sz="3600"/>
              <a:t>Task Partition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■"/>
            </a:pPr>
            <a:r>
              <a:rPr lang="zh-TW" sz="3600"/>
              <a:t>Schedule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4213" y="1700215"/>
            <a:ext cx="77724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The lack of </a:t>
            </a:r>
            <a:r>
              <a:rPr lang="zh-TW"/>
              <a:t>awareness of vehicle maintenance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Higher risk of nasty accident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Spend more time and money to repair</a:t>
            </a:r>
            <a:endParaRPr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To introduce needed products or repairing suggestions to customers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Significant data for car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insurance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3649151"/>
            <a:ext cx="3724400" cy="2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84213" y="1700215"/>
            <a:ext cx="77724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Detects early-stage failures: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Reduce the risk of breakdown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Improve machine performance</a:t>
            </a:r>
            <a:endParaRPr>
              <a:solidFill>
                <a:srgbClr val="0000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Extend machine use life</a:t>
            </a:r>
            <a:endParaRPr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Scoring machine health and your driving </a:t>
            </a:r>
            <a:r>
              <a:rPr lang="zh-TW"/>
              <a:t>habbits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Predicts failures: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Predicting machine failure from</a:t>
            </a:r>
            <a:endParaRPr>
              <a:solidFill>
                <a:srgbClr val="0000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/>
              <a:t>sensors detection and your </a:t>
            </a:r>
            <a:endParaRPr b="0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/>
              <a:t>driving style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50" y="3989400"/>
            <a:ext cx="3131900" cy="19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Technology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39275" y="1414026"/>
            <a:ext cx="77724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Sensors</a:t>
            </a:r>
            <a:r>
              <a:rPr lang="zh-TW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Virbration</a:t>
            </a:r>
            <a:endParaRPr>
              <a:solidFill>
                <a:srgbClr val="0000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Temperature</a:t>
            </a:r>
            <a:endParaRPr>
              <a:solidFill>
                <a:srgbClr val="0000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Pressure</a:t>
            </a:r>
            <a:endParaRPr>
              <a:solidFill>
                <a:srgbClr val="0000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Tx &amp; Rx: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Low latency Tx &amp; Rx </a:t>
            </a:r>
            <a:endParaRPr>
              <a:solidFill>
                <a:srgbClr val="0000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many I/O ports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Power management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DVFS</a:t>
            </a:r>
            <a:endParaRPr>
              <a:solidFill>
                <a:srgbClr val="0000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Storage Device: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Cloud Storage</a:t>
            </a:r>
            <a:endParaRPr>
              <a:solidFill>
                <a:srgbClr val="0000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Network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000099"/>
                </a:solidFill>
              </a:rPr>
              <a:t>LTE / Wi-Fi backhaul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Partition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39275" y="1414026"/>
            <a:ext cx="77724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Sensors:</a:t>
            </a:r>
            <a:r>
              <a:rPr lang="zh-TW" sz="3000"/>
              <a:t>徐詠祺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Tx &amp; Rx:</a:t>
            </a:r>
            <a:r>
              <a:rPr lang="zh-TW" sz="3000"/>
              <a:t>張睿紘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Power management:張文彥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IoT system:</a:t>
            </a:r>
            <a:r>
              <a:rPr lang="zh-TW" sz="3000"/>
              <a:t>楊文彣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A</a:t>
            </a:r>
            <a:r>
              <a:rPr lang="zh-TW" sz="3000"/>
              <a:t>pplication:王瑞賢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839" y="1813925"/>
            <a:ext cx="1225500" cy="13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624" y="4102850"/>
            <a:ext cx="1225500" cy="13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4977" y="1866733"/>
            <a:ext cx="1225500" cy="13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137" y="1866733"/>
            <a:ext cx="1225500" cy="13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046191" y="2163580"/>
            <a:ext cx="674400" cy="73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266333" y="2163580"/>
            <a:ext cx="674400" cy="73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277263" y="2345075"/>
            <a:ext cx="6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482923" y="4403879"/>
            <a:ext cx="674400" cy="73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839054" y="2114954"/>
            <a:ext cx="674400" cy="73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5050" y="4080625"/>
            <a:ext cx="1225500" cy="13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5489246" y="4377472"/>
            <a:ext cx="674400" cy="73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430261" y="4542806"/>
            <a:ext cx="7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482925" y="4607600"/>
            <a:ext cx="6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</a:rPr>
              <a:t>8</a:t>
            </a:r>
            <a:r>
              <a:rPr b="1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050538" y="2371475"/>
            <a:ext cx="6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</a:rPr>
              <a:t>3</a:t>
            </a:r>
            <a:r>
              <a:rPr b="1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839050" y="2318675"/>
            <a:ext cx="6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F3F3F"/>
                </a:solidFill>
              </a:rPr>
              <a:t>6</a:t>
            </a:r>
            <a:r>
              <a:rPr b="1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921025" y="3329350"/>
            <a:ext cx="13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Proposal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11/6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689950" y="3329350"/>
            <a:ext cx="138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System Analysis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11/17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226600" y="3329350"/>
            <a:ext cx="189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Technology Analysis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12/11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911250" y="5481650"/>
            <a:ext cx="17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System architecture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937350" y="5481650"/>
            <a:ext cx="17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1/16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26225" y="5851100"/>
            <a:ext cx="138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12/18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39275" y="2889242"/>
            <a:ext cx="77724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