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34" autoAdjust="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0E268-90DC-4AED-A482-FD80EE670BCE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0C722-5EC5-422E-B6AC-104B5FBE5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211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0C722-5EC5-422E-B6AC-104B5FBE57D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44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7667626" y="6021388"/>
            <a:ext cx="1476375" cy="836612"/>
            <a:chOff x="521" y="210"/>
            <a:chExt cx="2520" cy="1504"/>
          </a:xfrm>
        </p:grpSpPr>
        <p:pic>
          <p:nvPicPr>
            <p:cNvPr id="5" name="Picture 44" descr="未標題-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709"/>
              <a:ext cx="2268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5" descr="未標題-1 複製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210"/>
              <a:ext cx="2520" cy="1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47" descr="ed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6" y="6076950"/>
            <a:ext cx="8477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5" descr="Bann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"/>
            <a:ext cx="647700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5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827089" y="1989140"/>
            <a:ext cx="7489825" cy="1800225"/>
          </a:xfrm>
        </p:spPr>
        <p:txBody>
          <a:bodyPr/>
          <a:lstStyle>
            <a:lvl1pPr algn="ctr">
              <a:defRPr sz="3600" b="0">
                <a:solidFill>
                  <a:srgbClr val="02020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zh-TW" dirty="0"/>
          </a:p>
        </p:txBody>
      </p:sp>
      <p:sp>
        <p:nvSpPr>
          <p:cNvPr id="5146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00515"/>
            <a:ext cx="6400800" cy="176688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0">
                <a:solidFill>
                  <a:srgbClr val="020202"/>
                </a:solidFill>
              </a:defRPr>
            </a:lvl1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487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2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331788"/>
            <a:ext cx="1943100" cy="59166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4" y="331788"/>
            <a:ext cx="5678487" cy="591661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461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2989" y="331790"/>
            <a:ext cx="7415212" cy="9366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700215"/>
            <a:ext cx="3810000" cy="4548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700215"/>
            <a:ext cx="3810000" cy="4548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36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43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41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700215"/>
            <a:ext cx="3810000" cy="45481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700215"/>
            <a:ext cx="3810000" cy="45481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87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1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12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76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3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87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3" descr="Title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692152"/>
            <a:ext cx="6540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Line 81"/>
          <p:cNvSpPr>
            <a:spLocks noChangeShapeType="1"/>
          </p:cNvSpPr>
          <p:nvPr/>
        </p:nvSpPr>
        <p:spPr bwMode="auto">
          <a:xfrm>
            <a:off x="250826" y="1196975"/>
            <a:ext cx="7850188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rgbClr val="545472"/>
              </a:solidFill>
              <a:latin typeface="Tahoma" panose="020B0604030504040204" pitchFamily="34" charset="0"/>
            </a:endParaRPr>
          </a:p>
        </p:txBody>
      </p:sp>
      <p:pic>
        <p:nvPicPr>
          <p:cNvPr id="1028" name="Picture 71" descr="lin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1111" b="46909"/>
          <a:stretch>
            <a:fillRect/>
          </a:stretch>
        </p:blipFill>
        <p:spPr bwMode="auto">
          <a:xfrm>
            <a:off x="9036051" y="2924175"/>
            <a:ext cx="107950" cy="38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70" descr="line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6669090"/>
            <a:ext cx="7239000" cy="7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1042989" y="331790"/>
            <a:ext cx="7415212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31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700215"/>
            <a:ext cx="7772400" cy="454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129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050"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50">
                <a:latin typeface="Arial" panose="020B0604020202020204" pitchFamily="34" charset="0"/>
              </a:defRPr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034" name="Group 56"/>
          <p:cNvGrpSpPr>
            <a:grpSpLocks/>
          </p:cNvGrpSpPr>
          <p:nvPr/>
        </p:nvGrpSpPr>
        <p:grpSpPr bwMode="auto">
          <a:xfrm>
            <a:off x="7956550" y="6165850"/>
            <a:ext cx="1187450" cy="692150"/>
            <a:chOff x="521" y="210"/>
            <a:chExt cx="2520" cy="1504"/>
          </a:xfrm>
        </p:grpSpPr>
        <p:pic>
          <p:nvPicPr>
            <p:cNvPr id="1036" name="Picture 57" descr="未標題-2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709"/>
              <a:ext cx="2268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58" descr="未標題-1 複製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210"/>
              <a:ext cx="2520" cy="1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5" name="Line 84"/>
          <p:cNvSpPr>
            <a:spLocks noChangeShapeType="1"/>
          </p:cNvSpPr>
          <p:nvPr/>
        </p:nvSpPr>
        <p:spPr bwMode="auto">
          <a:xfrm rot="5400000">
            <a:off x="58738" y="1174750"/>
            <a:ext cx="125095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rgbClr val="545472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6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10000"/>
        </a:spcAft>
        <a:buClr>
          <a:srgbClr val="0000FF"/>
        </a:buClr>
        <a:buFont typeface="Wingdings" panose="05000000000000000000" pitchFamily="2" charset="2"/>
        <a:buChar char="n"/>
        <a:defRPr kumimoji="1" sz="2400" b="1">
          <a:solidFill>
            <a:srgbClr val="000099"/>
          </a:solidFill>
          <a:latin typeface="+mn-lt"/>
          <a:ea typeface="+mn-ea"/>
          <a:cs typeface="+mn-cs"/>
        </a:defRPr>
      </a:lvl1pPr>
      <a:lvl2pPr marL="595313" indent="-252413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n"/>
        <a:defRPr kumimoji="1" sz="2000">
          <a:solidFill>
            <a:srgbClr val="990000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n"/>
        <a:defRPr kumimoji="1">
          <a:solidFill>
            <a:srgbClr val="0000FF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n"/>
        <a:defRPr kumimoji="1" sz="1600">
          <a:solidFill>
            <a:srgbClr val="00CC00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n"/>
        <a:defRPr kumimoji="1" sz="1600">
          <a:solidFill>
            <a:srgbClr val="FF3300"/>
          </a:solidFill>
          <a:latin typeface="+mn-lt"/>
          <a:ea typeface="+mn-ea"/>
          <a:cs typeface="+mn-cs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kumimoji="1" sz="1200">
          <a:solidFill>
            <a:srgbClr val="FF3300"/>
          </a:solidFill>
          <a:latin typeface="+mn-lt"/>
          <a:ea typeface="+mn-ea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kumimoji="1" sz="1200">
          <a:solidFill>
            <a:srgbClr val="FF3300"/>
          </a:solidFill>
          <a:latin typeface="+mn-lt"/>
          <a:ea typeface="+mn-ea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kumimoji="1" sz="1200">
          <a:solidFill>
            <a:srgbClr val="FF3300"/>
          </a:solidFill>
          <a:latin typeface="+mn-lt"/>
          <a:ea typeface="+mn-ea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kumimoji="1" sz="1200">
          <a:solidFill>
            <a:srgbClr val="FF3300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6E92C-02DD-48F7-901D-E6D19C9F3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087" y="2300290"/>
            <a:ext cx="7489825" cy="1800225"/>
          </a:xfrm>
        </p:spPr>
        <p:txBody>
          <a:bodyPr/>
          <a:lstStyle/>
          <a:p>
            <a:r>
              <a:rPr lang="en-US" altLang="zh-TW" dirty="0"/>
              <a:t>Topic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4E7F66-20A5-45A9-A7D7-CB8C901F40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TW" sz="2000" dirty="0">
                <a:solidFill>
                  <a:srgbClr val="545472"/>
                </a:solidFill>
                <a:ea typeface="標楷體" panose="03000509000000000000" pitchFamily="65" charset="-120"/>
              </a:rPr>
              <a:t>Department</a:t>
            </a:r>
          </a:p>
          <a:p>
            <a:pPr lvl="0"/>
            <a:r>
              <a:rPr lang="en-US" altLang="zh-TW" sz="2000" dirty="0">
                <a:solidFill>
                  <a:srgbClr val="545472"/>
                </a:solidFill>
                <a:ea typeface="標楷體" panose="03000509000000000000" pitchFamily="65" charset="-120"/>
              </a:rPr>
              <a:t>Student ID</a:t>
            </a:r>
          </a:p>
          <a:p>
            <a:pPr lvl="0"/>
            <a:r>
              <a:rPr lang="en-US" altLang="zh-TW" sz="2000" dirty="0">
                <a:solidFill>
                  <a:srgbClr val="545472"/>
                </a:solidFill>
                <a:ea typeface="標楷體" panose="03000509000000000000" pitchFamily="65" charset="-120"/>
              </a:rPr>
              <a:t>Name</a:t>
            </a:r>
            <a:r>
              <a:rPr lang="zh-TW" altLang="en-US" sz="2000" dirty="0">
                <a:solidFill>
                  <a:srgbClr val="545472"/>
                </a:solidFill>
                <a:ea typeface="標楷體" panose="03000509000000000000" pitchFamily="65" charset="-120"/>
              </a:rPr>
              <a:t>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529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CB6DD7-4993-47C6-A743-686AEE1D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915322-1F98-487C-9CB9-7F395E50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9687572"/>
      </p:ext>
    </p:extLst>
  </p:cSld>
  <p:clrMapOvr>
    <a:masterClrMapping/>
  </p:clrMapOvr>
</p:sld>
</file>

<file path=ppt/theme/theme1.xml><?xml version="1.0" encoding="utf-8"?>
<a:theme xmlns:a="http://schemas.openxmlformats.org/drawingml/2006/main" name="晶片系統佈景主題">
  <a:themeElements>
    <a:clrScheme name="SUMIPNTG 1">
      <a:dk1>
        <a:srgbClr val="545472"/>
      </a:dk1>
      <a:lt1>
        <a:srgbClr val="FFFFFF"/>
      </a:lt1>
      <a:dk2>
        <a:srgbClr val="892D5B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CCCCFF"/>
      </a:hlink>
      <a:folHlink>
        <a:srgbClr val="D9D9E5"/>
      </a:folHlink>
    </a:clrScheme>
    <a:fontScheme name="SS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UMIPNTG 1">
        <a:dk1>
          <a:srgbClr val="545472"/>
        </a:dk1>
        <a:lt1>
          <a:srgbClr val="FFFFFF"/>
        </a:lt1>
        <a:dk2>
          <a:srgbClr val="892D5B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CCCCFF"/>
        </a:hlink>
        <a:folHlink>
          <a:srgbClr val="D9D9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PNTG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B7B7FF"/>
        </a:hlink>
        <a:folHlink>
          <a:srgbClr val="BCD8E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PNT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PNTG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9DC6D5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CCDFE7"/>
        </a:accent5>
        <a:accent6>
          <a:srgbClr val="CD96B1"/>
        </a:accent6>
        <a:hlink>
          <a:srgbClr val="B7B7FF"/>
        </a:hlink>
        <a:folHlink>
          <a:srgbClr val="F2D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PNTG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D5BAFC"/>
        </a:hlink>
        <a:folHlink>
          <a:srgbClr val="D7D9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PNTG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FBE9BB"/>
        </a:hlink>
        <a:folHlink>
          <a:srgbClr val="CFE2C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PNTG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D1EC9C"/>
        </a:hlink>
        <a:folHlink>
          <a:srgbClr val="EFE5C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晶片系統佈景主題" id="{9376B554-C0E1-4252-AE39-BF0766FFDB44}" vid="{A06E46EA-B599-4447-8A33-C3123347CA4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晶片系統佈景主題</Template>
  <TotalTime>5440</TotalTime>
  <Words>7</Words>
  <Application>Microsoft Office PowerPoint</Application>
  <PresentationFormat>如螢幕大小 (4:3)</PresentationFormat>
  <Paragraphs>6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Tahoma</vt:lpstr>
      <vt:lpstr>Times New Roman</vt:lpstr>
      <vt:lpstr>Wingdings</vt:lpstr>
      <vt:lpstr>晶片系統佈景主題</vt:lpstr>
      <vt:lpstr>Topic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yiping</dc:creator>
  <cp:lastModifiedBy>NASIC</cp:lastModifiedBy>
  <cp:revision>708</cp:revision>
  <dcterms:created xsi:type="dcterms:W3CDTF">2019-10-07T13:40:58Z</dcterms:created>
  <dcterms:modified xsi:type="dcterms:W3CDTF">2020-10-12T00:58:23Z</dcterms:modified>
</cp:coreProperties>
</file>