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handoutMasterIdLst>
    <p:handoutMasterId r:id="rId8"/>
  </p:handoutMasterIdLst>
  <p:sldIdLst>
    <p:sldId id="256" r:id="rId2"/>
    <p:sldId id="262" r:id="rId3"/>
    <p:sldId id="261" r:id="rId4"/>
    <p:sldId id="260" r:id="rId5"/>
    <p:sldId id="263" r:id="rId6"/>
    <p:sldId id="26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4960B-9AF8-4D24-AA90-2F9ADDA021CD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E2C97-1F50-4B8B-A99E-2FF13A260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267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26BFE0-B93E-4D54-AC81-F79B9D6715B6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BF90B4A-D291-4D12-A8C2-DBF2E547DD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 smtClean="0"/>
              <a:t>Longest And Shortest Path</a:t>
            </a:r>
            <a:endParaRPr lang="zh-TW" altLang="en-US" sz="4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電子設計自動化</a:t>
            </a:r>
            <a:r>
              <a:rPr lang="en-US" altLang="zh-TW" sz="32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Lab 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5576" y="4515643"/>
            <a:ext cx="72390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中原大學 電子系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黃世旭 教授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9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r>
              <a:rPr lang="en-US" altLang="zh-TW" dirty="0" smtClean="0"/>
              <a:t>Write a C or C++ program </a:t>
            </a:r>
            <a:r>
              <a:rPr lang="en-US" altLang="zh-TW" dirty="0"/>
              <a:t>to find the longest </a:t>
            </a:r>
            <a:r>
              <a:rPr lang="en-US" altLang="zh-TW" dirty="0" smtClean="0"/>
              <a:t>path and the shortest </a:t>
            </a:r>
            <a:r>
              <a:rPr lang="en-US" altLang="zh-TW" dirty="0"/>
              <a:t>path between every pair of registers.</a:t>
            </a:r>
          </a:p>
          <a:p>
            <a:pPr lvl="1"/>
            <a:r>
              <a:rPr lang="en-US" altLang="zh-TW" dirty="0" smtClean="0"/>
              <a:t>Input </a:t>
            </a:r>
            <a:r>
              <a:rPr lang="en-US" altLang="zh-TW" dirty="0"/>
              <a:t>file : a </a:t>
            </a:r>
            <a:r>
              <a:rPr lang="en-US" altLang="zh-TW" dirty="0" smtClean="0"/>
              <a:t>circuit file </a:t>
            </a:r>
            <a:r>
              <a:rPr lang="en-US" altLang="zh-TW" dirty="0"/>
              <a:t>( .txt ) .</a:t>
            </a:r>
          </a:p>
          <a:p>
            <a:pPr lvl="1"/>
            <a:r>
              <a:rPr lang="en-US" altLang="zh-TW" dirty="0"/>
              <a:t>Output file : result </a:t>
            </a:r>
            <a:r>
              <a:rPr lang="en-US" altLang="zh-TW" dirty="0" smtClean="0"/>
              <a:t>file </a:t>
            </a:r>
            <a:r>
              <a:rPr lang="en-US" altLang="zh-TW" dirty="0"/>
              <a:t>( </a:t>
            </a:r>
            <a:r>
              <a:rPr lang="en-US" altLang="zh-TW" dirty="0" smtClean="0"/>
              <a:t>_out.txt </a:t>
            </a:r>
            <a:r>
              <a:rPr lang="en-US" altLang="zh-TW" dirty="0"/>
              <a:t>). </a:t>
            </a:r>
            <a:r>
              <a:rPr lang="en-US" altLang="zh-TW" dirty="0" smtClean="0">
                <a:ea typeface="新細明體" pitchFamily="18" charset="-120"/>
              </a:rPr>
              <a:t>Include the</a:t>
            </a:r>
            <a:r>
              <a:rPr lang="en-US" altLang="zh-TW" dirty="0"/>
              <a:t> longest </a:t>
            </a:r>
            <a:r>
              <a:rPr lang="en-US" altLang="zh-TW" dirty="0" smtClean="0"/>
              <a:t>and </a:t>
            </a:r>
            <a:r>
              <a:rPr lang="en-US" altLang="zh-TW" dirty="0"/>
              <a:t>shortest </a:t>
            </a:r>
            <a:r>
              <a:rPr lang="en-US" altLang="zh-TW" dirty="0" smtClean="0"/>
              <a:t>delay.</a:t>
            </a:r>
            <a:endParaRPr lang="en-US" altLang="zh-TW" dirty="0">
              <a:ea typeface="新細明體" pitchFamily="18" charset="-120"/>
            </a:endParaRPr>
          </a:p>
          <a:p>
            <a:pPr lvl="1"/>
            <a:endParaRPr lang="en-US" altLang="zh-TW" dirty="0" smtClean="0"/>
          </a:p>
        </p:txBody>
      </p:sp>
      <p:pic>
        <p:nvPicPr>
          <p:cNvPr id="3074" name="Picture 2" descr="C:\Users\Darren\Desktop\繪圖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02048"/>
            <a:ext cx="5040560" cy="36113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Input Format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750988" y="1484784"/>
            <a:ext cx="540060" cy="172819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/>
          <p:cNvSpPr/>
          <p:nvPr/>
        </p:nvSpPr>
        <p:spPr>
          <a:xfrm>
            <a:off x="2750988" y="3501008"/>
            <a:ext cx="540060" cy="31683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4"/>
          <p:cNvSpPr txBox="1">
            <a:spLocks noChangeArrowheads="1"/>
          </p:cNvSpPr>
          <p:nvPr/>
        </p:nvSpPr>
        <p:spPr bwMode="auto">
          <a:xfrm>
            <a:off x="3851920" y="2164214"/>
            <a:ext cx="2448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 delay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/>
        </p:nvSpPr>
        <p:spPr bwMode="auto">
          <a:xfrm>
            <a:off x="3676600" y="5301208"/>
            <a:ext cx="3487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Data Transfer Dependency</a:t>
            </a:r>
            <a:endParaRPr lang="zh-TW" altLang="en-US" dirty="0"/>
          </a:p>
        </p:txBody>
      </p:sp>
      <p:sp>
        <p:nvSpPr>
          <p:cNvPr id="14" name="文字方塊 9"/>
          <p:cNvSpPr txBox="1">
            <a:spLocks noChangeArrowheads="1"/>
          </p:cNvSpPr>
          <p:nvPr/>
        </p:nvSpPr>
        <p:spPr bwMode="auto">
          <a:xfrm>
            <a:off x="4437112" y="4180438"/>
            <a:ext cx="156592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               g2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9"/>
          <p:cNvSpPr txBox="1">
            <a:spLocks noChangeArrowheads="1"/>
          </p:cNvSpPr>
          <p:nvPr/>
        </p:nvSpPr>
        <p:spPr bwMode="auto">
          <a:xfrm>
            <a:off x="4141912" y="4719637"/>
            <a:ext cx="229783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from               to</a:t>
            </a:r>
            <a:endParaRPr lang="zh-TW" altLang="en-US" dirty="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880100" y="4703762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DATA</a:t>
            </a:r>
          </a:p>
        </p:txBody>
      </p:sp>
      <p:sp>
        <p:nvSpPr>
          <p:cNvPr id="6" name="矩形 5"/>
          <p:cNvSpPr/>
          <p:nvPr/>
        </p:nvSpPr>
        <p:spPr>
          <a:xfrm>
            <a:off x="3419872" y="57332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Note : “R” is register, “g” is gate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5076056" y="436510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8" y="1462472"/>
            <a:ext cx="1453775" cy="52068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/>
              <a:t>Format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70559"/>
            <a:ext cx="1885950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右大括弧 5"/>
          <p:cNvSpPr/>
          <p:nvPr/>
        </p:nvSpPr>
        <p:spPr>
          <a:xfrm>
            <a:off x="3023828" y="2514575"/>
            <a:ext cx="540060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>
            <a:off x="3023828" y="3882727"/>
            <a:ext cx="540060" cy="1008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4"/>
          <p:cNvSpPr txBox="1">
            <a:spLocks noChangeArrowheads="1"/>
          </p:cNvSpPr>
          <p:nvPr/>
        </p:nvSpPr>
        <p:spPr bwMode="auto">
          <a:xfrm>
            <a:off x="3851920" y="2833965"/>
            <a:ext cx="2448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Longest path delay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4"/>
          <p:cNvSpPr txBox="1">
            <a:spLocks noChangeArrowheads="1"/>
          </p:cNvSpPr>
          <p:nvPr/>
        </p:nvSpPr>
        <p:spPr bwMode="auto">
          <a:xfrm>
            <a:off x="3923928" y="4202117"/>
            <a:ext cx="2448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shortest path delay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904" y="178845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File name: case?_out.txt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6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1.Report </a:t>
            </a:r>
            <a:r>
              <a:rPr lang="en-US" altLang="zh-TW" sz="2600" dirty="0"/>
              <a:t>(pdf file or word file)</a:t>
            </a:r>
          </a:p>
          <a:p>
            <a:pPr lvl="1"/>
            <a:r>
              <a:rPr lang="en-US" altLang="zh-TW" sz="2200" dirty="0"/>
              <a:t>Problem description.</a:t>
            </a:r>
          </a:p>
          <a:p>
            <a:pPr lvl="1"/>
            <a:r>
              <a:rPr lang="en-US" altLang="zh-TW" sz="2200" dirty="0" smtClean="0"/>
              <a:t>Your </a:t>
            </a:r>
            <a:r>
              <a:rPr lang="en-US" altLang="zh-TW" sz="2200" dirty="0"/>
              <a:t>data structure.</a:t>
            </a:r>
          </a:p>
          <a:p>
            <a:pPr lvl="1"/>
            <a:r>
              <a:rPr lang="en-US" altLang="zh-TW" sz="2200" dirty="0"/>
              <a:t>How to execute your C or C++ </a:t>
            </a:r>
            <a:r>
              <a:rPr lang="en-US" altLang="zh-TW" sz="2200" dirty="0" smtClean="0"/>
              <a:t>program.</a:t>
            </a:r>
            <a:endParaRPr lang="en-US" altLang="zh-TW" sz="2200" dirty="0"/>
          </a:p>
          <a:p>
            <a:pPr lvl="1"/>
            <a:r>
              <a:rPr lang="en-US" altLang="zh-TW" sz="2200" dirty="0"/>
              <a:t>The answer </a:t>
            </a:r>
            <a:r>
              <a:rPr lang="en-US" altLang="zh-TW" sz="2200" dirty="0" smtClean="0"/>
              <a:t>to these </a:t>
            </a:r>
            <a:r>
              <a:rPr lang="en-US" altLang="zh-TW" sz="2200" dirty="0"/>
              <a:t>release </a:t>
            </a:r>
            <a:r>
              <a:rPr lang="en-US" altLang="zh-TW" sz="2200" dirty="0" smtClean="0"/>
              <a:t>problems.</a:t>
            </a:r>
          </a:p>
          <a:p>
            <a:pPr marL="0" indent="0">
              <a:buNone/>
            </a:pPr>
            <a:endParaRPr lang="en-US" altLang="zh-TW" sz="2600" dirty="0" smtClean="0"/>
          </a:p>
          <a:p>
            <a:r>
              <a:rPr lang="en-US" altLang="zh-TW" sz="2600" dirty="0" smtClean="0"/>
              <a:t>2.Your .</a:t>
            </a:r>
            <a:r>
              <a:rPr lang="en-US" altLang="zh-TW" sz="2600" dirty="0" err="1" smtClean="0"/>
              <a:t>cpp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file.</a:t>
            </a:r>
          </a:p>
          <a:p>
            <a:endParaRPr lang="en-US" altLang="zh-TW" sz="2600" dirty="0"/>
          </a:p>
          <a:p>
            <a:r>
              <a:rPr lang="en-US" altLang="zh-TW" sz="2600" dirty="0" smtClean="0"/>
              <a:t>3.Your </a:t>
            </a:r>
            <a:r>
              <a:rPr lang="en-US" altLang="zh-TW" sz="2600" dirty="0"/>
              <a:t>execution </a:t>
            </a:r>
            <a:r>
              <a:rPr lang="en-US" altLang="zh-TW" sz="2600" dirty="0" smtClean="0"/>
              <a:t>file.</a:t>
            </a:r>
            <a:endParaRPr lang="en-US" altLang="zh-TW" sz="2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2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分數計算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76536"/>
            <a:ext cx="8229600" cy="4876800"/>
          </a:xfrm>
        </p:spPr>
        <p:txBody>
          <a:bodyPr/>
          <a:lstStyle/>
          <a:p>
            <a:r>
              <a:rPr lang="en-US" altLang="zh-TW" dirty="0" smtClean="0"/>
              <a:t>Shortest path – 90%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Longest and shortest path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100%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未完成程式者依完成度給分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8220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</TotalTime>
  <Words>174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Times New Roman</vt:lpstr>
      <vt:lpstr>Verdana</vt:lpstr>
      <vt:lpstr>清晰度</vt:lpstr>
      <vt:lpstr>Longest And Shortest Path</vt:lpstr>
      <vt:lpstr>Lab1</vt:lpstr>
      <vt:lpstr>Input Format</vt:lpstr>
      <vt:lpstr>Output Format</vt:lpstr>
      <vt:lpstr>Lab1 Report</vt:lpstr>
      <vt:lpstr>分數計算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Darren</dc:creator>
  <cp:lastModifiedBy>ShiZou</cp:lastModifiedBy>
  <cp:revision>17</cp:revision>
  <dcterms:created xsi:type="dcterms:W3CDTF">2014-09-22T12:13:26Z</dcterms:created>
  <dcterms:modified xsi:type="dcterms:W3CDTF">2018-09-27T02:30:13Z</dcterms:modified>
</cp:coreProperties>
</file>