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1FE0-3427-407E-B822-271F8E9EB1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2CBA7B3-16DE-43A9-9693-AFE31D83F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F63CED2-74C5-4C8F-958C-BFBFAA02A032}"/>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5" name="Footer Placeholder 4">
            <a:extLst>
              <a:ext uri="{FF2B5EF4-FFF2-40B4-BE49-F238E27FC236}">
                <a16:creationId xmlns:a16="http://schemas.microsoft.com/office/drawing/2014/main" id="{93588AAA-30AE-47A1-B75A-60D01910B29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4D5A50B-9697-4F5B-A0E2-7823162F7A41}"/>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4776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A8D2-77D3-490A-B81C-A5842004F35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25675C3-E42C-4188-95D9-D9E99D1BB8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E8BF01-9054-4803-9277-9AED6EE5A4A4}"/>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5" name="Footer Placeholder 4">
            <a:extLst>
              <a:ext uri="{FF2B5EF4-FFF2-40B4-BE49-F238E27FC236}">
                <a16:creationId xmlns:a16="http://schemas.microsoft.com/office/drawing/2014/main" id="{398E4F37-CE74-4438-A2F6-6241CF3A20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3603B66-2701-474D-9FF7-718E3AEFEB89}"/>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239726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EF9D5-1213-4420-ABD2-646BFB044B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EE344BB-80EB-46A6-B379-CC1E9EB24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FAB1DF9-A51D-417F-935E-8CDC34651A40}"/>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5" name="Footer Placeholder 4">
            <a:extLst>
              <a:ext uri="{FF2B5EF4-FFF2-40B4-BE49-F238E27FC236}">
                <a16:creationId xmlns:a16="http://schemas.microsoft.com/office/drawing/2014/main" id="{523AE0B6-65EB-4F2B-9D8D-145F6F8E43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453C86A-3E81-40E4-8BA5-BDBC9763871F}"/>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113747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06C9-757E-4C43-BDBC-2D6335DFA32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C7A59AD-B7CC-47E8-A4E4-E0299F0B54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C7B6E5E-BABB-4F23-B342-100C8C53EDA8}"/>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5" name="Footer Placeholder 4">
            <a:extLst>
              <a:ext uri="{FF2B5EF4-FFF2-40B4-BE49-F238E27FC236}">
                <a16:creationId xmlns:a16="http://schemas.microsoft.com/office/drawing/2014/main" id="{FC95002D-02FE-4FC6-A1B1-02216781F18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49F33E-F3CA-4A86-A03B-BC6F2983F93A}"/>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229999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5E23-02D0-47A1-A27E-93A630144E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B0D96D7-0147-463A-950A-F58A6C331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C0608-C0D1-40FC-9FA3-2F6F230133C7}"/>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5" name="Footer Placeholder 4">
            <a:extLst>
              <a:ext uri="{FF2B5EF4-FFF2-40B4-BE49-F238E27FC236}">
                <a16:creationId xmlns:a16="http://schemas.microsoft.com/office/drawing/2014/main" id="{792CDAFD-B0DF-49F3-B54D-7B6E955F1F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55AE68F-FCCD-4699-8285-943EEC5E3927}"/>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27813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114-7A48-4E91-8E49-8E8D1C518B3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4A49042-2248-4E9E-A318-D7C0F59D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02D5C2B-7C41-4428-9CD7-7F06A143C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ACADDAC-5201-404A-9F09-F5DA19A6BB51}"/>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6" name="Footer Placeholder 5">
            <a:extLst>
              <a:ext uri="{FF2B5EF4-FFF2-40B4-BE49-F238E27FC236}">
                <a16:creationId xmlns:a16="http://schemas.microsoft.com/office/drawing/2014/main" id="{CD2A5E59-514D-4068-80D2-8E1F004F716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DEC63C2-A557-4CBD-86CE-3BA417771455}"/>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321215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E492-2313-425B-97B9-591E17E6144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2678C36-7996-4402-AFF1-3BA8FD19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598A7-F881-446D-B606-9266A8667B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9701DA1-1312-4DCA-8FE8-E1DB0687FB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1F23E-09E2-4601-9D04-4E2F416C8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E2E2F42-C3D1-4334-B9D5-1D4259A0B5D7}"/>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8" name="Footer Placeholder 7">
            <a:extLst>
              <a:ext uri="{FF2B5EF4-FFF2-40B4-BE49-F238E27FC236}">
                <a16:creationId xmlns:a16="http://schemas.microsoft.com/office/drawing/2014/main" id="{AA391F31-A9AC-4A32-B8F2-864E1A0E625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ED0E5BB-BF04-4AF5-AE26-C790B7A21C59}"/>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294832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9A37-2023-4D9A-AF30-C4340047EAB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1FABA8D-B1BF-4BDA-B2B0-B4AE9BCA14FE}"/>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4" name="Footer Placeholder 3">
            <a:extLst>
              <a:ext uri="{FF2B5EF4-FFF2-40B4-BE49-F238E27FC236}">
                <a16:creationId xmlns:a16="http://schemas.microsoft.com/office/drawing/2014/main" id="{4DE8D71A-B855-4140-93D3-FE4FF655E76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2052979-A6E5-45E8-A68D-ED7D12AFF111}"/>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365998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283F44-2676-46DF-8652-FE9A88B8E7EB}"/>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3" name="Footer Placeholder 2">
            <a:extLst>
              <a:ext uri="{FF2B5EF4-FFF2-40B4-BE49-F238E27FC236}">
                <a16:creationId xmlns:a16="http://schemas.microsoft.com/office/drawing/2014/main" id="{0FF47493-84AA-4301-8FE0-0939E4BCADC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328CDE7-E940-4FD9-B910-D374EA949698}"/>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393513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55AB-5207-4681-9B08-BB123C3F7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3C3492D-6BB3-463E-A515-816E866A5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07F9D02-74F3-42B9-A51F-9FDF0B630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6CED4-1F7A-4816-8737-A6E70493242E}"/>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6" name="Footer Placeholder 5">
            <a:extLst>
              <a:ext uri="{FF2B5EF4-FFF2-40B4-BE49-F238E27FC236}">
                <a16:creationId xmlns:a16="http://schemas.microsoft.com/office/drawing/2014/main" id="{6E40AAFA-7474-4BB4-B5A9-4901E86A59F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24F540A-8373-4565-AC00-D6243EF50483}"/>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341694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0B77-7E56-494B-8C8D-96717CAEA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4130A2E-F2BA-4071-AAFC-22652A579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A532BC8-E10E-4A8F-85D5-3321123E5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9D67A-C78A-429A-B080-6A162592C472}"/>
              </a:ext>
            </a:extLst>
          </p:cNvPr>
          <p:cNvSpPr>
            <a:spLocks noGrp="1"/>
          </p:cNvSpPr>
          <p:nvPr>
            <p:ph type="dt" sz="half" idx="10"/>
          </p:nvPr>
        </p:nvSpPr>
        <p:spPr/>
        <p:txBody>
          <a:bodyPr/>
          <a:lstStyle/>
          <a:p>
            <a:fld id="{34199A33-24E9-44C0-99FC-F48DC1909A14}" type="datetimeFigureOut">
              <a:rPr lang="en-SG" smtClean="0"/>
              <a:t>4/8/2021</a:t>
            </a:fld>
            <a:endParaRPr lang="en-SG"/>
          </a:p>
        </p:txBody>
      </p:sp>
      <p:sp>
        <p:nvSpPr>
          <p:cNvPr id="6" name="Footer Placeholder 5">
            <a:extLst>
              <a:ext uri="{FF2B5EF4-FFF2-40B4-BE49-F238E27FC236}">
                <a16:creationId xmlns:a16="http://schemas.microsoft.com/office/drawing/2014/main" id="{7A95BC2F-39CD-43A3-863F-CF2C1120AA0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5DFB69-B814-444E-82AA-03BEEDE4E951}"/>
              </a:ext>
            </a:extLst>
          </p:cNvPr>
          <p:cNvSpPr>
            <a:spLocks noGrp="1"/>
          </p:cNvSpPr>
          <p:nvPr>
            <p:ph type="sldNum" sz="quarter" idx="12"/>
          </p:nvPr>
        </p:nvSpPr>
        <p:spPr/>
        <p:txBody>
          <a:bodyPr/>
          <a:lstStyle/>
          <a:p>
            <a:fld id="{AD983B28-9AC4-4B01-A265-9F77941240D3}" type="slidenum">
              <a:rPr lang="en-SG" smtClean="0"/>
              <a:t>‹#›</a:t>
            </a:fld>
            <a:endParaRPr lang="en-SG"/>
          </a:p>
        </p:txBody>
      </p:sp>
    </p:spTree>
    <p:extLst>
      <p:ext uri="{BB962C8B-B14F-4D97-AF65-F5344CB8AC3E}">
        <p14:creationId xmlns:p14="http://schemas.microsoft.com/office/powerpoint/2010/main" val="7258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11455-39B4-4761-880E-02ECA57C6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76C1C9E-2D7D-4715-9FE8-3D612BA35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61BA15A-0D96-4BC3-8427-BB8CB60F5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99A33-24E9-44C0-99FC-F48DC1909A14}" type="datetimeFigureOut">
              <a:rPr lang="en-SG" smtClean="0"/>
              <a:t>4/8/2021</a:t>
            </a:fld>
            <a:endParaRPr lang="en-SG"/>
          </a:p>
        </p:txBody>
      </p:sp>
      <p:sp>
        <p:nvSpPr>
          <p:cNvPr id="5" name="Footer Placeholder 4">
            <a:extLst>
              <a:ext uri="{FF2B5EF4-FFF2-40B4-BE49-F238E27FC236}">
                <a16:creationId xmlns:a16="http://schemas.microsoft.com/office/drawing/2014/main" id="{6D09638B-628A-4448-9927-E276940D7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2C79E28-6233-478F-8397-5BC44353D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83B28-9AC4-4B01-A265-9F77941240D3}" type="slidenum">
              <a:rPr lang="en-SG" smtClean="0"/>
              <a:t>‹#›</a:t>
            </a:fld>
            <a:endParaRPr lang="en-SG"/>
          </a:p>
        </p:txBody>
      </p:sp>
    </p:spTree>
    <p:extLst>
      <p:ext uri="{BB962C8B-B14F-4D97-AF65-F5344CB8AC3E}">
        <p14:creationId xmlns:p14="http://schemas.microsoft.com/office/powerpoint/2010/main" val="45370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AECF-1C53-40B3-9D0F-F95DF51FC3EF}"/>
              </a:ext>
            </a:extLst>
          </p:cNvPr>
          <p:cNvSpPr>
            <a:spLocks noGrp="1"/>
          </p:cNvSpPr>
          <p:nvPr>
            <p:ph type="ctrTitle"/>
          </p:nvPr>
        </p:nvSpPr>
        <p:spPr/>
        <p:txBody>
          <a:bodyPr/>
          <a:lstStyle/>
          <a:p>
            <a:r>
              <a:rPr lang="en-SG" dirty="0"/>
              <a:t>Citi </a:t>
            </a:r>
            <a:r>
              <a:rPr lang="en-SG" dirty="0" err="1"/>
              <a:t>HackOverflow</a:t>
            </a:r>
            <a:r>
              <a:rPr lang="en-SG" dirty="0"/>
              <a:t> 2021</a:t>
            </a:r>
            <a:br>
              <a:rPr lang="en-SG" dirty="0"/>
            </a:br>
            <a:r>
              <a:rPr lang="en-SG" dirty="0"/>
              <a:t>Team 17</a:t>
            </a:r>
          </a:p>
        </p:txBody>
      </p:sp>
      <p:sp>
        <p:nvSpPr>
          <p:cNvPr id="3" name="Subtitle 2">
            <a:extLst>
              <a:ext uri="{FF2B5EF4-FFF2-40B4-BE49-F238E27FC236}">
                <a16:creationId xmlns:a16="http://schemas.microsoft.com/office/drawing/2014/main" id="{306286A8-D520-4FF4-8372-16DC63FF547A}"/>
              </a:ext>
            </a:extLst>
          </p:cNvPr>
          <p:cNvSpPr>
            <a:spLocks noGrp="1"/>
          </p:cNvSpPr>
          <p:nvPr>
            <p:ph type="subTitle" idx="1"/>
          </p:nvPr>
        </p:nvSpPr>
        <p:spPr>
          <a:xfrm>
            <a:off x="1524000" y="3602037"/>
            <a:ext cx="9144000" cy="1951037"/>
          </a:xfrm>
        </p:spPr>
        <p:txBody>
          <a:bodyPr>
            <a:normAutofit fontScale="92500" lnSpcReduction="10000"/>
          </a:bodyPr>
          <a:lstStyle/>
          <a:p>
            <a:r>
              <a:rPr lang="en-SG" dirty="0"/>
              <a:t>Terry Lim</a:t>
            </a:r>
          </a:p>
          <a:p>
            <a:r>
              <a:rPr lang="en-SG" dirty="0"/>
              <a:t>Chan Wen Yong</a:t>
            </a:r>
          </a:p>
          <a:p>
            <a:r>
              <a:rPr lang="en-SG" dirty="0"/>
              <a:t>Chew Bang Yao, Paul</a:t>
            </a:r>
          </a:p>
          <a:p>
            <a:r>
              <a:rPr lang="en-SG" dirty="0"/>
              <a:t>Tan Ching </a:t>
            </a:r>
            <a:r>
              <a:rPr lang="en-SG" dirty="0" err="1"/>
              <a:t>Fhen</a:t>
            </a:r>
            <a:endParaRPr lang="en-SG" dirty="0"/>
          </a:p>
          <a:p>
            <a:r>
              <a:rPr lang="en-SG" dirty="0"/>
              <a:t>Low Hon Zheng</a:t>
            </a:r>
          </a:p>
        </p:txBody>
      </p:sp>
    </p:spTree>
    <p:extLst>
      <p:ext uri="{BB962C8B-B14F-4D97-AF65-F5344CB8AC3E}">
        <p14:creationId xmlns:p14="http://schemas.microsoft.com/office/powerpoint/2010/main" val="48250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7EB1-109B-4B02-A952-BC109F2A84CF}"/>
              </a:ext>
            </a:extLst>
          </p:cNvPr>
          <p:cNvSpPr>
            <a:spLocks noGrp="1"/>
          </p:cNvSpPr>
          <p:nvPr>
            <p:ph type="title"/>
          </p:nvPr>
        </p:nvSpPr>
        <p:spPr/>
        <p:txBody>
          <a:bodyPr/>
          <a:lstStyle/>
          <a:p>
            <a:r>
              <a:rPr lang="en-US" dirty="0"/>
              <a:t>1. Background and Problem Statement</a:t>
            </a:r>
            <a:endParaRPr lang="en-SG" dirty="0"/>
          </a:p>
        </p:txBody>
      </p:sp>
      <p:sp>
        <p:nvSpPr>
          <p:cNvPr id="3" name="Content Placeholder 2">
            <a:extLst>
              <a:ext uri="{FF2B5EF4-FFF2-40B4-BE49-F238E27FC236}">
                <a16:creationId xmlns:a16="http://schemas.microsoft.com/office/drawing/2014/main" id="{F0828279-440A-48F0-BB25-7D30C4801CE1}"/>
              </a:ext>
            </a:extLst>
          </p:cNvPr>
          <p:cNvSpPr>
            <a:spLocks noGrp="1"/>
          </p:cNvSpPr>
          <p:nvPr>
            <p:ph idx="1"/>
          </p:nvPr>
        </p:nvSpPr>
        <p:spPr/>
        <p:txBody>
          <a:bodyPr>
            <a:normAutofit fontScale="32500" lnSpcReduction="20000"/>
          </a:bodyPr>
          <a:lstStyle/>
          <a:p>
            <a:r>
              <a:rPr lang="en-US" dirty="0"/>
              <a:t>Problem Statement</a:t>
            </a:r>
          </a:p>
          <a:p>
            <a:endParaRPr lang="en-US" dirty="0"/>
          </a:p>
          <a:p>
            <a:r>
              <a:rPr lang="en-US" dirty="0"/>
              <a:t>With the growing noise in the media about e-commerce and discounts, sometimes we forget that traditional shopping is still the best! Most of the shopping is till done offline in physical stores as some of us believe in experiencing something before buying.</a:t>
            </a:r>
          </a:p>
          <a:p>
            <a:endParaRPr lang="en-US" dirty="0"/>
          </a:p>
          <a:p>
            <a:r>
              <a:rPr lang="en-US" dirty="0"/>
              <a:t>These days, marketers need many avenues to gain new consumers, and with the constant holiday shopping seasons, QR codes become a flexible marketing tool accommodating both offline and online marketing efforts. Especially this covid period, the QR code’s innate ability to provide contactless engagement has made them a convenient tool. Instead of using physical vouchers, the QR code enables direct engagement with your personal device. Retailers are embracing them for contactless purchasing and to provide more product information without needing sales associates.</a:t>
            </a:r>
          </a:p>
          <a:p>
            <a:endParaRPr lang="en-US" dirty="0"/>
          </a:p>
          <a:p>
            <a:r>
              <a:rPr lang="en-US" dirty="0"/>
              <a:t>Within your team, design a multi-users application to allow users to purchase QR code vouchers for offline shopping. The solution can cover mobile/website which include the following mentioned below. The key is to design the flows that integrate well between each components to give an overall excellent user experience. Students will be judged based on how well they use QR code technology with the UX.</a:t>
            </a:r>
          </a:p>
          <a:p>
            <a:endParaRPr lang="en-US" dirty="0"/>
          </a:p>
          <a:p>
            <a:r>
              <a:rPr lang="en-US" dirty="0"/>
              <a:t>2 types of users:</a:t>
            </a:r>
          </a:p>
          <a:p>
            <a:r>
              <a:rPr lang="en-US" dirty="0"/>
              <a:t>1. Cashier: </a:t>
            </a:r>
          </a:p>
          <a:p>
            <a:r>
              <a:rPr lang="en-US" dirty="0"/>
              <a:t>-  Scans user’s voucher which will be in the form of QR code and redeems the value according to the voucher’s details</a:t>
            </a:r>
          </a:p>
          <a:p>
            <a:r>
              <a:rPr lang="en-US" dirty="0"/>
              <a:t>2. Users:</a:t>
            </a:r>
          </a:p>
          <a:p>
            <a:r>
              <a:rPr lang="en-US" dirty="0"/>
              <a:t>-  Can purchase vouchers in terms of QR Code from the application and shows loyalty points and vouchers. </a:t>
            </a:r>
          </a:p>
          <a:p>
            <a:r>
              <a:rPr lang="en-US" dirty="0"/>
              <a:t>-  The user can select voucher and display QR code to the cashier during checkout</a:t>
            </a:r>
          </a:p>
          <a:p>
            <a:r>
              <a:rPr lang="en-US" dirty="0"/>
              <a:t>3. Bonus:</a:t>
            </a:r>
          </a:p>
          <a:p>
            <a:r>
              <a:rPr lang="en-US" dirty="0"/>
              <a:t>-  Develop a server application which stores and updates user-purchase-voucher.</a:t>
            </a:r>
          </a:p>
          <a:p>
            <a:endParaRPr lang="en-SG" dirty="0"/>
          </a:p>
        </p:txBody>
      </p:sp>
    </p:spTree>
    <p:extLst>
      <p:ext uri="{BB962C8B-B14F-4D97-AF65-F5344CB8AC3E}">
        <p14:creationId xmlns:p14="http://schemas.microsoft.com/office/powerpoint/2010/main" val="276053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080E-0345-490F-AE6C-374320266B59}"/>
              </a:ext>
            </a:extLst>
          </p:cNvPr>
          <p:cNvSpPr>
            <a:spLocks noGrp="1"/>
          </p:cNvSpPr>
          <p:nvPr>
            <p:ph type="title"/>
          </p:nvPr>
        </p:nvSpPr>
        <p:spPr/>
        <p:txBody>
          <a:bodyPr/>
          <a:lstStyle/>
          <a:p>
            <a:r>
              <a:rPr lang="en-US" dirty="0"/>
              <a:t>2. Solution and User Interface</a:t>
            </a:r>
            <a:endParaRPr lang="en-SG" dirty="0"/>
          </a:p>
        </p:txBody>
      </p:sp>
      <p:sp>
        <p:nvSpPr>
          <p:cNvPr id="3" name="Content Placeholder 2">
            <a:extLst>
              <a:ext uri="{FF2B5EF4-FFF2-40B4-BE49-F238E27FC236}">
                <a16:creationId xmlns:a16="http://schemas.microsoft.com/office/drawing/2014/main" id="{54D294E5-6FB8-4345-B64F-2B8B615650F0}"/>
              </a:ext>
            </a:extLst>
          </p:cNvPr>
          <p:cNvSpPr>
            <a:spLocks noGrp="1"/>
          </p:cNvSpPr>
          <p:nvPr>
            <p:ph idx="1"/>
          </p:nvPr>
        </p:nvSpPr>
        <p:spPr/>
        <p:txBody>
          <a:bodyPr/>
          <a:lstStyle/>
          <a:p>
            <a:r>
              <a:rPr lang="en-SG" dirty="0"/>
              <a:t>Make a web app which will be able to access different types of users</a:t>
            </a:r>
          </a:p>
          <a:p>
            <a:r>
              <a:rPr lang="en-SG" dirty="0"/>
              <a:t>Users</a:t>
            </a:r>
          </a:p>
          <a:p>
            <a:pPr lvl="1"/>
            <a:r>
              <a:rPr lang="en-SG" dirty="0"/>
              <a:t>Customer – Will be able to buy vouchers that are on sale and use it as cash vouchers at the respective malls. Will be able to get loyalty points from purchase of the vouchers</a:t>
            </a:r>
          </a:p>
          <a:p>
            <a:pPr lvl="1"/>
            <a:r>
              <a:rPr lang="en-SG" dirty="0"/>
              <a:t>Cashier – Will be able to scan QR codes generated by customers and update the database to change the </a:t>
            </a:r>
            <a:r>
              <a:rPr lang="en-SG" dirty="0" err="1"/>
              <a:t>voucherStatus</a:t>
            </a:r>
            <a:r>
              <a:rPr lang="en-SG" dirty="0"/>
              <a:t> to “Redeemed”. The value of the voucher will be read in by the system and deduction will be made to the price (This last line is not really done, I think it is an assumption)</a:t>
            </a:r>
          </a:p>
          <a:p>
            <a:pPr lvl="1"/>
            <a:r>
              <a:rPr lang="en-SG" dirty="0"/>
              <a:t>Vendor – Will be able to monitor all vouchers that have been purchased / redeemed. Will also be able to list / remove vouchers from the app</a:t>
            </a:r>
          </a:p>
        </p:txBody>
      </p:sp>
    </p:spTree>
    <p:extLst>
      <p:ext uri="{BB962C8B-B14F-4D97-AF65-F5344CB8AC3E}">
        <p14:creationId xmlns:p14="http://schemas.microsoft.com/office/powerpoint/2010/main" val="352570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F02A-207F-4385-A62E-2E34583B5AEE}"/>
              </a:ext>
            </a:extLst>
          </p:cNvPr>
          <p:cNvSpPr>
            <a:spLocks noGrp="1"/>
          </p:cNvSpPr>
          <p:nvPr>
            <p:ph type="title"/>
          </p:nvPr>
        </p:nvSpPr>
        <p:spPr/>
        <p:txBody>
          <a:bodyPr/>
          <a:lstStyle/>
          <a:p>
            <a:r>
              <a:rPr lang="en-US" dirty="0"/>
              <a:t>3. Features of the applications - benefits and how it addresses problems</a:t>
            </a:r>
            <a:endParaRPr lang="en-SG" dirty="0"/>
          </a:p>
        </p:txBody>
      </p:sp>
      <p:sp>
        <p:nvSpPr>
          <p:cNvPr id="3" name="Content Placeholder 2">
            <a:extLst>
              <a:ext uri="{FF2B5EF4-FFF2-40B4-BE49-F238E27FC236}">
                <a16:creationId xmlns:a16="http://schemas.microsoft.com/office/drawing/2014/main" id="{B9D9273C-C348-4967-A818-C5CDDA2BEA45}"/>
              </a:ext>
            </a:extLst>
          </p:cNvPr>
          <p:cNvSpPr>
            <a:spLocks noGrp="1"/>
          </p:cNvSpPr>
          <p:nvPr>
            <p:ph idx="1"/>
          </p:nvPr>
        </p:nvSpPr>
        <p:spPr/>
        <p:txBody>
          <a:bodyPr/>
          <a:lstStyle/>
          <a:p>
            <a:r>
              <a:rPr lang="en-SG" dirty="0"/>
              <a:t>It helps to remove the need for physical vouchers and instead now QR code can be used</a:t>
            </a:r>
          </a:p>
        </p:txBody>
      </p:sp>
    </p:spTree>
    <p:extLst>
      <p:ext uri="{BB962C8B-B14F-4D97-AF65-F5344CB8AC3E}">
        <p14:creationId xmlns:p14="http://schemas.microsoft.com/office/powerpoint/2010/main" val="361995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9791-E649-4002-9D17-467025CECDAE}"/>
              </a:ext>
            </a:extLst>
          </p:cNvPr>
          <p:cNvSpPr>
            <a:spLocks noGrp="1"/>
          </p:cNvSpPr>
          <p:nvPr>
            <p:ph type="title"/>
          </p:nvPr>
        </p:nvSpPr>
        <p:spPr/>
        <p:txBody>
          <a:bodyPr>
            <a:normAutofit fontScale="90000"/>
          </a:bodyPr>
          <a:lstStyle/>
          <a:p>
            <a:r>
              <a:rPr lang="en-US" dirty="0"/>
              <a:t>4. Workflow design/architecture/technology stack of the applications (include diagrams if possible)</a:t>
            </a:r>
            <a:endParaRPr lang="en-SG" dirty="0"/>
          </a:p>
        </p:txBody>
      </p:sp>
      <p:sp>
        <p:nvSpPr>
          <p:cNvPr id="3" name="Content Placeholder 2">
            <a:extLst>
              <a:ext uri="{FF2B5EF4-FFF2-40B4-BE49-F238E27FC236}">
                <a16:creationId xmlns:a16="http://schemas.microsoft.com/office/drawing/2014/main" id="{FE1F721C-69B5-48AB-B616-47014BEB4220}"/>
              </a:ext>
            </a:extLst>
          </p:cNvPr>
          <p:cNvSpPr>
            <a:spLocks noGrp="1"/>
          </p:cNvSpPr>
          <p:nvPr>
            <p:ph idx="1"/>
          </p:nvPr>
        </p:nvSpPr>
        <p:spPr/>
        <p:txBody>
          <a:bodyPr/>
          <a:lstStyle/>
          <a:p>
            <a:r>
              <a:rPr lang="en-SG" dirty="0"/>
              <a:t>Probably can show the table of inheritance of the classes implemented </a:t>
            </a:r>
          </a:p>
          <a:p>
            <a:r>
              <a:rPr lang="en-SG" dirty="0"/>
              <a:t>Maybe want to show which functions are called from the process a user makes account -&gt; buy voucher -&gt; use voucher, and likewise for vendor when they sell voucher -&gt; delete voucher -&gt; see the vouchers sold along with their status</a:t>
            </a:r>
          </a:p>
        </p:txBody>
      </p:sp>
    </p:spTree>
    <p:extLst>
      <p:ext uri="{BB962C8B-B14F-4D97-AF65-F5344CB8AC3E}">
        <p14:creationId xmlns:p14="http://schemas.microsoft.com/office/powerpoint/2010/main" val="40131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95EB-0C87-4082-92D9-96CF6204293A}"/>
              </a:ext>
            </a:extLst>
          </p:cNvPr>
          <p:cNvSpPr>
            <a:spLocks noGrp="1"/>
          </p:cNvSpPr>
          <p:nvPr>
            <p:ph type="title"/>
          </p:nvPr>
        </p:nvSpPr>
        <p:spPr/>
        <p:txBody>
          <a:bodyPr/>
          <a:lstStyle/>
          <a:p>
            <a:r>
              <a:rPr lang="en-US" dirty="0"/>
              <a:t>5. Project Timeline, Key Metrics and Testing</a:t>
            </a:r>
            <a:endParaRPr lang="en-SG" dirty="0"/>
          </a:p>
        </p:txBody>
      </p:sp>
      <p:sp>
        <p:nvSpPr>
          <p:cNvPr id="3" name="Content Placeholder 2">
            <a:extLst>
              <a:ext uri="{FF2B5EF4-FFF2-40B4-BE49-F238E27FC236}">
                <a16:creationId xmlns:a16="http://schemas.microsoft.com/office/drawing/2014/main" id="{0A6358B7-92A5-4BDD-878C-D1A14EF64EA7}"/>
              </a:ext>
            </a:extLst>
          </p:cNvPr>
          <p:cNvSpPr>
            <a:spLocks noGrp="1"/>
          </p:cNvSpPr>
          <p:nvPr>
            <p:ph idx="1"/>
          </p:nvPr>
        </p:nvSpPr>
        <p:spPr/>
        <p:txBody>
          <a:bodyPr/>
          <a:lstStyle/>
          <a:p>
            <a:r>
              <a:rPr lang="en-SG" dirty="0"/>
              <a:t>Probably can include a timeline </a:t>
            </a:r>
          </a:p>
        </p:txBody>
      </p:sp>
    </p:spTree>
    <p:extLst>
      <p:ext uri="{BB962C8B-B14F-4D97-AF65-F5344CB8AC3E}">
        <p14:creationId xmlns:p14="http://schemas.microsoft.com/office/powerpoint/2010/main" val="185571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80C7-4782-4D9A-BBD3-1C5284EC7548}"/>
              </a:ext>
            </a:extLst>
          </p:cNvPr>
          <p:cNvSpPr>
            <a:spLocks noGrp="1"/>
          </p:cNvSpPr>
          <p:nvPr>
            <p:ph type="title"/>
          </p:nvPr>
        </p:nvSpPr>
        <p:spPr/>
        <p:txBody>
          <a:bodyPr>
            <a:normAutofit fontScale="90000"/>
          </a:bodyPr>
          <a:lstStyle/>
          <a:p>
            <a:r>
              <a:rPr lang="en-SG" dirty="0"/>
              <a:t>6.</a:t>
            </a:r>
            <a:r>
              <a:rPr lang="en-SG" sz="1800" dirty="0">
                <a:effectLst/>
                <a:latin typeface="Arial" panose="020B0604020202020204" pitchFamily="34" charset="0"/>
                <a:ea typeface="DengXian" panose="02010600030101010101" pitchFamily="2" charset="-122"/>
              </a:rPr>
              <a:t> Do take note to start preparing the presentation document as well which should minimally include (</a:t>
            </a:r>
            <a:r>
              <a:rPr lang="en-SG" sz="1800" dirty="0" err="1">
                <a:effectLst/>
                <a:latin typeface="Arial" panose="020B0604020202020204" pitchFamily="34" charset="0"/>
                <a:ea typeface="DengXian" panose="02010600030101010101" pitchFamily="2" charset="-122"/>
              </a:rPr>
              <a:t>i</a:t>
            </a:r>
            <a:r>
              <a:rPr lang="en-SG" sz="1800" dirty="0">
                <a:effectLst/>
                <a:latin typeface="Arial" panose="020B0604020202020204" pitchFamily="34" charset="0"/>
                <a:ea typeface="DengXian" panose="02010600030101010101" pitchFamily="2" charset="-122"/>
              </a:rPr>
              <a:t>) all participants short introduction (name, school, faculty, degree etc.) and (ii) individual contributions of each participants for the hackathon.</a:t>
            </a:r>
            <a:br>
              <a:rPr lang="en-SG" sz="1800" dirty="0">
                <a:effectLst/>
                <a:latin typeface="Times New Roman" panose="02020603050405020304" pitchFamily="18" charset="0"/>
                <a:ea typeface="DengXian" panose="02010600030101010101" pitchFamily="2" charset="-122"/>
              </a:rPr>
            </a:br>
            <a:endParaRPr lang="en-SG" dirty="0"/>
          </a:p>
        </p:txBody>
      </p:sp>
      <p:sp>
        <p:nvSpPr>
          <p:cNvPr id="3" name="Content Placeholder 2">
            <a:extLst>
              <a:ext uri="{FF2B5EF4-FFF2-40B4-BE49-F238E27FC236}">
                <a16:creationId xmlns:a16="http://schemas.microsoft.com/office/drawing/2014/main" id="{7F8D88B1-49DB-45FC-A9FF-076B2C51BE14}"/>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06422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629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Citi HackOverflow 2021 Team 17</vt:lpstr>
      <vt:lpstr>1. Background and Problem Statement</vt:lpstr>
      <vt:lpstr>2. Solution and User Interface</vt:lpstr>
      <vt:lpstr>3. Features of the applications - benefits and how it addresses problems</vt:lpstr>
      <vt:lpstr>4. Workflow design/architecture/technology stack of the applications (include diagrams if possible)</vt:lpstr>
      <vt:lpstr>5. Project Timeline, Key Metrics and Testing</vt:lpstr>
      <vt:lpstr>6. Do take note to start preparing the presentation document as well which should minimally include (i) all participants short introduction (name, school, faculty, degree etc.) and (ii) individual contributions of each participants for the hackathon.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HackOverflow 2021 Team 17</dc:title>
  <dc:creator>Low Hon Zheng</dc:creator>
  <cp:lastModifiedBy>Low Hon Zheng</cp:lastModifiedBy>
  <cp:revision>2</cp:revision>
  <dcterms:created xsi:type="dcterms:W3CDTF">2021-08-04T14:39:01Z</dcterms:created>
  <dcterms:modified xsi:type="dcterms:W3CDTF">2021-08-04T14:58:15Z</dcterms:modified>
</cp:coreProperties>
</file>